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0"/>
  </p:notesMasterIdLst>
  <p:handoutMasterIdLst>
    <p:handoutMasterId r:id="rId71"/>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339" r:id="rId40"/>
    <p:sldId id="293" r:id="rId41"/>
    <p:sldId id="294" r:id="rId42"/>
    <p:sldId id="310" r:id="rId43"/>
    <p:sldId id="311" r:id="rId44"/>
    <p:sldId id="314" r:id="rId45"/>
    <p:sldId id="340" r:id="rId46"/>
    <p:sldId id="321" r:id="rId47"/>
    <p:sldId id="288" r:id="rId48"/>
    <p:sldId id="312" r:id="rId49"/>
    <p:sldId id="325" r:id="rId50"/>
    <p:sldId id="333" r:id="rId51"/>
    <p:sldId id="326" r:id="rId52"/>
    <p:sldId id="334" r:id="rId53"/>
    <p:sldId id="327" r:id="rId54"/>
    <p:sldId id="335" r:id="rId55"/>
    <p:sldId id="336" r:id="rId56"/>
    <p:sldId id="315" r:id="rId57"/>
    <p:sldId id="328" r:id="rId58"/>
    <p:sldId id="329" r:id="rId59"/>
    <p:sldId id="337" r:id="rId60"/>
    <p:sldId id="289" r:id="rId61"/>
    <p:sldId id="292" r:id="rId62"/>
    <p:sldId id="316" r:id="rId63"/>
    <p:sldId id="317" r:id="rId64"/>
    <p:sldId id="291" r:id="rId65"/>
    <p:sldId id="338" r:id="rId66"/>
    <p:sldId id="290" r:id="rId67"/>
    <p:sldId id="319" r:id="rId68"/>
    <p:sldId id="267" r:id="rId6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8" d="100"/>
          <a:sy n="118" d="100"/>
        </p:scale>
        <p:origin x="1738" y="8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12-Sep-21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12-Sep-21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youtube.com/watch?v=XU0llRltyF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is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188" y="1499276"/>
            <a:ext cx="7039535" cy="5143500"/>
          </a:xfrm>
        </p:spPr>
      </p:pic>
    </p:spTree>
    <p:extLst>
      <p:ext uri="{BB962C8B-B14F-4D97-AF65-F5344CB8AC3E}">
        <p14:creationId xmlns:p14="http://schemas.microsoft.com/office/powerpoint/2010/main" val="2643022524"/>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697C-A8BF-4DED-A1DA-27082B34C2DA}"/>
              </a:ext>
            </a:extLst>
          </p:cNvPr>
          <p:cNvSpPr>
            <a:spLocks noGrp="1"/>
          </p:cNvSpPr>
          <p:nvPr>
            <p:ph type="title"/>
          </p:nvPr>
        </p:nvSpPr>
        <p:spPr/>
        <p:txBody>
          <a:bodyPr/>
          <a:lstStyle/>
          <a:p>
            <a:r>
              <a:rPr lang="en-US" dirty="0"/>
              <a:t>Explaining Scrum</a:t>
            </a:r>
          </a:p>
        </p:txBody>
      </p:sp>
      <p:sp>
        <p:nvSpPr>
          <p:cNvPr id="3" name="Content Placeholder 2">
            <a:extLst>
              <a:ext uri="{FF2B5EF4-FFF2-40B4-BE49-F238E27FC236}">
                <a16:creationId xmlns:a16="http://schemas.microsoft.com/office/drawing/2014/main" id="{5CE28117-F38C-4079-A03A-2426E7920FCD}"/>
              </a:ext>
            </a:extLst>
          </p:cNvPr>
          <p:cNvSpPr>
            <a:spLocks noGrp="1"/>
          </p:cNvSpPr>
          <p:nvPr>
            <p:ph idx="1"/>
          </p:nvPr>
        </p:nvSpPr>
        <p:spPr/>
        <p:txBody>
          <a:bodyPr/>
          <a:lstStyle/>
          <a:p>
            <a:r>
              <a:rPr lang="en-US" dirty="0"/>
              <a:t>Here is a 10 minute explanation of </a:t>
            </a:r>
            <a:r>
              <a:rPr lang="en-US" dirty="0">
                <a:hlinkClick r:id="rId2"/>
              </a:rPr>
              <a:t>Scrum</a:t>
            </a:r>
            <a:endParaRPr lang="en-US" dirty="0"/>
          </a:p>
        </p:txBody>
      </p:sp>
      <p:sp>
        <p:nvSpPr>
          <p:cNvPr id="4" name="Date Placeholder 3">
            <a:extLst>
              <a:ext uri="{FF2B5EF4-FFF2-40B4-BE49-F238E27FC236}">
                <a16:creationId xmlns:a16="http://schemas.microsoft.com/office/drawing/2014/main" id="{109435B5-2F3F-40CF-878B-DDBA1ACF94E0}"/>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7A3474AD-F492-4AF7-83A3-20D5F36621FB}"/>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7439914E-79D3-4CDA-862C-3A6FE3E540E2}"/>
              </a:ext>
            </a:extLst>
          </p:cNvPr>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Tree>
    <p:extLst>
      <p:ext uri="{BB962C8B-B14F-4D97-AF65-F5344CB8AC3E}">
        <p14:creationId xmlns:p14="http://schemas.microsoft.com/office/powerpoint/2010/main" val="180734367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a:t>
            </a:r>
            <a:r>
              <a:rPr lang="en-GB" dirty="0" err="1"/>
              <a:t>importaant</a:t>
            </a:r>
            <a:r>
              <a:rPr lang="en-GB" dirty="0"/>
              <a: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59"/>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59"/>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1630</TotalTime>
  <Words>5161</Words>
  <Application>Microsoft Office PowerPoint</Application>
  <PresentationFormat>On-screen Show (4:3)</PresentationFormat>
  <Paragraphs>536</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PowerPoint Presentation</vt:lpstr>
      <vt:lpstr>The Scrum sprint cycle</vt:lpstr>
      <vt:lpstr>The Sprint cycle</vt:lpstr>
      <vt:lpstr>Teamwork in Scrum</vt:lpstr>
      <vt:lpstr>Scrum benefits</vt:lpstr>
      <vt:lpstr>Distributed Scrum</vt:lpstr>
      <vt:lpstr>Explaining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Umair</cp:lastModifiedBy>
  <cp:revision>43</cp:revision>
  <dcterms:created xsi:type="dcterms:W3CDTF">2010-01-06T20:28:26Z</dcterms:created>
  <dcterms:modified xsi:type="dcterms:W3CDTF">2021-09-12T08:55:06Z</dcterms:modified>
</cp:coreProperties>
</file>