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15-Apr-20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15-Apr-20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a:t>
            </a:r>
            <a:r>
              <a:rPr lang="en-GB" dirty="0" smtClean="0"/>
              <a:t>is difficult </a:t>
            </a:r>
            <a:r>
              <a:rPr lang="en-GB" dirty="0" smtClean="0"/>
              <a:t>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59"/>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1622</TotalTime>
  <Words>5070</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Umair Azfar Khan</cp:lastModifiedBy>
  <cp:revision>42</cp:revision>
  <dcterms:created xsi:type="dcterms:W3CDTF">2010-01-06T20:28:26Z</dcterms:created>
  <dcterms:modified xsi:type="dcterms:W3CDTF">2020-04-15T06:03:52Z</dcterms:modified>
</cp:coreProperties>
</file>