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2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Part 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are generalized solutions to generalized problems that occur with some modicum of frequency when you're creating software using the object oriented programming paradigm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*reference: </a:t>
            </a:r>
            <a:r>
              <a:rPr lang="en-US" dirty="0">
                <a:solidFill>
                  <a:srgbClr val="FF0000"/>
                </a:solidFill>
              </a:rPr>
              <a:t>Design Patterns in Game </a:t>
            </a:r>
            <a:r>
              <a:rPr lang="en-US" dirty="0" smtClean="0">
                <a:solidFill>
                  <a:srgbClr val="FF0000"/>
                </a:solidFill>
              </a:rPr>
              <a:t>Programming by </a:t>
            </a:r>
            <a:r>
              <a:rPr lang="en-US" dirty="0">
                <a:solidFill>
                  <a:srgbClr val="FF0000"/>
                </a:solidFill>
              </a:rPr>
              <a:t>Michael </a:t>
            </a:r>
            <a:r>
              <a:rPr lang="en-US" dirty="0" smtClean="0">
                <a:solidFill>
                  <a:srgbClr val="FF0000"/>
                </a:solidFill>
              </a:rPr>
              <a:t>Haney (https</a:t>
            </a:r>
            <a:r>
              <a:rPr lang="en-US" dirty="0">
                <a:solidFill>
                  <a:srgbClr val="FF0000"/>
                </a:solidFill>
              </a:rPr>
              <a:t>://</a:t>
            </a:r>
            <a:r>
              <a:rPr lang="en-US" dirty="0" smtClean="0">
                <a:solidFill>
                  <a:srgbClr val="FF0000"/>
                </a:solidFill>
              </a:rPr>
              <a:t>www.gamasutra.com/blogs/MichaelHaney/20110920/90250/Design_Patterns_in_Game_Programming.php)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1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object-oriented software is hard,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designing reusable object-oriented software is even harder. </a:t>
            </a:r>
          </a:p>
        </p:txBody>
      </p:sp>
    </p:spTree>
    <p:extLst>
      <p:ext uri="{BB962C8B-B14F-4D97-AF65-F5344CB8AC3E}">
        <p14:creationId xmlns:p14="http://schemas.microsoft.com/office/powerpoint/2010/main" val="93382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83" y="2222500"/>
            <a:ext cx="6492833" cy="3636963"/>
          </a:xfrm>
        </p:spPr>
      </p:pic>
    </p:spTree>
    <p:extLst>
      <p:ext uri="{BB962C8B-B14F-4D97-AF65-F5344CB8AC3E}">
        <p14:creationId xmlns:p14="http://schemas.microsoft.com/office/powerpoint/2010/main" val="242660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find pertinent objects, </a:t>
            </a:r>
            <a:endParaRPr lang="en-US" dirty="0" smtClean="0"/>
          </a:p>
          <a:p>
            <a:r>
              <a:rPr lang="en-US" dirty="0" smtClean="0"/>
              <a:t>factor </a:t>
            </a:r>
            <a:r>
              <a:rPr lang="en-US" dirty="0"/>
              <a:t>them into classes at the right granularity, 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class interfaces and inheritance hierarchies,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establish key relationships among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good design should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design should be specific to the problem at hand but also general enough to address future problems and requirements.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also want to avoid redesign, or at least minimize it. </a:t>
            </a:r>
            <a:endParaRPr lang="en-US" dirty="0" smtClean="0"/>
          </a:p>
          <a:p>
            <a:r>
              <a:rPr lang="en-US" dirty="0"/>
              <a:t>Experienced object-oriented designers will tell you that a reusable and flexible design is difficult if not impossible to get "right" the first time.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a design is finished, they usually try to reuse it several times, modifying it each time</a:t>
            </a:r>
            <a:r>
              <a:rPr lang="en-US" dirty="0" smtClean="0"/>
              <a:t>.</a:t>
            </a:r>
          </a:p>
          <a:p>
            <a:r>
              <a:rPr lang="en-US" dirty="0"/>
              <a:t>It takes a long time for novices to learn what good object-oriented design is all about</a:t>
            </a:r>
            <a:r>
              <a:rPr lang="en-US" dirty="0" smtClean="0"/>
              <a:t>. As long as you keep trying, you will be 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solutions have existed for a relatively long time and many experts have used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They are </a:t>
            </a:r>
            <a:r>
              <a:rPr lang="en-US" dirty="0"/>
              <a:t>likely better than any solution you could come up with on your own. </a:t>
            </a:r>
            <a:endParaRPr lang="en-US" dirty="0" smtClean="0"/>
          </a:p>
          <a:p>
            <a:r>
              <a:rPr lang="en-US" dirty="0" smtClean="0"/>
              <a:t>Knowledge </a:t>
            </a:r>
            <a:r>
              <a:rPr lang="en-US" dirty="0"/>
              <a:t>of contextually pertinent design patterns helps you to make good architecture and design decisions.</a:t>
            </a:r>
          </a:p>
        </p:txBody>
      </p:sp>
    </p:spTree>
    <p:extLst>
      <p:ext uri="{BB962C8B-B14F-4D97-AF65-F5344CB8AC3E}">
        <p14:creationId xmlns:p14="http://schemas.microsoft.com/office/powerpoint/2010/main" val="87409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general, a pattern has four essential elements</a:t>
            </a:r>
            <a:r>
              <a:rPr lang="en-US" dirty="0" smtClean="0"/>
              <a:t>:</a:t>
            </a:r>
          </a:p>
          <a:p>
            <a:r>
              <a:rPr lang="en-US" b="1" dirty="0"/>
              <a:t>The pattern name </a:t>
            </a:r>
            <a:r>
              <a:rPr lang="en-US" dirty="0"/>
              <a:t>is a handle we can use to describe a design problem, its solutions, and consequences in a word or two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The problem </a:t>
            </a:r>
            <a:r>
              <a:rPr lang="en-US" dirty="0"/>
              <a:t>describes when to apply the pattern. It explains the problem and </a:t>
            </a:r>
            <a:r>
              <a:rPr lang="en-US" dirty="0" smtClean="0"/>
              <a:t>its context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The solution </a:t>
            </a:r>
            <a:r>
              <a:rPr lang="en-US" dirty="0"/>
              <a:t>describes the elements that make up the design, their </a:t>
            </a:r>
            <a:r>
              <a:rPr lang="en-US" dirty="0" smtClean="0"/>
              <a:t>relationships, responsibilities</a:t>
            </a:r>
            <a:r>
              <a:rPr lang="en-US" dirty="0"/>
              <a:t>, and collaborations. The solution doesn't describe a </a:t>
            </a:r>
            <a:r>
              <a:rPr lang="en-US" dirty="0" smtClean="0"/>
              <a:t>particular concrete </a:t>
            </a:r>
            <a:r>
              <a:rPr lang="en-US" dirty="0"/>
              <a:t>design or implementation, because a pattern is like a template that </a:t>
            </a:r>
            <a:r>
              <a:rPr lang="en-US" dirty="0" smtClean="0"/>
              <a:t>can be </a:t>
            </a:r>
            <a:r>
              <a:rPr lang="en-US" dirty="0"/>
              <a:t>applied in many different </a:t>
            </a:r>
            <a:r>
              <a:rPr lang="en-US" dirty="0" smtClean="0"/>
              <a:t>situations.</a:t>
            </a:r>
          </a:p>
          <a:p>
            <a:r>
              <a:rPr lang="en-US" b="1" dirty="0" smtClean="0"/>
              <a:t>The consequences </a:t>
            </a:r>
            <a:r>
              <a:rPr lang="en-US" dirty="0"/>
              <a:t>are the results and trade-offs of applying the pattern. </a:t>
            </a:r>
            <a:r>
              <a:rPr lang="en-US" dirty="0" smtClean="0"/>
              <a:t>They are critical </a:t>
            </a:r>
            <a:r>
              <a:rPr lang="en-US" dirty="0"/>
              <a:t>for evaluating design alternatives and for understanding the costs </a:t>
            </a:r>
            <a:r>
              <a:rPr lang="en-US" dirty="0" smtClean="0"/>
              <a:t>and benefits </a:t>
            </a:r>
            <a:r>
              <a:rPr lang="en-US" dirty="0"/>
              <a:t>of applying the pattern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8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design pattern names, abstracts, and identifies the key aspects of a common design</a:t>
            </a:r>
            <a:br>
              <a:rPr lang="en-US" dirty="0"/>
            </a:br>
            <a:r>
              <a:rPr lang="en-US" dirty="0"/>
              <a:t>structure that make it useful for creating a reusable object-oriented design. </a:t>
            </a:r>
            <a:endParaRPr lang="en-US" dirty="0" smtClean="0"/>
          </a:p>
          <a:p>
            <a:r>
              <a:rPr lang="en-US" dirty="0" smtClean="0"/>
              <a:t>The design pattern </a:t>
            </a:r>
            <a:r>
              <a:rPr lang="en-US" dirty="0"/>
              <a:t>identifies the participating classes and instances, their roles and </a:t>
            </a:r>
            <a:r>
              <a:rPr lang="en-US" dirty="0" smtClean="0"/>
              <a:t>collaborations, </a:t>
            </a:r>
            <a:r>
              <a:rPr lang="en-US" dirty="0"/>
              <a:t>and the distribution of responsibilities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1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Creational</a:t>
            </a:r>
          </a:p>
          <a:p>
            <a:r>
              <a:rPr lang="en-US" dirty="0" smtClean="0"/>
              <a:t>Structural</a:t>
            </a:r>
          </a:p>
          <a:p>
            <a:r>
              <a:rPr lang="en-US" dirty="0" smtClean="0"/>
              <a:t>Behavioral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7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White-box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inheritance lets you define the implementation of one class in terms of another's. </a:t>
            </a:r>
            <a:r>
              <a:rPr lang="en-US" dirty="0" smtClean="0"/>
              <a:t>Reuse by sub-classing is </a:t>
            </a:r>
            <a:r>
              <a:rPr lang="en-US" dirty="0"/>
              <a:t>often referred to as white-box reuse.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dirty="0" smtClean="0"/>
              <a:t>“white-box” </a:t>
            </a:r>
            <a:r>
              <a:rPr lang="en-US" dirty="0"/>
              <a:t>refers to visibility: </a:t>
            </a:r>
            <a:r>
              <a:rPr lang="en-US" dirty="0" smtClean="0"/>
              <a:t>With inheritance</a:t>
            </a:r>
            <a:r>
              <a:rPr lang="en-US" dirty="0"/>
              <a:t>, the internals of parent classes are often visible to </a:t>
            </a:r>
            <a:r>
              <a:rPr lang="en-US" dirty="0" smtClean="0"/>
              <a:t>subclasses.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1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that everyone is healthy and observing restrictions like any sane person</a:t>
            </a:r>
          </a:p>
          <a:p>
            <a:r>
              <a:rPr lang="en-US" dirty="0" smtClean="0"/>
              <a:t>The vacations did not feel like vacations but more like a feeling of impending doom</a:t>
            </a:r>
          </a:p>
          <a:p>
            <a:r>
              <a:rPr lang="en-US" dirty="0" smtClean="0"/>
              <a:t>I also hope that you managed to gain some new skills while staying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Black-box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is an alternative to class inheritance. Here, new functionality </a:t>
            </a:r>
            <a:r>
              <a:rPr lang="en-US" dirty="0" smtClean="0"/>
              <a:t>is obtained </a:t>
            </a:r>
            <a:r>
              <a:rPr lang="en-US" dirty="0"/>
              <a:t>by assembling or </a:t>
            </a:r>
            <a:r>
              <a:rPr lang="en-US" b="1" i="1" dirty="0"/>
              <a:t>composing</a:t>
            </a:r>
            <a:r>
              <a:rPr lang="en-US" i="1" dirty="0"/>
              <a:t> </a:t>
            </a:r>
            <a:r>
              <a:rPr lang="en-US" dirty="0"/>
              <a:t>objects to get more complex functionality. </a:t>
            </a:r>
            <a:endParaRPr lang="en-US" dirty="0" smtClean="0"/>
          </a:p>
          <a:p>
            <a:r>
              <a:rPr lang="en-US" dirty="0" smtClean="0"/>
              <a:t>Object composition </a:t>
            </a:r>
            <a:r>
              <a:rPr lang="en-US" dirty="0"/>
              <a:t>requires that the objects being composed have well-defined </a:t>
            </a:r>
            <a:r>
              <a:rPr lang="en-US" dirty="0" smtClean="0"/>
              <a:t>interfaces. </a:t>
            </a:r>
          </a:p>
          <a:p>
            <a:r>
              <a:rPr lang="en-US" dirty="0" smtClean="0"/>
              <a:t>This </a:t>
            </a:r>
            <a:r>
              <a:rPr lang="en-US" dirty="0"/>
              <a:t>style of reuse is called black-box reuse, because no internal details of objects </a:t>
            </a:r>
            <a:r>
              <a:rPr lang="en-US" dirty="0" smtClean="0"/>
              <a:t>are visible</a:t>
            </a:r>
            <a:r>
              <a:rPr lang="en-US" dirty="0"/>
              <a:t>. Objects appear only as "black boxes."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inheritance </a:t>
            </a:r>
            <a:r>
              <a:rPr lang="en-US" dirty="0"/>
              <a:t>is defined statically at compile-time and is straightforward to use, since</a:t>
            </a:r>
            <a:br>
              <a:rPr lang="en-US" dirty="0"/>
            </a:br>
            <a:r>
              <a:rPr lang="en-US" dirty="0"/>
              <a:t>it's supported directly by the programming language.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inheritance also makes </a:t>
            </a:r>
            <a:r>
              <a:rPr lang="en-US" dirty="0" smtClean="0"/>
              <a:t>it easier </a:t>
            </a:r>
            <a:r>
              <a:rPr lang="en-US" dirty="0"/>
              <a:t>to modify the implementation being reused.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subclass overrides </a:t>
            </a:r>
            <a:r>
              <a:rPr lang="en-US" dirty="0" smtClean="0"/>
              <a:t>some but </a:t>
            </a:r>
            <a:r>
              <a:rPr lang="en-US" dirty="0"/>
              <a:t>not all operations, it can affect the operations it inherits as well, assuming they </a:t>
            </a:r>
            <a:r>
              <a:rPr lang="en-US" dirty="0" smtClean="0"/>
              <a:t>call the </a:t>
            </a:r>
            <a:r>
              <a:rPr lang="en-US" dirty="0"/>
              <a:t>overridden operations.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9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can't change the implementations inherited from parent classes at run-time, because inheritance is </a:t>
            </a:r>
            <a:r>
              <a:rPr lang="en-US" dirty="0" smtClean="0"/>
              <a:t>defined at </a:t>
            </a:r>
            <a:r>
              <a:rPr lang="en-US" dirty="0"/>
              <a:t>compile-time. </a:t>
            </a:r>
            <a:endParaRPr lang="en-US" dirty="0" smtClean="0"/>
          </a:p>
          <a:p>
            <a:r>
              <a:rPr lang="en-US" dirty="0" smtClean="0"/>
              <a:t>Parent </a:t>
            </a:r>
            <a:r>
              <a:rPr lang="en-US" dirty="0"/>
              <a:t>classes often define at least </a:t>
            </a:r>
            <a:r>
              <a:rPr lang="en-US" dirty="0" smtClean="0"/>
              <a:t>part of </a:t>
            </a:r>
            <a:r>
              <a:rPr lang="en-US" dirty="0"/>
              <a:t>their subclasses' physical representation. Because inheritance exposes a subclass </a:t>
            </a:r>
            <a:r>
              <a:rPr lang="en-US" dirty="0" smtClean="0"/>
              <a:t>to details </a:t>
            </a:r>
            <a:r>
              <a:rPr lang="en-US" dirty="0"/>
              <a:t>of its parent's implementation, it's often said that </a:t>
            </a:r>
            <a:r>
              <a:rPr lang="en-US" dirty="0" smtClean="0"/>
              <a:t>“inheritance </a:t>
            </a:r>
            <a:r>
              <a:rPr lang="en-US" dirty="0"/>
              <a:t>breaks </a:t>
            </a:r>
            <a:r>
              <a:rPr lang="en-US" dirty="0" smtClean="0"/>
              <a:t>encapsulation”.</a:t>
            </a:r>
          </a:p>
          <a:p>
            <a:r>
              <a:rPr lang="en-US" dirty="0" smtClean="0"/>
              <a:t>The </a:t>
            </a:r>
            <a:r>
              <a:rPr lang="en-US" dirty="0"/>
              <a:t>implementation of a subclass becomes so bound up with </a:t>
            </a:r>
            <a:r>
              <a:rPr lang="en-US" dirty="0" smtClean="0"/>
              <a:t>the implementation </a:t>
            </a:r>
            <a:r>
              <a:rPr lang="en-US" dirty="0"/>
              <a:t>of its parent class that any change in the parent's implementation </a:t>
            </a:r>
            <a:r>
              <a:rPr lang="en-US" dirty="0" smtClean="0"/>
              <a:t>will force </a:t>
            </a:r>
            <a:r>
              <a:rPr lang="en-US" dirty="0"/>
              <a:t>the subclass to change.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Object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is defined dynamically at run-time through objects acquiring references to other objects.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objects are accessed </a:t>
            </a:r>
            <a:r>
              <a:rPr lang="en-US" dirty="0" smtClean="0"/>
              <a:t>solely through </a:t>
            </a:r>
            <a:r>
              <a:rPr lang="en-US" dirty="0"/>
              <a:t>their interfaces, we don't break encapsulation. Any object can be replaced </a:t>
            </a:r>
            <a:r>
              <a:rPr lang="en-US" dirty="0" smtClean="0"/>
              <a:t>at run-time </a:t>
            </a:r>
            <a:r>
              <a:rPr lang="en-US" dirty="0"/>
              <a:t>by another as long as it has the same type.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/>
              <a:t>, because an object's implementation will be written in terms of object interfaces, there are substantially </a:t>
            </a:r>
            <a:r>
              <a:rPr lang="en-US" dirty="0" smtClean="0"/>
              <a:t>fewer implementation </a:t>
            </a:r>
            <a:r>
              <a:rPr lang="en-US" dirty="0"/>
              <a:t>dependencies. </a:t>
            </a:r>
            <a:endParaRPr lang="en-US" dirty="0" smtClean="0"/>
          </a:p>
          <a:p>
            <a:r>
              <a:rPr lang="en-US" dirty="0"/>
              <a:t>Favoring object </a:t>
            </a:r>
            <a:r>
              <a:rPr lang="en-US" dirty="0" smtClean="0"/>
              <a:t>composition over </a:t>
            </a:r>
            <a:r>
              <a:rPr lang="en-US" dirty="0"/>
              <a:t>class inheritance helps you keep each class encapsulated and focused on one task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6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Object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design based on object composition </a:t>
            </a:r>
            <a:r>
              <a:rPr lang="en-US" dirty="0" smtClean="0"/>
              <a:t>will have </a:t>
            </a:r>
            <a:r>
              <a:rPr lang="en-US" dirty="0"/>
              <a:t>more objects (if fewer </a:t>
            </a:r>
            <a:r>
              <a:rPr lang="en-US" dirty="0" smtClean="0"/>
              <a:t>classes) </a:t>
            </a:r>
          </a:p>
          <a:p>
            <a:r>
              <a:rPr lang="en-US" dirty="0" smtClean="0"/>
              <a:t>The </a:t>
            </a:r>
            <a:r>
              <a:rPr lang="en-US" dirty="0"/>
              <a:t>system's behavior will depend on </a:t>
            </a:r>
            <a:r>
              <a:rPr lang="en-US" dirty="0" smtClean="0"/>
              <a:t>their interrelationships </a:t>
            </a:r>
            <a:r>
              <a:rPr lang="en-US" dirty="0"/>
              <a:t>instead of being defined in one class.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6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Principles of OOP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Program to an interface, not </a:t>
            </a:r>
            <a:r>
              <a:rPr lang="en-US" i="1" dirty="0" smtClean="0"/>
              <a:t>an implementation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i="1" dirty="0" smtClean="0"/>
          </a:p>
          <a:p>
            <a:r>
              <a:rPr lang="en-US" i="1" dirty="0" smtClean="0"/>
              <a:t>Favor </a:t>
            </a:r>
            <a:r>
              <a:rPr lang="en-US" i="1" dirty="0"/>
              <a:t>object composition over class inheritance.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007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smtClean="0"/>
              <a:t>be continued…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0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I up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break from work</a:t>
            </a:r>
          </a:p>
          <a:p>
            <a:r>
              <a:rPr lang="en-US" dirty="0" smtClean="0"/>
              <a:t>Spending time with my kid</a:t>
            </a:r>
          </a:p>
          <a:p>
            <a:r>
              <a:rPr lang="en-US" dirty="0" smtClean="0"/>
              <a:t>Started some data science courses to learn R</a:t>
            </a:r>
          </a:p>
          <a:p>
            <a:r>
              <a:rPr lang="en-US" dirty="0" smtClean="0"/>
              <a:t>Put that on hold to work on my game</a:t>
            </a:r>
          </a:p>
          <a:p>
            <a:r>
              <a:rPr lang="en-US" dirty="0" smtClean="0"/>
              <a:t>Swatted flies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7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hero</a:t>
            </a:r>
            <a:endParaRPr lang="en-US" dirty="0"/>
          </a:p>
        </p:txBody>
      </p:sp>
      <p:pic>
        <p:nvPicPr>
          <p:cNvPr id="4" name="progres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77592" y="2118411"/>
            <a:ext cx="8280553" cy="4657685"/>
          </a:xfrm>
        </p:spPr>
      </p:pic>
    </p:spTree>
    <p:extLst>
      <p:ext uri="{BB962C8B-B14F-4D97-AF65-F5344CB8AC3E}">
        <p14:creationId xmlns:p14="http://schemas.microsoft.com/office/powerpoint/2010/main" val="227451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Trello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" y="1678643"/>
            <a:ext cx="12149840" cy="4759864"/>
          </a:xfrm>
        </p:spPr>
      </p:pic>
    </p:spTree>
    <p:extLst>
      <p:ext uri="{BB962C8B-B14F-4D97-AF65-F5344CB8AC3E}">
        <p14:creationId xmlns:p14="http://schemas.microsoft.com/office/powerpoint/2010/main" val="413607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usage!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2" y="1920842"/>
            <a:ext cx="7440435" cy="4675981"/>
          </a:xfrm>
        </p:spPr>
      </p:pic>
      <p:sp>
        <p:nvSpPr>
          <p:cNvPr id="5" name="TextBox 4"/>
          <p:cNvSpPr txBox="1"/>
          <p:nvPr/>
        </p:nvSpPr>
        <p:spPr>
          <a:xfrm>
            <a:off x="386499" y="2564091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Ashamed of not using</a:t>
            </a:r>
          </a:p>
          <a:p>
            <a:r>
              <a:rPr lang="en-US" dirty="0" smtClean="0"/>
              <a:t>Command line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 have my reasons though!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3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Iteration of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iteration of the game</a:t>
            </a:r>
          </a:p>
          <a:p>
            <a:r>
              <a:rPr lang="en-US" dirty="0" smtClean="0"/>
              <a:t>Reusing old code</a:t>
            </a:r>
          </a:p>
          <a:p>
            <a:r>
              <a:rPr lang="en-US" dirty="0" smtClean="0"/>
              <a:t>Fixing design issues</a:t>
            </a:r>
          </a:p>
          <a:p>
            <a:r>
              <a:rPr lang="en-US" dirty="0" smtClean="0"/>
              <a:t>Using proper OOP techniques</a:t>
            </a:r>
          </a:p>
          <a:p>
            <a:r>
              <a:rPr lang="en-US" dirty="0" smtClean="0"/>
              <a:t>Simplifying the game mechanics</a:t>
            </a:r>
          </a:p>
          <a:p>
            <a:r>
              <a:rPr lang="en-US" dirty="0" smtClean="0"/>
              <a:t>Got a few OFF THE SHELF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7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some time to really understand how unity worked</a:t>
            </a:r>
          </a:p>
          <a:p>
            <a:r>
              <a:rPr lang="en-US" dirty="0" smtClean="0"/>
              <a:t>Initial game concept was hard to code and was not fun enough</a:t>
            </a:r>
          </a:p>
          <a:p>
            <a:r>
              <a:rPr lang="en-US" dirty="0" smtClean="0"/>
              <a:t>Got distracted and started working on a sub-project</a:t>
            </a:r>
          </a:p>
          <a:p>
            <a:r>
              <a:rPr lang="en-US" dirty="0" smtClean="0"/>
              <a:t>Very limited time per day, 2-3 hours max (I take some time to get into my zone of coding)</a:t>
            </a:r>
          </a:p>
          <a:p>
            <a:r>
              <a:rPr lang="en-US" dirty="0" smtClean="0"/>
              <a:t>Did not do a proper design (mainly because in Unity things are a bit different)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9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improved further?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game skeleton up and running with all the major components in place</a:t>
            </a:r>
          </a:p>
          <a:p>
            <a:r>
              <a:rPr lang="en-US" dirty="0" smtClean="0"/>
              <a:t>Use design patterns wherever possible. I am already using Factory, but can benefit from singleton</a:t>
            </a:r>
          </a:p>
          <a:p>
            <a:r>
              <a:rPr lang="en-US" dirty="0" smtClean="0"/>
              <a:t>Stay focused. The only person keeping me on track is myself!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3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145</TotalTime>
  <Words>1044</Words>
  <Application>Microsoft Office PowerPoint</Application>
  <PresentationFormat>Widescreen</PresentationFormat>
  <Paragraphs>98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Century Gothic</vt:lpstr>
      <vt:lpstr>Wingdings</vt:lpstr>
      <vt:lpstr>Wingdings 2</vt:lpstr>
      <vt:lpstr>Quotable</vt:lpstr>
      <vt:lpstr>Design Patterns</vt:lpstr>
      <vt:lpstr>Welcome back!</vt:lpstr>
      <vt:lpstr>What was I up to?</vt:lpstr>
      <vt:lpstr>Swat hero</vt:lpstr>
      <vt:lpstr>Features on Trello</vt:lpstr>
      <vt:lpstr>Git hub usage!</vt:lpstr>
      <vt:lpstr>What Iteration of Game?</vt:lpstr>
      <vt:lpstr>Problems faced</vt:lpstr>
      <vt:lpstr>How can it be improved further?</vt:lpstr>
      <vt:lpstr>What are Design patterns?</vt:lpstr>
      <vt:lpstr>Designing in OOP</vt:lpstr>
      <vt:lpstr>But Why?</vt:lpstr>
      <vt:lpstr>But Why?</vt:lpstr>
      <vt:lpstr>What a good design should be</vt:lpstr>
      <vt:lpstr>Why use design patterns?</vt:lpstr>
      <vt:lpstr>A Design Pattern</vt:lpstr>
      <vt:lpstr>A Design Pattern</vt:lpstr>
      <vt:lpstr>Types of Design Patterns</vt:lpstr>
      <vt:lpstr>White-box reuse</vt:lpstr>
      <vt:lpstr>Black-box reuse</vt:lpstr>
      <vt:lpstr>Advantages of Inheritance</vt:lpstr>
      <vt:lpstr>Disadvantages of Inheritance</vt:lpstr>
      <vt:lpstr>Advantages of Object Composition</vt:lpstr>
      <vt:lpstr>Disadvantages of Object Composition</vt:lpstr>
      <vt:lpstr>Two Principles of OOP Design</vt:lpstr>
      <vt:lpstr>More in 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Umair Azfar Khan</dc:creator>
  <cp:lastModifiedBy>Umair Azfar Khan</cp:lastModifiedBy>
  <cp:revision>17</cp:revision>
  <dcterms:created xsi:type="dcterms:W3CDTF">2020-05-31T19:08:20Z</dcterms:created>
  <dcterms:modified xsi:type="dcterms:W3CDTF">2020-06-03T00:58:39Z</dcterms:modified>
</cp:coreProperties>
</file>