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4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7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8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09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66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61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9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2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8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8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8560534-2964-4E49-A7A2-DB3B48210E7A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5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8560534-2964-4E49-A7A2-DB3B48210E7A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52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Doing Excellent Software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8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Management Tools in 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0" y="1904214"/>
            <a:ext cx="11747817" cy="4506012"/>
          </a:xfrm>
        </p:spPr>
      </p:pic>
    </p:spTree>
    <p:extLst>
      <p:ext uri="{BB962C8B-B14F-4D97-AF65-F5344CB8AC3E}">
        <p14:creationId xmlns:p14="http://schemas.microsoft.com/office/powerpoint/2010/main" val="1963129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Project Management Tools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874" y="1894788"/>
            <a:ext cx="7023909" cy="4963212"/>
          </a:xfrm>
        </p:spPr>
      </p:pic>
    </p:spTree>
    <p:extLst>
      <p:ext uri="{BB962C8B-B14F-4D97-AF65-F5344CB8AC3E}">
        <p14:creationId xmlns:p14="http://schemas.microsoft.com/office/powerpoint/2010/main" val="227947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Teams are looking towards introspection rather than a methodology to fix their problems</a:t>
            </a:r>
          </a:p>
          <a:p>
            <a:r>
              <a:rPr lang="en-US" dirty="0" smtClean="0"/>
              <a:t>You know your team best, so you know where the problem 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3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Compiles? == Ship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time between development and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3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Keys to Great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great things</a:t>
            </a:r>
          </a:p>
          <a:p>
            <a:r>
              <a:rPr lang="en-US" dirty="0" smtClean="0"/>
              <a:t>Have a great team</a:t>
            </a:r>
          </a:p>
          <a:p>
            <a:r>
              <a:rPr lang="en-US" dirty="0" smtClean="0"/>
              <a:t>Have Excellent collaboration</a:t>
            </a:r>
          </a:p>
          <a:p>
            <a:r>
              <a:rPr lang="en-US" dirty="0" smtClean="0"/>
              <a:t>Increase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3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great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Fake it till you make it</a:t>
            </a:r>
          </a:p>
          <a:p>
            <a:r>
              <a:rPr lang="en-US" dirty="0" smtClean="0"/>
              <a:t>Get ideas to the customer as quickly as you 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0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to text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for small bursts</a:t>
            </a:r>
          </a:p>
          <a:p>
            <a:r>
              <a:rPr lang="en-US" dirty="0" smtClean="0"/>
              <a:t>User do not spend hours doing it</a:t>
            </a:r>
          </a:p>
          <a:p>
            <a:r>
              <a:rPr lang="en-US" dirty="0" smtClean="0"/>
              <a:t>Novelty wears of quickly</a:t>
            </a:r>
          </a:p>
          <a:p>
            <a:r>
              <a:rPr lang="en-US" dirty="0" smtClean="0"/>
              <a:t>Cannot work in a public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prototypes is where you should begin</a:t>
            </a:r>
          </a:p>
          <a:p>
            <a:r>
              <a:rPr lang="en-US" dirty="0" smtClean="0"/>
              <a:t>Low cost</a:t>
            </a:r>
          </a:p>
          <a:p>
            <a:r>
              <a:rPr lang="en-US" dirty="0" smtClean="0"/>
              <a:t>Less attachment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Great Feedback Experience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92" y="1892563"/>
            <a:ext cx="7339208" cy="4965437"/>
          </a:xfrm>
        </p:spPr>
      </p:pic>
    </p:spTree>
    <p:extLst>
      <p:ext uri="{BB962C8B-B14F-4D97-AF65-F5344CB8AC3E}">
        <p14:creationId xmlns:p14="http://schemas.microsoft.com/office/powerpoint/2010/main" val="227617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Great Feedback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simple</a:t>
            </a:r>
          </a:p>
          <a:p>
            <a:r>
              <a:rPr lang="en-US" dirty="0" smtClean="0"/>
              <a:t>Easy to find</a:t>
            </a:r>
          </a:p>
          <a:p>
            <a:r>
              <a:rPr lang="en-US" dirty="0" smtClean="0"/>
              <a:t>Fast to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4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language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is not important but rather how you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9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Great Feedback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 your developers</a:t>
            </a:r>
          </a:p>
          <a:p>
            <a:r>
              <a:rPr lang="en-US" dirty="0" smtClean="0"/>
              <a:t>Do not let them worry about feedback</a:t>
            </a:r>
          </a:p>
          <a:p>
            <a:r>
              <a:rPr lang="en-US" dirty="0" smtClean="0"/>
              <a:t>But put them on support from time to time so they understand clients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90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Great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developers that can test each other’s work</a:t>
            </a:r>
          </a:p>
          <a:p>
            <a:r>
              <a:rPr lang="en-US" dirty="0" smtClean="0"/>
              <a:t>You will require QA testers as well</a:t>
            </a:r>
          </a:p>
          <a:p>
            <a:r>
              <a:rPr lang="en-US" dirty="0" smtClean="0"/>
              <a:t>Quality is everybody’s responsibility</a:t>
            </a:r>
          </a:p>
          <a:p>
            <a:r>
              <a:rPr lang="en-US" dirty="0" smtClean="0"/>
              <a:t>Department barriers slow you down, work as a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59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Excellent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can’t be a lone coder if you work in a team</a:t>
            </a:r>
          </a:p>
          <a:p>
            <a:r>
              <a:rPr lang="en-US" dirty="0" smtClean="0"/>
              <a:t>Follow rules like code conventions</a:t>
            </a:r>
          </a:p>
          <a:p>
            <a:r>
              <a:rPr lang="en-US" dirty="0" smtClean="0"/>
              <a:t>Rules help in avoiding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17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Excellent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for every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1347" y="2281286"/>
            <a:ext cx="18853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53318" y="2281286"/>
            <a:ext cx="18853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55289" y="2281286"/>
            <a:ext cx="18853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27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you work best?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them to work where they are most productive</a:t>
            </a:r>
          </a:p>
          <a:p>
            <a:r>
              <a:rPr lang="en-US" dirty="0" smtClean="0"/>
              <a:t>It is even more important these days!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0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tools wisely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Discord?</a:t>
            </a:r>
          </a:p>
          <a:p>
            <a:r>
              <a:rPr lang="en-US" dirty="0" smtClean="0"/>
              <a:t>Teams?</a:t>
            </a:r>
          </a:p>
          <a:p>
            <a:r>
              <a:rPr lang="en-US" dirty="0" smtClean="0"/>
              <a:t>Slack?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80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as much as you 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8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Parallelize your tests</a:t>
            </a:r>
          </a:p>
          <a:p>
            <a:r>
              <a:rPr lang="en-US" dirty="0" smtClean="0"/>
              <a:t>Platform tests</a:t>
            </a:r>
          </a:p>
          <a:p>
            <a:r>
              <a:rPr lang="en-US" dirty="0" smtClean="0"/>
              <a:t>Performance tests</a:t>
            </a:r>
          </a:p>
          <a:p>
            <a:r>
              <a:rPr lang="en-US" dirty="0" smtClean="0"/>
              <a:t>Unit &amp; UI tests</a:t>
            </a:r>
          </a:p>
        </p:txBody>
      </p:sp>
    </p:spTree>
    <p:extLst>
      <p:ext uri="{BB962C8B-B14F-4D97-AF65-F5344CB8AC3E}">
        <p14:creationId xmlns:p14="http://schemas.microsoft.com/office/powerpoint/2010/main" val="39367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good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quality</a:t>
            </a:r>
          </a:p>
          <a:p>
            <a:r>
              <a:rPr lang="en-US" dirty="0" smtClean="0"/>
              <a:t>Less overhead</a:t>
            </a:r>
          </a:p>
          <a:p>
            <a:r>
              <a:rPr lang="en-US" dirty="0" smtClean="0"/>
              <a:t>Faster development</a:t>
            </a:r>
          </a:p>
          <a:p>
            <a:r>
              <a:rPr lang="en-US" dirty="0" smtClean="0"/>
              <a:t>Happy customers</a:t>
            </a:r>
          </a:p>
          <a:p>
            <a:r>
              <a:rPr lang="en-US" dirty="0" smtClean="0"/>
              <a:t>Happy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tends to work in this direction but its early adapters are slowly moving away from it</a:t>
            </a:r>
          </a:p>
          <a:p>
            <a:r>
              <a:rPr lang="en-US" dirty="0" smtClean="0"/>
              <a:t>It is however still in widespread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Annual State of Agile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Released in 2019</a:t>
            </a:r>
          </a:p>
          <a:p>
            <a:r>
              <a:rPr lang="en-US" dirty="0" smtClean="0"/>
              <a:t>About 40,000 people participated in the state of agile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4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Organizational culture is still at odds with Agile methodologies</a:t>
            </a:r>
          </a:p>
          <a:p>
            <a:r>
              <a:rPr lang="en-US" dirty="0"/>
              <a:t>Scrum is the most </a:t>
            </a:r>
            <a:r>
              <a:rPr lang="en-US" dirty="0" smtClean="0"/>
              <a:t>widely practiced </a:t>
            </a:r>
            <a:r>
              <a:rPr lang="en-US" dirty="0"/>
              <a:t>Agile method/ framework, with at least 75% of respondents practicing </a:t>
            </a:r>
            <a:r>
              <a:rPr lang="en-US" dirty="0" smtClean="0"/>
              <a:t>Scrum</a:t>
            </a:r>
          </a:p>
          <a:p>
            <a:r>
              <a:rPr lang="en-US" dirty="0" smtClean="0"/>
              <a:t>Ability </a:t>
            </a:r>
            <a:r>
              <a:rPr lang="en-US" dirty="0"/>
              <a:t>to </a:t>
            </a:r>
            <a:r>
              <a:rPr lang="en-US" b="1" u="sng" dirty="0"/>
              <a:t>manage changing priorities</a:t>
            </a:r>
            <a:r>
              <a:rPr lang="en-US" dirty="0"/>
              <a:t> and </a:t>
            </a:r>
            <a:r>
              <a:rPr lang="en-US" b="1" u="sng" dirty="0"/>
              <a:t>project visibility </a:t>
            </a:r>
            <a:r>
              <a:rPr lang="en-US" dirty="0"/>
              <a:t>are the top 2 capabilities reported as having improved as a result of Agile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85964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Benefits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17638"/>
            <a:ext cx="12191999" cy="5440362"/>
          </a:xfrm>
        </p:spPr>
      </p:pic>
    </p:spTree>
    <p:extLst>
      <p:ext uri="{BB962C8B-B14F-4D97-AF65-F5344CB8AC3E}">
        <p14:creationId xmlns:p14="http://schemas.microsoft.com/office/powerpoint/2010/main" val="81633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Methods and Practices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80" y="1616884"/>
            <a:ext cx="7598004" cy="5241116"/>
          </a:xfrm>
        </p:spPr>
      </p:pic>
    </p:spTree>
    <p:extLst>
      <p:ext uri="{BB962C8B-B14F-4D97-AF65-F5344CB8AC3E}">
        <p14:creationId xmlns:p14="http://schemas.microsoft.com/office/powerpoint/2010/main" val="186668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5 Agile Techniques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130" y="1669941"/>
            <a:ext cx="8801737" cy="5188059"/>
          </a:xfrm>
        </p:spPr>
      </p:pic>
    </p:spTree>
    <p:extLst>
      <p:ext uri="{BB962C8B-B14F-4D97-AF65-F5344CB8AC3E}">
        <p14:creationId xmlns:p14="http://schemas.microsoft.com/office/powerpoint/2010/main" val="2185235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338</TotalTime>
  <Words>425</Words>
  <Application>Microsoft Office PowerPoint</Application>
  <PresentationFormat>Widescreen</PresentationFormat>
  <Paragraphs>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Century Gothic</vt:lpstr>
      <vt:lpstr>Wingdings 2</vt:lpstr>
      <vt:lpstr>Quotable</vt:lpstr>
      <vt:lpstr>Doing Excellent Software Development</vt:lpstr>
      <vt:lpstr>What language to use?</vt:lpstr>
      <vt:lpstr>What is good software?</vt:lpstr>
      <vt:lpstr>Agile</vt:lpstr>
      <vt:lpstr>14th Annual State of Agile Report</vt:lpstr>
      <vt:lpstr>Findings</vt:lpstr>
      <vt:lpstr>Agile Benefits</vt:lpstr>
      <vt:lpstr>Agile Methods and Practices</vt:lpstr>
      <vt:lpstr>Top 5 Agile Techniques</vt:lpstr>
      <vt:lpstr>Agile Management Tools in Use</vt:lpstr>
      <vt:lpstr>Recommended Project Management Tools</vt:lpstr>
      <vt:lpstr>Introspection</vt:lpstr>
      <vt:lpstr>Compiles? == Ship it</vt:lpstr>
      <vt:lpstr>Four Keys to Great Software Development</vt:lpstr>
      <vt:lpstr>Build great things</vt:lpstr>
      <vt:lpstr>Speech to text experiment</vt:lpstr>
      <vt:lpstr>Make prototypes</vt:lpstr>
      <vt:lpstr>Generating Great Feedback Experience</vt:lpstr>
      <vt:lpstr>Generating Great Feedback Experience</vt:lpstr>
      <vt:lpstr>Generating Great Feedback Experience</vt:lpstr>
      <vt:lpstr>Building a Great Team</vt:lpstr>
      <vt:lpstr>Excellent Collaboration</vt:lpstr>
      <vt:lpstr>Excellent Collaboration</vt:lpstr>
      <vt:lpstr>Where do you work best?</vt:lpstr>
      <vt:lpstr>Use tools wisely</vt:lpstr>
      <vt:lpstr>Automation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Umair Azfar Khan</dc:creator>
  <cp:lastModifiedBy>Umair Azfar Khan</cp:lastModifiedBy>
  <cp:revision>39</cp:revision>
  <dcterms:created xsi:type="dcterms:W3CDTF">2020-05-31T19:08:20Z</dcterms:created>
  <dcterms:modified xsi:type="dcterms:W3CDTF">2020-06-14T22:36:20Z</dcterms:modified>
</cp:coreProperties>
</file>