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5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6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01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98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54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38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61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59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0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3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7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8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8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5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99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rPr dirty="0"/>
              <a:t>Retrieval-Augmented Generation (RAG) in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/>
            </a:pPr>
            <a:r>
              <a:rPr dirty="0"/>
              <a:t>Overview, Steps to Implement, and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8932A-FA38-4003-96CC-36C74F232677}"/>
              </a:ext>
            </a:extLst>
          </p:cNvPr>
          <p:cNvSpPr txBox="1"/>
          <p:nvPr/>
        </p:nvSpPr>
        <p:spPr>
          <a:xfrm>
            <a:off x="5770180" y="6327228"/>
            <a:ext cx="316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 Osama Ghaffar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rPr dirty="0"/>
              <a:t>Introduction to RAG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Retrieval-Augmented Generation (RAG) is a framework that combines retrieval mechanisms with generation models to provide accurate and contextually relevant answers.</a:t>
            </a:r>
          </a:p>
          <a:p>
            <a:endParaRPr sz="2000" dirty="0"/>
          </a:p>
          <a:p>
            <a:r>
              <a:rPr sz="2000" dirty="0"/>
              <a:t>In RAG, the model retrieves information from an external knowledge source before generating a response, enhancing the quality of answers.</a:t>
            </a:r>
          </a:p>
          <a:p>
            <a:endParaRPr sz="2000" dirty="0"/>
          </a:p>
          <a:p>
            <a:r>
              <a:rPr sz="2000" dirty="0"/>
              <a:t>It is particularly useful for applications that require up-to-date, fact-based, or domain-specific responses.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rPr dirty="0"/>
              <a:t>Steps to Implement 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rPr sz="2000" dirty="0">
                <a:solidFill>
                  <a:schemeClr val="tx1">
                    <a:lumMod val="95000"/>
                  </a:schemeClr>
                </a:solidFill>
              </a:rPr>
              <a:t>1. Identify the Knowledge Base: Determine the sources from which relevant information can be retrieved.</a:t>
            </a:r>
          </a:p>
          <a:p>
            <a:endParaRPr dirty="0"/>
          </a:p>
          <a:p>
            <a:r>
              <a:rPr dirty="0"/>
              <a:t>2. Implement a Retriever Model: Use a retriever model (e.g., BM25, dense retrieval) to fetch relevant passages from the knowledge base.</a:t>
            </a:r>
          </a:p>
          <a:p>
            <a:endParaRPr dirty="0"/>
          </a:p>
          <a:p>
            <a:r>
              <a:rPr dirty="0"/>
              <a:t>3. Integrate with a Generator Model: Combine the retrieved information with a generative model like GPT to form the final answer.</a:t>
            </a:r>
          </a:p>
          <a:p>
            <a:endParaRPr dirty="0"/>
          </a:p>
          <a:p>
            <a:r>
              <a:rPr dirty="0"/>
              <a:t>4. Fine-Tune for Context and Accuracy: Adjust the retrieval and generation components to ensure relevant, precise, and context-aware responses.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rPr dirty="0"/>
              <a:t>Types of 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0842"/>
            <a:ext cx="7772400" cy="3920360"/>
          </a:xfrm>
        </p:spPr>
        <p:txBody>
          <a:bodyPr>
            <a:normAutofit fontScale="92500" lnSpcReduction="20000"/>
          </a:bodyPr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Correctness-Enhanced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RAG Ensures high accuracy; uses fact-checking for reliable responses.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Standard RAG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General-purpose model balancing efficiency and quality.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Efficiency-Optimized RAG Focuses on speed with lightweight models, ideal for real-time applications.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Domain-Specific RAG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Tailored for fields like medical or legal domains with specialized databases.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Explain ability-Enhanced RAG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Provides transparency by showing why and how responses are generated.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Hybrid RAG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Combines dense and sparse retrieval methods for diverse and comprehensive answers.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Context-Preserved RAG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Maintains conversational history for coherent dialogue-based responses.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rPr dirty="0"/>
              <a:t>Benefits of Using 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- </a:t>
            </a:r>
            <a:r>
              <a:rPr dirty="0">
                <a:solidFill>
                  <a:schemeClr val="tx1">
                    <a:lumMod val="95000"/>
                  </a:schemeClr>
                </a:solidFill>
              </a:rPr>
              <a:t>Enhanced Accuracy: The retrieval process ensures responses are grounded in factual data.</a:t>
            </a:r>
          </a:p>
          <a:p>
            <a:endParaRPr dirty="0"/>
          </a:p>
          <a:p>
            <a:r>
              <a:rPr dirty="0"/>
              <a:t>- Domain-Specific Knowledge: RAG can incorporate information from specialized databases for industry-specific applications.</a:t>
            </a:r>
          </a:p>
          <a:p>
            <a:endParaRPr dirty="0"/>
          </a:p>
          <a:p>
            <a:r>
              <a:rPr dirty="0"/>
              <a:t>- Improved Context: Combining retrieval and generation helps maintain relevance in responses.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285</TotalTime>
  <Words>325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Celestial</vt:lpstr>
      <vt:lpstr>Retrieval-Augmented Generation (RAG) in AI</vt:lpstr>
      <vt:lpstr>Introduction to RAG in AI</vt:lpstr>
      <vt:lpstr>Steps to Implement RAG</vt:lpstr>
      <vt:lpstr>Types of RAG</vt:lpstr>
      <vt:lpstr>Benefits of Using RAG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Retrieval-Augmented Generation (RAG) in AI</dc:title>
  <dc:subject/>
  <dc:creator>OSAMA GHAFFAR</dc:creator>
  <cp:keywords/>
  <dc:description>generated using python-pptx</dc:description>
  <cp:lastModifiedBy>OSAMA GHAFFAR</cp:lastModifiedBy>
  <cp:revision>6</cp:revision>
  <dcterms:created xsi:type="dcterms:W3CDTF">2013-01-27T09:14:16Z</dcterms:created>
  <dcterms:modified xsi:type="dcterms:W3CDTF">2024-11-07T11:32:24Z</dcterms:modified>
  <cp:category/>
</cp:coreProperties>
</file>