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4" r:id="rId1"/>
  </p:sldMasterIdLst>
  <p:notesMasterIdLst>
    <p:notesMasterId r:id="rId13"/>
  </p:notes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72" r:id="rId12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</a:t>
            </a:r>
            <a:r>
              <a:rPr lang="en-US" sz="2742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742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endParaRPr sz="274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IT Training Faisalabad</a:t>
            </a: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7544369" y="5382220"/>
            <a:ext cx="4001743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75" tIns="39175" rIns="78375" bIns="391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Umair Azmat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+923217061116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Date 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/>
              <a:t>curentDate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getDay</a:t>
            </a:r>
            <a:r>
              <a:rPr lang="en-US" dirty="0" smtClean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 smtClean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getTime</a:t>
            </a:r>
            <a:r>
              <a:rPr lang="en-US" dirty="0"/>
              <a:t>()</a:t>
            </a:r>
          </a:p>
          <a:p>
            <a:r>
              <a:rPr lang="en-US" dirty="0" err="1" smtClean="0"/>
              <a:t>toLocaleString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777752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774039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86203"/>
            <a:ext cx="8915400" cy="48892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 in loop </a:t>
            </a:r>
            <a:r>
              <a:rPr lang="en-US" dirty="0" smtClean="0"/>
              <a:t>(</a:t>
            </a:r>
            <a:r>
              <a:rPr lang="en-US" dirty="0"/>
              <a:t>used to iterate over the properties of an object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 of loop </a:t>
            </a:r>
            <a:r>
              <a:rPr lang="en-US" dirty="0" smtClean="0"/>
              <a:t>(</a:t>
            </a:r>
            <a:r>
              <a:rPr lang="en-US" dirty="0"/>
              <a:t>is used to iterate over the values of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  <a:r>
              <a:rPr lang="en-US" dirty="0"/>
              <a:t>, such as an array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 each loop </a:t>
            </a:r>
            <a:r>
              <a:rPr lang="en-US" dirty="0"/>
              <a:t>(</a:t>
            </a:r>
            <a:r>
              <a:rPr lang="en-US" dirty="0" err="1"/>
              <a:t>forEach</a:t>
            </a:r>
            <a:r>
              <a:rPr lang="en-US" dirty="0"/>
              <a:t> loop is also used to iterate over the elements of an array, but it is a method of the Array object. It is a higher-order function that takes a function as an argument and applies that function to each element of the </a:t>
            </a:r>
            <a:r>
              <a:rPr lang="en-US" dirty="0" smtClean="0"/>
              <a:t>array)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Break  Statement </a:t>
            </a:r>
            <a:r>
              <a:rPr lang="en-US" dirty="0"/>
              <a:t>(terminate the loop immediately when a certain condition is met)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Continue Statement </a:t>
            </a:r>
            <a:r>
              <a:rPr lang="en-US" dirty="0" smtClean="0"/>
              <a:t>(</a:t>
            </a:r>
            <a:r>
              <a:rPr lang="en-US" dirty="0"/>
              <a:t>to skip over the current iteration of the loop and move on to the next one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primitives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27585"/>
            <a:ext cx="8915400" cy="523447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b="1" dirty="0"/>
              <a:t>A </a:t>
            </a:r>
            <a:r>
              <a:rPr lang="en-US" sz="2800" b="1" dirty="0" smtClean="0"/>
              <a:t>primitive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Is a value of a primitive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There are 7 primitive types: string, number, </a:t>
            </a:r>
            <a:r>
              <a:rPr lang="en-US" sz="2800" dirty="0" err="1"/>
              <a:t>bigint</a:t>
            </a:r>
            <a:r>
              <a:rPr lang="en-US" sz="2800" dirty="0"/>
              <a:t>, </a:t>
            </a:r>
            <a:r>
              <a:rPr lang="en-US" sz="2800" dirty="0" err="1"/>
              <a:t>boolean</a:t>
            </a:r>
            <a:r>
              <a:rPr lang="en-US" sz="2800" dirty="0"/>
              <a:t>, symbol, null and undefined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An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Is capable of storing multiple values as properties</a:t>
            </a:r>
            <a:r>
              <a:rPr lang="en-US" sz="2800" dirty="0" smtClean="0"/>
              <a:t>.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Can </a:t>
            </a:r>
            <a:r>
              <a:rPr lang="en-US" sz="2800" dirty="0"/>
              <a:t>be created with {}, for instance: {name: "John", age: 30}. There are other kinds of objects in JavaScript: functions, for example, are objects.</a:t>
            </a:r>
          </a:p>
        </p:txBody>
      </p:sp>
    </p:spTree>
    <p:extLst>
      <p:ext uri="{BB962C8B-B14F-4D97-AF65-F5344CB8AC3E}">
        <p14:creationId xmlns:p14="http://schemas.microsoft.com/office/powerpoint/2010/main" val="40871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1455575"/>
            <a:ext cx="9097347" cy="51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6" y="1586203"/>
            <a:ext cx="8882744" cy="49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925" y="1492898"/>
            <a:ext cx="8915400" cy="49079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Tofixed</a:t>
            </a:r>
            <a:r>
              <a:rPr lang="en-US" sz="32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Toprecision</a:t>
            </a:r>
            <a:r>
              <a:rPr lang="en-US" sz="32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Toexponentional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Parseint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Parsefloat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toString</a:t>
            </a:r>
            <a:r>
              <a:rPr lang="en-US" sz="3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504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15616"/>
            <a:ext cx="8915400" cy="5458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alert(</a:t>
            </a:r>
            <a:r>
              <a:rPr lang="en-US" dirty="0" err="1"/>
              <a:t>Math.PI</a:t>
            </a:r>
            <a:r>
              <a:rPr lang="en-US" dirty="0"/>
              <a:t> *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alert(</a:t>
            </a:r>
            <a:r>
              <a:rPr lang="en-US" dirty="0" err="1"/>
              <a:t>Math.trunk</a:t>
            </a:r>
            <a:r>
              <a:rPr lang="en-US" dirty="0"/>
              <a:t> * 1</a:t>
            </a:r>
            <a:r>
              <a:rPr lang="en-US" dirty="0" smtClean="0"/>
              <a:t>) remove decimal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Math.round</a:t>
            </a:r>
            <a:r>
              <a:rPr lang="en-US" dirty="0"/>
              <a:t>(2.4</a:t>
            </a:r>
            <a:r>
              <a:rPr lang="en-US" dirty="0" smtClean="0"/>
              <a:t>)) </a:t>
            </a:r>
            <a:r>
              <a:rPr lang="en-US" dirty="0" err="1" smtClean="0"/>
              <a:t>roundoff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Math.ceil</a:t>
            </a:r>
            <a:r>
              <a:rPr lang="en-US" dirty="0"/>
              <a:t>(2.6</a:t>
            </a:r>
            <a:r>
              <a:rPr lang="en-US" dirty="0" smtClean="0"/>
              <a:t>)) high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Math.floor</a:t>
            </a:r>
            <a:r>
              <a:rPr lang="en-US" dirty="0"/>
              <a:t>(2.6</a:t>
            </a:r>
            <a:r>
              <a:rPr lang="en-US" dirty="0" smtClean="0"/>
              <a:t>)) low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Math.pow</a:t>
            </a:r>
            <a:r>
              <a:rPr lang="en-US" dirty="0"/>
              <a:t>(2,3</a:t>
            </a:r>
            <a:r>
              <a:rPr lang="en-US" dirty="0" smtClean="0"/>
              <a:t>)) power of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Math.sqrt</a:t>
            </a:r>
            <a:r>
              <a:rPr lang="en-US" dirty="0"/>
              <a:t>(2).</a:t>
            </a:r>
            <a:r>
              <a:rPr lang="en-US" dirty="0" err="1"/>
              <a:t>toFixed</a:t>
            </a:r>
            <a:r>
              <a:rPr lang="en-US" dirty="0"/>
              <a:t>(2</a:t>
            </a:r>
            <a:r>
              <a:rPr lang="en-US" dirty="0" smtClean="0"/>
              <a:t>)) square </a:t>
            </a:r>
            <a:r>
              <a:rPr lang="en-US" dirty="0" err="1" smtClean="0"/>
              <a:t>roort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Math.abs</a:t>
            </a:r>
            <a:r>
              <a:rPr lang="en-US" dirty="0"/>
              <a:t>(-2,4</a:t>
            </a:r>
            <a:r>
              <a:rPr lang="en-US" dirty="0" smtClean="0"/>
              <a:t>))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Math.max</a:t>
            </a:r>
            <a:r>
              <a:rPr lang="en-US" dirty="0"/>
              <a:t>(-2,4))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console.log(</a:t>
            </a:r>
            <a:r>
              <a:rPr lang="en-US" dirty="0" err="1"/>
              <a:t>Math.min</a:t>
            </a:r>
            <a:r>
              <a:rPr lang="en-US" dirty="0"/>
              <a:t>(-2,4))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4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Double quotes “”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Single Quotes ‘’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Back Ticks `	`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of backslash \’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\n new 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\\ Backslash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\t Tab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Concatentate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Length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.length()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.trim()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startwith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.includes()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.slice()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.replace()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03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393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Wisp</vt:lpstr>
      <vt:lpstr>WEB &amp; Mobile Application development</vt:lpstr>
      <vt:lpstr>Loops</vt:lpstr>
      <vt:lpstr>Methods of primitives </vt:lpstr>
      <vt:lpstr>Methods and Properties</vt:lpstr>
      <vt:lpstr>Built in Objects</vt:lpstr>
      <vt:lpstr>JS Numbers</vt:lpstr>
      <vt:lpstr>Math Methods</vt:lpstr>
      <vt:lpstr>JS Strings</vt:lpstr>
      <vt:lpstr>String Methods</vt:lpstr>
      <vt:lpstr>JS Date  Object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dc:creator>Umair Azmat</dc:creator>
  <cp:lastModifiedBy>Umair Azmat</cp:lastModifiedBy>
  <cp:revision>90</cp:revision>
  <dcterms:modified xsi:type="dcterms:W3CDTF">2023-03-07T15:45:25Z</dcterms:modified>
</cp:coreProperties>
</file>