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 bookmarkIdSeed="2">
  <p:sldMasterIdLst>
    <p:sldMasterId id="2147483664" r:id="rId1"/>
  </p:sldMasterIdLst>
  <p:notesMasterIdLst>
    <p:notesMasterId r:id="rId11"/>
  </p:notesMasterIdLst>
  <p:sldIdLst>
    <p:sldId id="289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72" r:id="rId10"/>
  </p:sldIdLst>
  <p:sldSz cx="12192000" cy="6858000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2B91C9-5B8C-464E-A806-0D7B30743877}">
  <a:tblStyle styleId="{C22B91C9-5B8C-464E-A806-0D7B307438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1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1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5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Times New Roman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0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1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1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2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2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1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1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1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1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  <a:defRPr sz="3600" b="0" i="0" u="none" strike="noStrike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and Properties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886" y="1455575"/>
            <a:ext cx="9097347" cy="511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7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in Objects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546" y="1586203"/>
            <a:ext cx="8882744" cy="49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62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</a:t>
            </a:r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925" y="1492898"/>
            <a:ext cx="8915400" cy="490790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err="1" smtClean="0"/>
              <a:t>isEnteger</a:t>
            </a:r>
            <a:r>
              <a:rPr lang="en-US" sz="3200" dirty="0" smtClean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 smtClean="0"/>
              <a:t>Tofixed</a:t>
            </a:r>
            <a:r>
              <a:rPr lang="en-US" sz="3200" dirty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/>
              <a:t>Toprecision</a:t>
            </a:r>
            <a:r>
              <a:rPr lang="en-US" sz="3200" dirty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/>
              <a:t>Toexponentional</a:t>
            </a: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 smtClean="0"/>
              <a:t>Parseint</a:t>
            </a:r>
            <a:r>
              <a:rPr lang="en-US" sz="3200" dirty="0" smtClean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 smtClean="0"/>
              <a:t>Parsefloat</a:t>
            </a:r>
            <a:r>
              <a:rPr lang="en-US" sz="3200" dirty="0" smtClean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 smtClean="0"/>
              <a:t>toString</a:t>
            </a:r>
            <a:r>
              <a:rPr lang="en-US" sz="32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85048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315616"/>
            <a:ext cx="8915400" cy="545840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alert(</a:t>
            </a:r>
            <a:r>
              <a:rPr lang="en-US" sz="2400" dirty="0" err="1"/>
              <a:t>Math.PI</a:t>
            </a:r>
            <a:r>
              <a:rPr lang="en-US" sz="2400" dirty="0"/>
              <a:t> * 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alert(</a:t>
            </a:r>
            <a:r>
              <a:rPr lang="en-US" sz="2400" dirty="0" err="1"/>
              <a:t>Math.trunk</a:t>
            </a:r>
            <a:r>
              <a:rPr lang="en-US" sz="2400" dirty="0"/>
              <a:t> * 1</a:t>
            </a:r>
            <a:r>
              <a:rPr lang="en-US" sz="2400" dirty="0" smtClean="0"/>
              <a:t>) remove decimal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console.log(</a:t>
            </a:r>
            <a:r>
              <a:rPr lang="en-US" sz="2400" dirty="0" err="1"/>
              <a:t>Math.round</a:t>
            </a:r>
            <a:r>
              <a:rPr lang="en-US" sz="2400" dirty="0"/>
              <a:t>(2.4</a:t>
            </a:r>
            <a:r>
              <a:rPr lang="en-US" sz="2400" dirty="0" smtClean="0"/>
              <a:t>)) </a:t>
            </a:r>
            <a:r>
              <a:rPr lang="en-US" sz="2400" dirty="0" err="1" smtClean="0"/>
              <a:t>roundoff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console.log(</a:t>
            </a:r>
            <a:r>
              <a:rPr lang="en-US" sz="2400" dirty="0" err="1"/>
              <a:t>Math.ceil</a:t>
            </a:r>
            <a:r>
              <a:rPr lang="en-US" sz="2400" dirty="0"/>
              <a:t>(2.6</a:t>
            </a:r>
            <a:r>
              <a:rPr lang="en-US" sz="2400" dirty="0" smtClean="0"/>
              <a:t>)) high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console.log(</a:t>
            </a:r>
            <a:r>
              <a:rPr lang="en-US" sz="2400" dirty="0" err="1"/>
              <a:t>Math.floor</a:t>
            </a:r>
            <a:r>
              <a:rPr lang="en-US" sz="2400" dirty="0"/>
              <a:t>(2.6</a:t>
            </a:r>
            <a:r>
              <a:rPr lang="en-US" sz="2400" dirty="0" smtClean="0"/>
              <a:t>)) low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console.log(</a:t>
            </a:r>
            <a:r>
              <a:rPr lang="en-US" sz="2400" dirty="0" err="1"/>
              <a:t>Math.pow</a:t>
            </a:r>
            <a:r>
              <a:rPr lang="en-US" sz="2400" dirty="0"/>
              <a:t>(2,3</a:t>
            </a:r>
            <a:r>
              <a:rPr lang="en-US" sz="2400" dirty="0" smtClean="0"/>
              <a:t>)) power of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console.log(</a:t>
            </a:r>
            <a:r>
              <a:rPr lang="en-US" sz="2400" dirty="0" err="1"/>
              <a:t>Math.sqrt</a:t>
            </a:r>
            <a:r>
              <a:rPr lang="en-US" sz="2400" dirty="0"/>
              <a:t>(2).</a:t>
            </a:r>
            <a:r>
              <a:rPr lang="en-US" sz="2400" dirty="0" err="1"/>
              <a:t>toFixed</a:t>
            </a:r>
            <a:r>
              <a:rPr lang="en-US" sz="2400" dirty="0"/>
              <a:t>(2</a:t>
            </a:r>
            <a:r>
              <a:rPr lang="en-US" sz="2400" dirty="0" smtClean="0"/>
              <a:t>)) square </a:t>
            </a:r>
            <a:r>
              <a:rPr lang="en-US" sz="2400" dirty="0" err="1" smtClean="0"/>
              <a:t>roort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console.log(</a:t>
            </a:r>
            <a:r>
              <a:rPr lang="en-US" sz="2400" dirty="0" err="1"/>
              <a:t>Math.abs</a:t>
            </a:r>
            <a:r>
              <a:rPr lang="en-US" sz="2400" dirty="0"/>
              <a:t>(-2,4</a:t>
            </a:r>
            <a:r>
              <a:rPr lang="en-US" sz="2400" dirty="0" smtClean="0"/>
              <a:t>)) 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console.log(</a:t>
            </a:r>
            <a:r>
              <a:rPr lang="en-US" sz="2400" dirty="0" err="1"/>
              <a:t>Math.max</a:t>
            </a:r>
            <a:r>
              <a:rPr lang="en-US" sz="2400" dirty="0"/>
              <a:t>(-2,4))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console.log(</a:t>
            </a:r>
            <a:r>
              <a:rPr lang="en-US" sz="2400" dirty="0" err="1"/>
              <a:t>Math.min</a:t>
            </a:r>
            <a:r>
              <a:rPr lang="en-US" sz="2400" dirty="0"/>
              <a:t>(-2,4))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624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Strings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410789"/>
            <a:ext cx="8915400" cy="52599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Double quotes “”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Single Quotes ‘’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Back Ticks `	`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Use of backslash \’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\n new line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\\ Backslash</a:t>
            </a: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\t Tab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 smtClean="0"/>
              <a:t>Concatentate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Length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Index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48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375955"/>
            <a:ext cx="8915400" cy="52861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.length()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.trim()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.</a:t>
            </a:r>
            <a:r>
              <a:rPr lang="en-US" sz="2000" dirty="0" err="1" smtClean="0"/>
              <a:t>toUpperCase</a:t>
            </a:r>
            <a:r>
              <a:rPr lang="en-US" sz="2000" dirty="0" smtClean="0"/>
              <a:t>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.</a:t>
            </a:r>
            <a:r>
              <a:rPr lang="en-US" sz="2000" dirty="0" err="1" smtClean="0"/>
              <a:t>toLowerCase</a:t>
            </a:r>
            <a:r>
              <a:rPr lang="en-US" sz="2000" dirty="0" smtClean="0"/>
              <a:t>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.</a:t>
            </a:r>
            <a:r>
              <a:rPr lang="en-US" sz="2000" dirty="0" err="1" smtClean="0"/>
              <a:t>indexof</a:t>
            </a:r>
            <a:r>
              <a:rPr lang="en-US" sz="2000" dirty="0" smtClean="0"/>
              <a:t>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.</a:t>
            </a:r>
            <a:r>
              <a:rPr lang="en-US" sz="2000" dirty="0" err="1" smtClean="0"/>
              <a:t>lastindexof</a:t>
            </a:r>
            <a:r>
              <a:rPr lang="en-US" sz="2000" dirty="0" smtClean="0"/>
              <a:t>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.</a:t>
            </a:r>
            <a:r>
              <a:rPr lang="en-US" sz="2000" dirty="0" err="1" smtClean="0"/>
              <a:t>startwith</a:t>
            </a:r>
            <a:r>
              <a:rPr lang="en-US" sz="2000" dirty="0" smtClean="0"/>
              <a:t>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.</a:t>
            </a:r>
            <a:r>
              <a:rPr lang="en-US" sz="2000" dirty="0"/>
              <a:t> </a:t>
            </a:r>
            <a:r>
              <a:rPr lang="en-US" sz="2000" dirty="0" err="1" smtClean="0"/>
              <a:t>endsWith</a:t>
            </a:r>
            <a:r>
              <a:rPr lang="en-US" sz="2000" dirty="0" smtClean="0"/>
              <a:t>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.includes()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.slice()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.replace()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.</a:t>
            </a:r>
            <a:r>
              <a:rPr lang="en-US" sz="2000" dirty="0" err="1" smtClean="0"/>
              <a:t>charAt</a:t>
            </a:r>
            <a:r>
              <a:rPr lang="en-US" sz="2000" dirty="0" smtClean="0"/>
              <a:t>()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439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Date  Object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375954"/>
            <a:ext cx="8915400" cy="5085806"/>
          </a:xfrm>
        </p:spPr>
        <p:txBody>
          <a:bodyPr>
            <a:noAutofit/>
          </a:bodyPr>
          <a:lstStyle/>
          <a:p>
            <a:r>
              <a:rPr lang="en-US" sz="2400" dirty="0" smtClean="0"/>
              <a:t>let </a:t>
            </a:r>
            <a:r>
              <a:rPr lang="en-US" sz="2400" dirty="0" err="1"/>
              <a:t>curentDate</a:t>
            </a:r>
            <a:r>
              <a:rPr lang="en-US" sz="2400" dirty="0"/>
              <a:t> = new Date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.</a:t>
            </a:r>
            <a:r>
              <a:rPr lang="en-US" sz="2400" dirty="0" err="1" smtClean="0"/>
              <a:t>getDate</a:t>
            </a:r>
            <a:r>
              <a:rPr lang="en-US" sz="2400" dirty="0" smtClean="0"/>
              <a:t>()</a:t>
            </a:r>
          </a:p>
          <a:p>
            <a:r>
              <a:rPr lang="en-US" sz="2400" dirty="0" smtClean="0"/>
              <a:t>.</a:t>
            </a:r>
            <a:r>
              <a:rPr lang="en-US" sz="2400" dirty="0" err="1" smtClean="0"/>
              <a:t>getDay</a:t>
            </a:r>
            <a:r>
              <a:rPr lang="en-US" sz="2400" dirty="0" smtClean="0"/>
              <a:t>()</a:t>
            </a:r>
          </a:p>
          <a:p>
            <a:r>
              <a:rPr lang="en-US" sz="2400" dirty="0" err="1"/>
              <a:t>getHours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getFullYear</a:t>
            </a:r>
            <a:r>
              <a:rPr lang="en-US" sz="2400" dirty="0" smtClean="0"/>
              <a:t>()</a:t>
            </a:r>
          </a:p>
          <a:p>
            <a:r>
              <a:rPr lang="en-US" sz="2400" dirty="0" err="1"/>
              <a:t>getMinutes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getSeconds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getTime</a:t>
            </a:r>
            <a:r>
              <a:rPr lang="en-US" sz="2400" dirty="0" smtClean="0"/>
              <a:t>() to get Time Stamp</a:t>
            </a:r>
            <a:endParaRPr lang="en-US" sz="2400" dirty="0"/>
          </a:p>
          <a:p>
            <a:r>
              <a:rPr lang="en-US" sz="2400" dirty="0" err="1" smtClean="0"/>
              <a:t>toLocaleString</a:t>
            </a:r>
            <a:r>
              <a:rPr lang="en-US" sz="2400" dirty="0" smtClean="0"/>
              <a:t>()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777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Formats of </a:t>
            </a:r>
            <a:r>
              <a:rPr lang="en-US" dirty="0" err="1"/>
              <a:t>toString</a:t>
            </a:r>
            <a:r>
              <a:rPr lang="en-US" dirty="0"/>
              <a:t> method return values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502229"/>
            <a:ext cx="8915400" cy="517848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 err="1"/>
              <a:t>const</a:t>
            </a:r>
            <a:r>
              <a:rPr lang="en-US" sz="2000" dirty="0"/>
              <a:t> date = new Date("2020-05-12T23:50:21.817Z</a:t>
            </a:r>
            <a:r>
              <a:rPr lang="en-US" sz="2000" dirty="0" smtClean="0"/>
              <a:t>");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 smtClean="0"/>
              <a:t>date.toString</a:t>
            </a:r>
            <a:r>
              <a:rPr lang="en-US" sz="2000" dirty="0" smtClean="0"/>
              <a:t>(); // Tue May 12 2020 18:50:21 GMT-0500 (Central Daylight Time)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 smtClean="0"/>
              <a:t>date.toDateString</a:t>
            </a:r>
            <a:r>
              <a:rPr lang="en-US" sz="2000" dirty="0"/>
              <a:t>(); // Tue May 12 2020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/>
              <a:t>date.toTimeString</a:t>
            </a:r>
            <a:r>
              <a:rPr lang="en-US" sz="2000" dirty="0"/>
              <a:t>(); // 18:50:21 GMT-0500 (Central Daylight Time)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/>
              <a:t>date.toISOString</a:t>
            </a:r>
            <a:r>
              <a:rPr lang="en-US" sz="2000" dirty="0"/>
              <a:t>(); // </a:t>
            </a:r>
            <a:r>
              <a:rPr lang="en-US" sz="2000" dirty="0" smtClean="0"/>
              <a:t>2020-05-12T23:50:21.817Z //use at backend in Web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/>
              <a:t>date.toUTCString</a:t>
            </a:r>
            <a:r>
              <a:rPr lang="en-US" sz="2000" dirty="0"/>
              <a:t>(); // Tue, 12 May 2020 23:50:21 GMT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/>
              <a:t>date.toJSON</a:t>
            </a:r>
            <a:r>
              <a:rPr lang="en-US" sz="2000" dirty="0"/>
              <a:t>(); // 2020-05-12T23:50:21.817Z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/>
              <a:t>date.toLocaleString</a:t>
            </a:r>
            <a:r>
              <a:rPr lang="en-US" sz="2000" dirty="0"/>
              <a:t>(); // 5/12/2020, 6:50:21 PM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/>
              <a:t>date.toLocaleDateString</a:t>
            </a:r>
            <a:r>
              <a:rPr lang="en-US" sz="2000" dirty="0"/>
              <a:t>(); // 5/12/2020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/>
              <a:t>date.toLocaleTimeString</a:t>
            </a:r>
            <a:r>
              <a:rPr lang="en-US" sz="2000" dirty="0"/>
              <a:t>(); // 6:50:21 PM</a:t>
            </a:r>
          </a:p>
        </p:txBody>
      </p:sp>
    </p:spTree>
    <p:extLst>
      <p:ext uri="{BB962C8B-B14F-4D97-AF65-F5344CB8AC3E}">
        <p14:creationId xmlns:p14="http://schemas.microsoft.com/office/powerpoint/2010/main" val="1065661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>
            <a:spLocks noGrp="1"/>
          </p:cNvSpPr>
          <p:nvPr>
            <p:ph type="title"/>
          </p:nvPr>
        </p:nvSpPr>
        <p:spPr>
          <a:xfrm>
            <a:off x="1777752" y="168798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en-US"/>
              <a:t>Thanks!</a:t>
            </a:r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body" idx="1"/>
          </p:nvPr>
        </p:nvSpPr>
        <p:spPr>
          <a:xfrm>
            <a:off x="1774039" y="319747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Do you have any questions?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umairazmat8115@gmail.com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+923217061116</a:t>
            </a:r>
            <a:br>
              <a:rPr lang="en-US"/>
            </a:br>
            <a:r>
              <a:rPr lang="en-US"/>
              <a:t>umairazmat.me</a:t>
            </a:r>
            <a:br>
              <a:rPr lang="en-US"/>
            </a:b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</TotalTime>
  <Words>262</Words>
  <Application>Microsoft Office PowerPoint</Application>
  <PresentationFormat>Widescreen</PresentationFormat>
  <Paragraphs>71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Noto Sans Symbols</vt:lpstr>
      <vt:lpstr>Times New Roman</vt:lpstr>
      <vt:lpstr>Wingdings</vt:lpstr>
      <vt:lpstr>Wisp</vt:lpstr>
      <vt:lpstr>Methods and Properties</vt:lpstr>
      <vt:lpstr>Built in Objects</vt:lpstr>
      <vt:lpstr>JS Numbers</vt:lpstr>
      <vt:lpstr>Math Methods</vt:lpstr>
      <vt:lpstr>JS Strings</vt:lpstr>
      <vt:lpstr>String Methods</vt:lpstr>
      <vt:lpstr>JS Date  Object</vt:lpstr>
      <vt:lpstr>Formats of toString method return values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&amp; Mobile Application development</dc:title>
  <dc:creator>Umair Azmat</dc:creator>
  <cp:lastModifiedBy>Umair Azmat</cp:lastModifiedBy>
  <cp:revision>108</cp:revision>
  <dcterms:modified xsi:type="dcterms:W3CDTF">2023-03-08T18:56:28Z</dcterms:modified>
</cp:coreProperties>
</file>