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2">
  <p:sldMasterIdLst>
    <p:sldMasterId id="2147483664" r:id="rId1"/>
  </p:sldMasterIdLst>
  <p:notesMasterIdLst>
    <p:notesMasterId r:id="rId9"/>
  </p:notesMasterIdLst>
  <p:sldIdLst>
    <p:sldId id="256" r:id="rId2"/>
    <p:sldId id="278" r:id="rId3"/>
    <p:sldId id="279" r:id="rId4"/>
    <p:sldId id="280" r:id="rId5"/>
    <p:sldId id="281" r:id="rId6"/>
    <p:sldId id="282" r:id="rId7"/>
    <p:sldId id="272" r:id="rId8"/>
  </p:sldIdLst>
  <p:sldSz cx="12192000" cy="6858000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B91C9-5B8C-464E-A806-0D7B30743877}">
  <a:tblStyle styleId="{C22B91C9-5B8C-464E-A806-0D7B307438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Times New Roman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Times New Roman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0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1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1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  <a:defRPr sz="3600" b="0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ctrTitle"/>
          </p:nvPr>
        </p:nvSpPr>
        <p:spPr>
          <a:xfrm>
            <a:off x="3514659" y="646054"/>
            <a:ext cx="6592706" cy="4476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&amp; Mobile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Application development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1"/>
          </p:nvPr>
        </p:nvSpPr>
        <p:spPr>
          <a:xfrm>
            <a:off x="3514660" y="4416820"/>
            <a:ext cx="7641891" cy="96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742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– 02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742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 Class </a:t>
            </a:r>
            <a:r>
              <a:rPr lang="en-US" sz="2742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endParaRPr sz="2742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Saylani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Mass IT Training Faisalabad</a:t>
            </a:r>
            <a:endParaRPr dirty="0"/>
          </a:p>
        </p:txBody>
      </p:sp>
      <p:sp>
        <p:nvSpPr>
          <p:cNvPr id="170" name="Google Shape;170;p18"/>
          <p:cNvSpPr txBox="1"/>
          <p:nvPr/>
        </p:nvSpPr>
        <p:spPr>
          <a:xfrm>
            <a:off x="7544369" y="5382220"/>
            <a:ext cx="4001743" cy="96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375" tIns="39175" rIns="78375" bIns="39175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 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Umair Azmat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WhatsApp 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+923217061116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Logical Operators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564432"/>
            <a:ext cx="8915400" cy="483636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b="1" dirty="0"/>
              <a:t>Logical operators are used to perform logical operations in JavaScript. The three logical operators in JavaScript are</a:t>
            </a:r>
            <a:r>
              <a:rPr lang="en-US" sz="2000" b="1" dirty="0" smtClean="0"/>
              <a:t>:</a:t>
            </a:r>
          </a:p>
          <a:p>
            <a:pPr marL="114300" indent="0">
              <a:buNone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Not Operator (!) </a:t>
            </a:r>
            <a:endParaRPr lang="en-US" sz="20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Logical </a:t>
            </a:r>
            <a:r>
              <a:rPr lang="en-US" sz="2000" dirty="0"/>
              <a:t>AND (&amp;&amp;): It returns true if both the operands are true, otherwise it returns false.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Logical OR (||): It returns true if either of the operands is true, otherwise it returns false.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Logical NOT (!). It negates a </a:t>
            </a:r>
            <a:r>
              <a:rPr lang="en-US" sz="2000" dirty="0" smtClean="0"/>
              <a:t>Boolean </a:t>
            </a:r>
            <a:r>
              <a:rPr lang="en-US" sz="2000" dirty="0"/>
              <a:t>value. If a condition is true, the NOT operator returns false, and if it's false, the NOT operator returns true.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848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(ternary) operator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The </a:t>
            </a:r>
            <a:r>
              <a:rPr lang="en-US" sz="2000" dirty="0"/>
              <a:t>conditional (ternary) operator is the only JavaScript operator that takes </a:t>
            </a:r>
            <a:r>
              <a:rPr lang="en-US" sz="2000" b="1" dirty="0"/>
              <a:t>three operands</a:t>
            </a:r>
            <a:r>
              <a:rPr lang="en-US" sz="2000" dirty="0"/>
              <a:t>: </a:t>
            </a:r>
            <a:endParaRPr lang="en-US" sz="20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2000" dirty="0" smtClean="0"/>
              <a:t>a </a:t>
            </a:r>
            <a:r>
              <a:rPr lang="en-US" sz="2000" dirty="0"/>
              <a:t>condition followed by a question mark (?), </a:t>
            </a:r>
            <a:endParaRPr lang="en-US" sz="20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2000" dirty="0" smtClean="0"/>
              <a:t>then </a:t>
            </a:r>
            <a:r>
              <a:rPr lang="en-US" sz="2000" dirty="0"/>
              <a:t>an expression to execute if the condition is </a:t>
            </a:r>
            <a:r>
              <a:rPr lang="en-US" sz="2000" dirty="0" err="1"/>
              <a:t>truthy</a:t>
            </a:r>
            <a:r>
              <a:rPr lang="en-US" sz="2000" dirty="0"/>
              <a:t> followed by a colon (:), </a:t>
            </a:r>
            <a:endParaRPr lang="en-US" sz="20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2000" dirty="0" smtClean="0"/>
              <a:t>and </a:t>
            </a:r>
            <a:r>
              <a:rPr lang="en-US" sz="2000" dirty="0"/>
              <a:t>finally the expression to execute if the condition is </a:t>
            </a:r>
            <a:r>
              <a:rPr lang="en-US" sz="2000" dirty="0" err="1"/>
              <a:t>falsy</a:t>
            </a:r>
            <a:r>
              <a:rPr lang="en-US" sz="2000" dirty="0"/>
              <a:t>. 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1" dirty="0" smtClean="0"/>
              <a:t>This </a:t>
            </a:r>
            <a:r>
              <a:rPr lang="en-US" sz="2000" i="1" dirty="0"/>
              <a:t>operator is frequently used as an alternative to an if...else statement</a:t>
            </a:r>
            <a:r>
              <a:rPr lang="en-US" sz="2000" i="1" dirty="0" smtClean="0"/>
              <a:t>.</a:t>
            </a:r>
          </a:p>
          <a:p>
            <a:pPr marL="114300" indent="0" algn="ctr">
              <a:buNone/>
            </a:pPr>
            <a:r>
              <a:rPr lang="en-US" sz="3200" b="1" i="1" dirty="0"/>
              <a:t>condition ? </a:t>
            </a:r>
            <a:r>
              <a:rPr lang="en-US" sz="3200" b="1" i="1" dirty="0" err="1"/>
              <a:t>exprIfTrue</a:t>
            </a:r>
            <a:r>
              <a:rPr lang="en-US" sz="3200" b="1" i="1" dirty="0"/>
              <a:t> : </a:t>
            </a:r>
            <a:r>
              <a:rPr lang="en-US" sz="3200" b="1" i="1" dirty="0" err="1"/>
              <a:t>exprIfFalse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360190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592924" y="428167"/>
            <a:ext cx="8911687" cy="831466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Conditional chains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2"/>
          </p:nvPr>
        </p:nvSpPr>
        <p:spPr>
          <a:xfrm>
            <a:off x="2589212" y="2586288"/>
            <a:ext cx="4342893" cy="335406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000" b="1" u="sng" dirty="0" smtClean="0"/>
              <a:t>If else</a:t>
            </a:r>
          </a:p>
          <a:p>
            <a:pPr marL="114300" indent="0">
              <a:buNone/>
            </a:pPr>
            <a:r>
              <a:rPr lang="en-US" sz="1600" dirty="0"/>
              <a:t>let login = prompt("Enter your Status", </a:t>
            </a:r>
            <a:r>
              <a:rPr lang="en-US" sz="1600" dirty="0" smtClean="0"/>
              <a:t>"");</a:t>
            </a:r>
          </a:p>
          <a:p>
            <a:pPr marL="114300" indent="0">
              <a:buNone/>
            </a:pPr>
            <a:r>
              <a:rPr lang="en-US" sz="1600" dirty="0" smtClean="0"/>
              <a:t>if </a:t>
            </a:r>
            <a:r>
              <a:rPr lang="en-US" sz="1600" dirty="0"/>
              <a:t>(login == 'Employee') {</a:t>
            </a:r>
          </a:p>
          <a:p>
            <a:pPr marL="114300" indent="0">
              <a:buNone/>
            </a:pPr>
            <a:r>
              <a:rPr lang="en-US" sz="1600" dirty="0"/>
              <a:t>    alert('Hello')</a:t>
            </a:r>
          </a:p>
          <a:p>
            <a:pPr marL="114300" indent="0">
              <a:buNone/>
            </a:pPr>
            <a:r>
              <a:rPr lang="en-US" sz="1600" dirty="0"/>
              <a:t>} else if (login == 'Director') {</a:t>
            </a:r>
          </a:p>
          <a:p>
            <a:pPr marL="114300" indent="0">
              <a:buNone/>
            </a:pPr>
            <a:r>
              <a:rPr lang="en-US" sz="1600" dirty="0"/>
              <a:t>    alert('Greetings')</a:t>
            </a:r>
          </a:p>
          <a:p>
            <a:pPr marL="114300" indent="0">
              <a:buNone/>
            </a:pPr>
            <a:r>
              <a:rPr lang="en-US" sz="1600" dirty="0"/>
              <a:t>} else if (login == '') {</a:t>
            </a:r>
          </a:p>
          <a:p>
            <a:pPr marL="114300" indent="0">
              <a:buNone/>
            </a:pPr>
            <a:r>
              <a:rPr lang="en-US" sz="1600" dirty="0"/>
              <a:t>    alert('NO login')</a:t>
            </a:r>
          </a:p>
          <a:p>
            <a:pPr marL="114300" indent="0">
              <a:buNone/>
            </a:pPr>
            <a:r>
              <a:rPr lang="en-US" sz="1600" dirty="0"/>
              <a:t>} else {</a:t>
            </a:r>
          </a:p>
          <a:p>
            <a:pPr marL="114300" indent="0">
              <a:buNone/>
            </a:pPr>
            <a:r>
              <a:rPr lang="en-US" sz="1600" dirty="0"/>
              <a:t> alert("Invalid status")</a:t>
            </a:r>
          </a:p>
          <a:p>
            <a:pPr marL="114300" indent="0">
              <a:buNone/>
            </a:pPr>
            <a:r>
              <a:rPr lang="en-US" sz="1600" dirty="0"/>
              <a:t>}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4"/>
          </p:nvPr>
        </p:nvSpPr>
        <p:spPr>
          <a:xfrm>
            <a:off x="6810326" y="2760342"/>
            <a:ext cx="5524709" cy="335406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u="sng" dirty="0" smtClean="0"/>
              <a:t>Ternary Operator</a:t>
            </a:r>
          </a:p>
          <a:p>
            <a:pPr marL="114300" indent="0">
              <a:buNone/>
            </a:pPr>
            <a:r>
              <a:rPr lang="en-US" dirty="0" smtClean="0"/>
              <a:t>let </a:t>
            </a:r>
            <a:r>
              <a:rPr lang="en-US" dirty="0"/>
              <a:t>login = prompt("Enter your Status", "");</a:t>
            </a:r>
          </a:p>
          <a:p>
            <a:pPr marL="114300" indent="0">
              <a:buNone/>
            </a:pPr>
            <a:r>
              <a:rPr lang="en-US" dirty="0"/>
              <a:t>(login == "Employee") ? alert("Hello") :</a:t>
            </a:r>
          </a:p>
          <a:p>
            <a:pPr marL="114300" indent="0">
              <a:buNone/>
            </a:pPr>
            <a:r>
              <a:rPr lang="en-US" dirty="0"/>
              <a:t>(login == "Director") ? alert("Greetings") :</a:t>
            </a:r>
          </a:p>
          <a:p>
            <a:pPr marL="114300" indent="0">
              <a:buNone/>
            </a:pPr>
            <a:r>
              <a:rPr lang="en-US" dirty="0"/>
              <a:t>(login == "") ? alert("NO login") : alert("Invalid status");</a:t>
            </a:r>
          </a:p>
          <a:p>
            <a:pPr marL="11430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89212" y="1427584"/>
            <a:ext cx="8999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ternary operator is right-associative, which means it can be "chained" in the following way, similar to an if … else if … else if … else </a:t>
            </a:r>
            <a:r>
              <a:rPr lang="en-US" sz="2000" dirty="0" smtClean="0"/>
              <a:t>chain: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205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>
          <a:xfrm>
            <a:off x="2197326" y="868707"/>
            <a:ext cx="4342893" cy="5270835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400" b="1" u="sng" dirty="0"/>
              <a:t>If </a:t>
            </a:r>
            <a:r>
              <a:rPr lang="en-US" sz="2400" b="1" u="sng" dirty="0" smtClean="0"/>
              <a:t>else</a:t>
            </a:r>
          </a:p>
          <a:p>
            <a:pPr marL="114300" indent="0">
              <a:buNone/>
            </a:pPr>
            <a:endParaRPr lang="en-US" sz="2400" b="1" u="sng" dirty="0"/>
          </a:p>
          <a:p>
            <a:pPr marL="114300" indent="0">
              <a:buNone/>
            </a:pPr>
            <a:r>
              <a:rPr lang="en-US" dirty="0"/>
              <a:t>let login = prompt("Enter your Status", "");</a:t>
            </a:r>
          </a:p>
          <a:p>
            <a:pPr marL="114300" indent="0">
              <a:buNone/>
            </a:pPr>
            <a:r>
              <a:rPr lang="en-US" dirty="0"/>
              <a:t>if (login == 'Employee') {</a:t>
            </a:r>
          </a:p>
          <a:p>
            <a:pPr marL="114300" indent="0">
              <a:buNone/>
            </a:pPr>
            <a:r>
              <a:rPr lang="en-US" dirty="0"/>
              <a:t>    alert('Hello')</a:t>
            </a:r>
          </a:p>
          <a:p>
            <a:pPr marL="114300" indent="0">
              <a:buNone/>
            </a:pPr>
            <a:r>
              <a:rPr lang="en-US" dirty="0"/>
              <a:t>} else if (login == 'Director') {</a:t>
            </a:r>
          </a:p>
          <a:p>
            <a:pPr marL="114300" indent="0">
              <a:buNone/>
            </a:pPr>
            <a:r>
              <a:rPr lang="en-US" dirty="0"/>
              <a:t>    alert('Greetings')</a:t>
            </a:r>
          </a:p>
          <a:p>
            <a:pPr marL="114300" indent="0">
              <a:buNone/>
            </a:pPr>
            <a:r>
              <a:rPr lang="en-US" dirty="0"/>
              <a:t>} else if (login == '') {</a:t>
            </a:r>
          </a:p>
          <a:p>
            <a:pPr marL="114300" indent="0">
              <a:buNone/>
            </a:pPr>
            <a:r>
              <a:rPr lang="en-US" dirty="0"/>
              <a:t>    alert('NO login')</a:t>
            </a:r>
          </a:p>
          <a:p>
            <a:pPr marL="114300" indent="0">
              <a:buNone/>
            </a:pPr>
            <a:r>
              <a:rPr lang="en-US" dirty="0"/>
              <a:t>} else {</a:t>
            </a:r>
          </a:p>
          <a:p>
            <a:pPr marL="114300" indent="0">
              <a:buNone/>
            </a:pPr>
            <a:r>
              <a:rPr lang="en-US" dirty="0"/>
              <a:t> alert("Invalid status")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4"/>
          </p:nvPr>
        </p:nvSpPr>
        <p:spPr>
          <a:xfrm>
            <a:off x="7148295" y="868707"/>
            <a:ext cx="4338674" cy="5270835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b="1" u="sng" dirty="0" smtClean="0"/>
              <a:t>By Switch statement</a:t>
            </a:r>
          </a:p>
          <a:p>
            <a:pPr marL="114300" indent="0">
              <a:buNone/>
            </a:pPr>
            <a:r>
              <a:rPr lang="en-US" dirty="0" smtClean="0"/>
              <a:t>switch </a:t>
            </a:r>
            <a:r>
              <a:rPr lang="en-US" dirty="0"/>
              <a:t>(login) {</a:t>
            </a:r>
          </a:p>
          <a:p>
            <a:pPr marL="114300" indent="0">
              <a:buNone/>
            </a:pPr>
            <a:r>
              <a:rPr lang="en-US" dirty="0"/>
              <a:t>    case "Employee":</a:t>
            </a:r>
          </a:p>
          <a:p>
            <a:pPr marL="114300" indent="0">
              <a:buNone/>
            </a:pPr>
            <a:r>
              <a:rPr lang="en-US" dirty="0"/>
              <a:t>        alert("Hello");</a:t>
            </a:r>
          </a:p>
          <a:p>
            <a:pPr marL="114300" indent="0">
              <a:buNone/>
            </a:pPr>
            <a:r>
              <a:rPr lang="en-US" dirty="0"/>
              <a:t>        break;</a:t>
            </a:r>
          </a:p>
          <a:p>
            <a:pPr marL="114300" indent="0">
              <a:buNone/>
            </a:pPr>
            <a:r>
              <a:rPr lang="en-US" dirty="0"/>
              <a:t>    case "Director":</a:t>
            </a:r>
          </a:p>
          <a:p>
            <a:pPr marL="114300" indent="0">
              <a:buNone/>
            </a:pPr>
            <a:r>
              <a:rPr lang="en-US" dirty="0"/>
              <a:t>        alert("Greetings");</a:t>
            </a:r>
          </a:p>
          <a:p>
            <a:pPr marL="114300" indent="0">
              <a:buNone/>
            </a:pPr>
            <a:r>
              <a:rPr lang="en-US" dirty="0"/>
              <a:t>        break;</a:t>
            </a:r>
          </a:p>
          <a:p>
            <a:pPr marL="114300" indent="0">
              <a:buNone/>
            </a:pPr>
            <a:r>
              <a:rPr lang="en-US" dirty="0"/>
              <a:t>    case "":</a:t>
            </a:r>
          </a:p>
          <a:p>
            <a:pPr marL="114300" indent="0">
              <a:buNone/>
            </a:pPr>
            <a:r>
              <a:rPr lang="en-US" dirty="0"/>
              <a:t>    case "NO login":</a:t>
            </a:r>
          </a:p>
          <a:p>
            <a:pPr marL="114300" indent="0">
              <a:buNone/>
            </a:pPr>
            <a:r>
              <a:rPr lang="en-US" dirty="0"/>
              <a:t>    break;</a:t>
            </a:r>
          </a:p>
          <a:p>
            <a:pPr marL="114300" indent="0">
              <a:buNone/>
            </a:pPr>
            <a:r>
              <a:rPr lang="en-US" dirty="0"/>
              <a:t>    default:</a:t>
            </a:r>
          </a:p>
          <a:p>
            <a:pPr marL="114300" indent="0">
              <a:buNone/>
            </a:pPr>
            <a:r>
              <a:rPr lang="en-US" dirty="0"/>
              <a:t>        alert("Invalid status");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  <a:p>
            <a:pPr marL="11430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11430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950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"switch"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589212" y="1555101"/>
            <a:ext cx="8915400" cy="5200261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600" dirty="0" smtClean="0"/>
              <a:t>A </a:t>
            </a:r>
            <a:r>
              <a:rPr lang="en-US" sz="1600" dirty="0"/>
              <a:t>switch statement can replace multiple if checks</a:t>
            </a:r>
            <a:r>
              <a:rPr lang="en-US" sz="1600" dirty="0" smtClean="0"/>
              <a:t>.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It gives a more descriptive way to compare a value with multiple variants</a:t>
            </a:r>
            <a:r>
              <a:rPr lang="en-US" sz="1600" dirty="0" smtClean="0"/>
              <a:t>.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switch has one or more case blocks and an optional default</a:t>
            </a:r>
            <a:r>
              <a:rPr lang="en-US" sz="1600" dirty="0" smtClean="0"/>
              <a:t>.</a:t>
            </a:r>
          </a:p>
          <a:p>
            <a:pPr marL="114300" indent="0">
              <a:buNone/>
            </a:pPr>
            <a:r>
              <a:rPr lang="en-US" b="1" dirty="0"/>
              <a:t>It looks like this:</a:t>
            </a:r>
          </a:p>
          <a:p>
            <a:pPr marL="114300" indent="0">
              <a:buNone/>
            </a:pPr>
            <a:r>
              <a:rPr lang="en-US" sz="1600" dirty="0"/>
              <a:t>switch(x) {</a:t>
            </a:r>
          </a:p>
          <a:p>
            <a:pPr marL="114300" indent="0">
              <a:buNone/>
            </a:pPr>
            <a:r>
              <a:rPr lang="en-US" sz="1600" dirty="0"/>
              <a:t>  case 'value1':  // if (x === 'value1')</a:t>
            </a:r>
          </a:p>
          <a:p>
            <a:pPr marL="114300" indent="0">
              <a:buNone/>
            </a:pPr>
            <a:r>
              <a:rPr lang="en-US" sz="1600" dirty="0"/>
              <a:t>    [break]</a:t>
            </a:r>
          </a:p>
          <a:p>
            <a:pPr marL="114300" indent="0">
              <a:buNone/>
            </a:pPr>
            <a:r>
              <a:rPr lang="en-US" sz="1600" dirty="0"/>
              <a:t>  case 'value2':  // if (x === 'value2')</a:t>
            </a:r>
          </a:p>
          <a:p>
            <a:pPr marL="114300" indent="0">
              <a:buNone/>
            </a:pPr>
            <a:r>
              <a:rPr lang="en-US" sz="1600" dirty="0"/>
              <a:t>    [break</a:t>
            </a:r>
          </a:p>
          <a:p>
            <a:pPr marL="114300" indent="0">
              <a:buNone/>
            </a:pPr>
            <a:r>
              <a:rPr lang="en-US" sz="1600" dirty="0"/>
              <a:t>  default:</a:t>
            </a:r>
          </a:p>
          <a:p>
            <a:pPr marL="114300" indent="0">
              <a:buNone/>
            </a:pPr>
            <a:r>
              <a:rPr lang="en-US" sz="1600" dirty="0"/>
              <a:t>    ...</a:t>
            </a:r>
          </a:p>
          <a:p>
            <a:pPr marL="114300" indent="0">
              <a:buNone/>
            </a:pPr>
            <a:r>
              <a:rPr lang="en-US" sz="1600" dirty="0"/>
              <a:t>    [break]</a:t>
            </a:r>
          </a:p>
          <a:p>
            <a:pPr marL="114300" indent="0">
              <a:buNone/>
            </a:pPr>
            <a:r>
              <a:rPr lang="en-US" sz="1600" dirty="0"/>
              <a:t>}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xfrm>
            <a:off x="1777752" y="168798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n-US"/>
              <a:t>Thanks!</a:t>
            </a: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body" idx="1"/>
          </p:nvPr>
        </p:nvSpPr>
        <p:spPr>
          <a:xfrm>
            <a:off x="1774039" y="319747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Do you have any questions?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umairazmat8115@gmail.com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+923217061116</a:t>
            </a:r>
            <a:br>
              <a:rPr lang="en-US"/>
            </a:br>
            <a:r>
              <a:rPr lang="en-US"/>
              <a:t>umairazmat.me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619</Words>
  <Application>Microsoft Office PowerPoint</Application>
  <PresentationFormat>Widescreen</PresentationFormat>
  <Paragraphs>86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Noto Sans Symbols</vt:lpstr>
      <vt:lpstr>Times New Roman</vt:lpstr>
      <vt:lpstr>Wingdings</vt:lpstr>
      <vt:lpstr>Wisp</vt:lpstr>
      <vt:lpstr>WEB &amp; Mobile Application development</vt:lpstr>
      <vt:lpstr>Logical Operators</vt:lpstr>
      <vt:lpstr>Conditional (ternary) operator</vt:lpstr>
      <vt:lpstr>Conditional chains </vt:lpstr>
      <vt:lpstr>PowerPoint Presentation</vt:lpstr>
      <vt:lpstr>The "switch" statement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&amp; Mobile Application development</dc:title>
  <dc:creator>Umair Azmat</dc:creator>
  <cp:lastModifiedBy>Umair Azmat</cp:lastModifiedBy>
  <cp:revision>39</cp:revision>
  <dcterms:modified xsi:type="dcterms:W3CDTF">2023-02-20T13:47:56Z</dcterms:modified>
</cp:coreProperties>
</file>