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64" r:id="rId1"/>
  </p:sldMasterIdLst>
  <p:notesMasterIdLst>
    <p:notesMasterId r:id="rId11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72" r:id="rId10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B91C9-5B8C-464E-A806-0D7B30743877}">
  <a:tblStyle styleId="{C22B91C9-5B8C-464E-A806-0D7B30743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Times New Roman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ctrTitle"/>
          </p:nvPr>
        </p:nvSpPr>
        <p:spPr>
          <a:xfrm>
            <a:off x="3514659" y="646054"/>
            <a:ext cx="6592706" cy="447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&amp; Mobile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Application development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3514660" y="4416820"/>
            <a:ext cx="7641891" cy="9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742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– 02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742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 </a:t>
            </a:r>
            <a:r>
              <a:rPr lang="en-US" sz="2742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-US" sz="2742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</a:t>
            </a:r>
            <a:endParaRPr sz="2742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Saylani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Mass IT Training Faisalabad</a:t>
            </a:r>
            <a:endParaRPr dirty="0"/>
          </a:p>
        </p:txBody>
      </p:sp>
      <p:sp>
        <p:nvSpPr>
          <p:cNvPr id="170" name="Google Shape;170;p18"/>
          <p:cNvSpPr txBox="1"/>
          <p:nvPr/>
        </p:nvSpPr>
        <p:spPr>
          <a:xfrm>
            <a:off x="7544369" y="5382220"/>
            <a:ext cx="4001743" cy="9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75" tIns="39175" rIns="78375" bIns="39175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Umair Azmat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WhatsApp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+923217061116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89212" y="1555101"/>
            <a:ext cx="8915400" cy="520026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dirty="0" smtClean="0"/>
              <a:t>“Repeat an action for the number of times.”</a:t>
            </a:r>
          </a:p>
          <a:p>
            <a:pPr marL="11430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loop is a control flow statement that allows you to execute a block of code repeatedly. Loops are used to automate repetitive tasks, iterate over data structures, and perform complex computations based on certain conditions.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For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While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Do…while </a:t>
            </a:r>
            <a:r>
              <a:rPr lang="en-US" b="1" dirty="0"/>
              <a:t>loop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For…in </a:t>
            </a:r>
            <a:r>
              <a:rPr lang="en-US" b="1" dirty="0"/>
              <a:t>loop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For…of loop</a:t>
            </a:r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Break and Continue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264555"/>
            <a:ext cx="8915400" cy="493589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 smtClean="0"/>
              <a:t>for  ( initial </a:t>
            </a:r>
            <a:r>
              <a:rPr lang="en-US" sz="2400" dirty="0" err="1" smtClean="0"/>
              <a:t>Expresssion</a:t>
            </a:r>
            <a:r>
              <a:rPr lang="en-US" sz="2400" dirty="0" smtClean="0"/>
              <a:t>; condition, increment Expression) {</a:t>
            </a:r>
          </a:p>
          <a:p>
            <a:pPr marL="114300" indent="0">
              <a:buNone/>
            </a:pPr>
            <a:r>
              <a:rPr lang="en-US" sz="2400" dirty="0" smtClean="0"/>
              <a:t>}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for (initialization; condition; increment) {</a:t>
            </a:r>
          </a:p>
          <a:p>
            <a:pPr marL="114300" indent="0">
              <a:buNone/>
            </a:pPr>
            <a:r>
              <a:rPr lang="en-US" sz="2400" dirty="0" smtClean="0"/>
              <a:t> // code block to be executed </a:t>
            </a:r>
          </a:p>
          <a:p>
            <a:pPr marL="114300" indent="0">
              <a:buNone/>
            </a:pPr>
            <a:r>
              <a:rPr lang="en-US" sz="2400" dirty="0" smtClean="0"/>
              <a:t>}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Example:</a:t>
            </a:r>
          </a:p>
          <a:p>
            <a:pPr marL="114300" indent="0">
              <a:buNone/>
            </a:pPr>
            <a:r>
              <a:rPr lang="en-US" sz="2400" dirty="0" smtClean="0"/>
              <a:t>for (let </a:t>
            </a:r>
            <a:r>
              <a:rPr lang="en-US" sz="2400" dirty="0" err="1" smtClean="0"/>
              <a:t>i</a:t>
            </a:r>
            <a:r>
              <a:rPr lang="en-US" sz="2400" dirty="0" smtClean="0"/>
              <a:t> = 0 ;  </a:t>
            </a:r>
            <a:r>
              <a:rPr lang="en-US" sz="2400" dirty="0" err="1" smtClean="0"/>
              <a:t>i</a:t>
            </a:r>
            <a:r>
              <a:rPr lang="en-US" sz="2400" dirty="0" smtClean="0"/>
              <a:t>&lt;5 ; </a:t>
            </a:r>
            <a:r>
              <a:rPr lang="en-US" sz="2400" dirty="0" err="1" smtClean="0"/>
              <a:t>i</a:t>
            </a:r>
            <a:r>
              <a:rPr lang="en-US" sz="2400" dirty="0" smtClean="0"/>
              <a:t>++)  {</a:t>
            </a:r>
          </a:p>
          <a:p>
            <a:pPr marL="114300" indent="0">
              <a:buNone/>
            </a:pPr>
            <a:r>
              <a:rPr lang="en-US" sz="2400" dirty="0" smtClean="0"/>
              <a:t>console.log(</a:t>
            </a:r>
            <a:r>
              <a:rPr lang="en-US" sz="2400" dirty="0" err="1" smtClean="0"/>
              <a:t>i</a:t>
            </a:r>
            <a:r>
              <a:rPr lang="en-US" sz="2400" dirty="0" smtClean="0"/>
              <a:t>);</a:t>
            </a:r>
          </a:p>
          <a:p>
            <a:pPr marL="114300" indent="0">
              <a:buNone/>
            </a:pPr>
            <a:r>
              <a:rPr lang="en-US" sz="2400" dirty="0" smtClean="0"/>
              <a:t>}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8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while loop has the following syntax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initialization</a:t>
            </a:r>
          </a:p>
          <a:p>
            <a:pPr marL="114300" indent="0">
              <a:buNone/>
            </a:pPr>
            <a:r>
              <a:rPr lang="en-US" dirty="0"/>
              <a:t>while (condition) {</a:t>
            </a:r>
          </a:p>
          <a:p>
            <a:pPr marL="114300" indent="0">
              <a:buNone/>
            </a:pPr>
            <a:r>
              <a:rPr lang="en-US" dirty="0"/>
              <a:t>  // </a:t>
            </a:r>
            <a:r>
              <a:rPr lang="en-US" dirty="0" smtClean="0"/>
              <a:t>code</a:t>
            </a:r>
          </a:p>
          <a:p>
            <a:pPr marL="114300" indent="0">
              <a:buNone/>
            </a:pPr>
            <a:r>
              <a:rPr lang="en-US" dirty="0" smtClean="0"/>
              <a:t>  // </a:t>
            </a:r>
            <a:r>
              <a:rPr lang="en-US" dirty="0"/>
              <a:t>so-called "loop </a:t>
            </a:r>
            <a:r>
              <a:rPr lang="en-US" dirty="0" smtClean="0"/>
              <a:t>body“</a:t>
            </a:r>
          </a:p>
          <a:p>
            <a:pPr marL="114300" indent="0">
              <a:buNone/>
            </a:pPr>
            <a:r>
              <a:rPr lang="en-US" dirty="0" smtClean="0"/>
              <a:t>  increment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41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condition check can be moved below the loop body using the </a:t>
            </a:r>
            <a:r>
              <a:rPr lang="en-US" dirty="0" smtClean="0"/>
              <a:t>do…while </a:t>
            </a:r>
            <a:r>
              <a:rPr lang="en-US" dirty="0"/>
              <a:t>syntax: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do {</a:t>
            </a:r>
          </a:p>
          <a:p>
            <a:pPr marL="114300" indent="0">
              <a:buNone/>
            </a:pPr>
            <a:r>
              <a:rPr lang="en-US" dirty="0"/>
              <a:t>  // loop body</a:t>
            </a:r>
          </a:p>
          <a:p>
            <a:pPr marL="114300" indent="0">
              <a:buNone/>
            </a:pPr>
            <a:r>
              <a:rPr lang="en-US" dirty="0"/>
              <a:t>} while (condition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loop will first execute the body, then check the condition, and, while it’s </a:t>
            </a:r>
            <a:r>
              <a:rPr lang="en-US" dirty="0" err="1"/>
              <a:t>truthy</a:t>
            </a:r>
            <a:r>
              <a:rPr lang="en-US" dirty="0"/>
              <a:t>, execute it again and again.</a:t>
            </a:r>
          </a:p>
        </p:txBody>
      </p:sp>
    </p:spTree>
    <p:extLst>
      <p:ext uri="{BB962C8B-B14F-4D97-AF65-F5344CB8AC3E}">
        <p14:creationId xmlns:p14="http://schemas.microsoft.com/office/powerpoint/2010/main" val="32244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Example</a:t>
            </a:r>
          </a:p>
          <a:p>
            <a:pPr marL="114300" indent="0">
              <a:buNone/>
            </a:pPr>
            <a:r>
              <a:rPr lang="en-US" dirty="0"/>
              <a:t> let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11430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5) {</a:t>
            </a:r>
          </a:p>
          <a:p>
            <a:pPr marL="114300" indent="0">
              <a:buNone/>
            </a:pPr>
            <a:r>
              <a:rPr lang="en-US" dirty="0"/>
              <a:t> </a:t>
            </a:r>
            <a:r>
              <a:rPr lang="en-US" dirty="0" smtClean="0"/>
              <a:t>console.log</a:t>
            </a:r>
            <a:r>
              <a:rPr lang="en-US" dirty="0"/>
              <a:t>("Hello World</a:t>
            </a:r>
            <a:r>
              <a:rPr lang="en-US" dirty="0" smtClean="0"/>
              <a:t>");</a:t>
            </a:r>
          </a:p>
          <a:p>
            <a:pPr marL="114300" indent="0">
              <a:buNone/>
            </a:pPr>
            <a:r>
              <a:rPr lang="en-US" dirty="0" smtClean="0"/>
              <a:t>//something is missing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First Class Objects can be treated as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Quite </a:t>
            </a:r>
            <a:r>
              <a:rPr lang="en-US" dirty="0"/>
              <a:t>often we need to perform a similar action in many places of the script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example, we need to show a nice-looking message when a visitor logs in, logs out and maybe somewhere else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Functions are the main “building blocks” of the program. They allow the code to be called many times without repetition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saves you repetitive coding and makes your code easier to understand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We’ve already seen examples of built-in functions, like alert(message), prompt(message, default) and confirm(question). But we can create functions of our own as well.</a:t>
            </a:r>
          </a:p>
        </p:txBody>
      </p:sp>
    </p:spTree>
    <p:extLst>
      <p:ext uri="{BB962C8B-B14F-4D97-AF65-F5344CB8AC3E}">
        <p14:creationId xmlns:p14="http://schemas.microsoft.com/office/powerpoint/2010/main" val="25058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925" y="1517779"/>
            <a:ext cx="8915400" cy="49949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function name(parameter1, parameter2, ... </a:t>
            </a:r>
            <a:r>
              <a:rPr lang="en-US" dirty="0" err="1" smtClean="0"/>
              <a:t>parameterN</a:t>
            </a:r>
            <a:r>
              <a:rPr lang="en-US" dirty="0" smtClean="0"/>
              <a:t>) {</a:t>
            </a:r>
          </a:p>
          <a:p>
            <a:pPr marL="114300" indent="0">
              <a:buNone/>
            </a:pPr>
            <a:r>
              <a:rPr lang="en-US" dirty="0" smtClean="0"/>
              <a:t> // body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</a:t>
            </a:r>
            <a:r>
              <a:rPr lang="en-US" dirty="0" smtClean="0"/>
              <a:t>Declaration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function walk (){</a:t>
            </a:r>
          </a:p>
          <a:p>
            <a:pPr marL="114300" indent="0">
              <a:buNone/>
            </a:pPr>
            <a:r>
              <a:rPr lang="en-US" dirty="0" smtClean="0"/>
              <a:t>  console.log(‘walk’)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 Expression</a:t>
            </a:r>
          </a:p>
          <a:p>
            <a:pPr marL="114300" indent="0">
              <a:buNone/>
            </a:pPr>
            <a:r>
              <a:rPr lang="en-US" dirty="0" smtClean="0"/>
              <a:t>Let run = function () {</a:t>
            </a:r>
          </a:p>
          <a:p>
            <a:pPr marL="114300" indent="0">
              <a:buNone/>
            </a:pPr>
            <a:r>
              <a:rPr lang="en-US" dirty="0"/>
              <a:t> console.log</a:t>
            </a:r>
            <a:r>
              <a:rPr lang="en-US" dirty="0" smtClean="0"/>
              <a:t>(‘run’)</a:t>
            </a:r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r>
              <a:rPr lang="en-US" dirty="0"/>
              <a:t>r</a:t>
            </a:r>
            <a:r>
              <a:rPr lang="en-US" dirty="0" smtClean="0"/>
              <a:t>un()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Arrow Function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1777752" y="16879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1"/>
          </p:nvPr>
        </p:nvSpPr>
        <p:spPr>
          <a:xfrm>
            <a:off x="1774039" y="319747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 you have any questions?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umairazmat8115@gmail.com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+923217061116</a:t>
            </a:r>
            <a:br>
              <a:rPr lang="en-US"/>
            </a:br>
            <a:r>
              <a:rPr lang="en-US"/>
              <a:t>umairazmat.me</a:t>
            </a:r>
            <a:br>
              <a:rPr lang="en-US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419</Words>
  <Application>Microsoft Office PowerPoint</Application>
  <PresentationFormat>Widescreen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Noto Sans Symbols</vt:lpstr>
      <vt:lpstr>Times New Roman</vt:lpstr>
      <vt:lpstr>Wingdings</vt:lpstr>
      <vt:lpstr>Wisp</vt:lpstr>
      <vt:lpstr>WEB &amp; Mobile Application development</vt:lpstr>
      <vt:lpstr>Loops</vt:lpstr>
      <vt:lpstr>For Loop</vt:lpstr>
      <vt:lpstr>While Loop</vt:lpstr>
      <vt:lpstr>Do While Loop</vt:lpstr>
      <vt:lpstr>Infinite Loop</vt:lpstr>
      <vt:lpstr>Functions</vt:lpstr>
      <vt:lpstr>Function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Mobile Application development</dc:title>
  <dc:creator>Umair Azmat</dc:creator>
  <cp:lastModifiedBy>Umair Azmat</cp:lastModifiedBy>
  <cp:revision>64</cp:revision>
  <dcterms:modified xsi:type="dcterms:W3CDTF">2023-03-06T18:18:51Z</dcterms:modified>
</cp:coreProperties>
</file>