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2ED03-F8BB-A9FB-58D0-8F751447A174}" v="102" dt="2022-12-13T14:02:46.689"/>
    <p1510:client id="{4CF52B4F-E705-B53E-22B9-A94E9A8CFE52}" v="524" dt="2022-11-27T17:24:14.603"/>
    <p1510:client id="{514A9002-B18C-C99E-BA2F-AE6C5CB1EF54}" v="64" dt="2022-12-13T10:51:44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8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64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20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0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2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8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7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8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62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A900-5622-746D-A59B-1AC80418C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ML project :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/>
              <a:t>fastHeal Malware Detection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B5489-E187-0BE9-6A0C-DC1D90E59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Checkpoint 3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Team Sentinels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Umair Beig(mt2022126)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Sami naikoo(mt2022099)</a:t>
            </a:r>
          </a:p>
        </p:txBody>
      </p:sp>
    </p:spTree>
    <p:extLst>
      <p:ext uri="{BB962C8B-B14F-4D97-AF65-F5344CB8AC3E}">
        <p14:creationId xmlns:p14="http://schemas.microsoft.com/office/powerpoint/2010/main" val="146733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15BC62-ACA7-B1AA-6754-9CFBF5292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21" r="36943"/>
          <a:stretch/>
        </p:blipFill>
        <p:spPr>
          <a:xfrm>
            <a:off x="70863" y="755426"/>
            <a:ext cx="4997155" cy="31354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7B5EE3-5D6B-A981-1631-EC0E684AA64F}"/>
              </a:ext>
            </a:extLst>
          </p:cNvPr>
          <p:cNvSpPr txBox="1"/>
          <p:nvPr/>
        </p:nvSpPr>
        <p:spPr>
          <a:xfrm>
            <a:off x="193476" y="4316015"/>
            <a:ext cx="6161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--&gt;</a:t>
            </a:r>
            <a:r>
              <a:rPr lang="en-US" dirty="0" err="1"/>
              <a:t>kaggle</a:t>
            </a:r>
            <a:r>
              <a:rPr lang="en-US" dirty="0"/>
              <a:t> score--&gt;</a:t>
            </a:r>
            <a:r>
              <a:rPr lang="en-US" b="1" dirty="0">
                <a:ea typeface="+mn-lt"/>
                <a:cs typeface="+mn-lt"/>
              </a:rPr>
              <a:t>0.66579</a:t>
            </a:r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53ABC49-B4BC-C35A-06E3-EAFA9BC2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634" y="314433"/>
            <a:ext cx="6878215" cy="2994297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033BA2-EAB2-002F-0357-2BC4C7352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" b="26087"/>
          <a:stretch/>
        </p:blipFill>
        <p:spPr>
          <a:xfrm>
            <a:off x="5546447" y="3494020"/>
            <a:ext cx="6157335" cy="2007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A8A16-AFDB-545D-3C56-2ADA99902B08}"/>
              </a:ext>
            </a:extLst>
          </p:cNvPr>
          <p:cNvSpPr txBox="1"/>
          <p:nvPr/>
        </p:nvSpPr>
        <p:spPr>
          <a:xfrm>
            <a:off x="6667499" y="5774530"/>
            <a:ext cx="5318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Lightgb</a:t>
            </a:r>
            <a:r>
              <a:rPr lang="en-US" dirty="0"/>
              <a:t> --&gt;</a:t>
            </a:r>
            <a:r>
              <a:rPr lang="en-US" dirty="0" err="1"/>
              <a:t>kaggle</a:t>
            </a:r>
            <a:r>
              <a:rPr lang="en-US" dirty="0"/>
              <a:t> score--&gt;</a:t>
            </a:r>
            <a:r>
              <a:rPr lang="en-US" b="1" dirty="0">
                <a:ea typeface="+mn-lt"/>
                <a:cs typeface="+mn-lt"/>
              </a:rPr>
              <a:t>0.71822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044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19DD-6C21-C436-47B5-53028BA8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9" y="609599"/>
            <a:ext cx="2876591" cy="2038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Logistic regression: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0.57206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D04417-B4B5-0A30-8BC7-0BB1C166F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5"/>
          <a:stretch/>
        </p:blipFill>
        <p:spPr>
          <a:xfrm>
            <a:off x="263013" y="63843"/>
            <a:ext cx="7576759" cy="3628805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E85F5E-5CA0-0ADD-1794-5C6CCBFE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226" y="2774425"/>
            <a:ext cx="2531534" cy="328844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Solver:saga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 value=0.1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Penalty l2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3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B06E191-72BB-ED53-ECEF-8A83EA0C4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18" y="3845399"/>
            <a:ext cx="6134636" cy="26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5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5066FD-635E-B133-423F-53FD4477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82" y="3192886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Accuracy:</a:t>
            </a:r>
          </a:p>
          <a:p>
            <a:pPr>
              <a:buClr>
                <a:srgbClr val="FFFFFF"/>
              </a:buClr>
            </a:pP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0.6023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EFC38C2-8030-F88B-DD3A-703DE139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75" y="444078"/>
            <a:ext cx="8799053" cy="285330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6279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929A-CA1D-DED1-FF18-E4CBFFDC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Continuing with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eda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----high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corr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E86-3EDC-4AFA-A8BF-C4E39EB3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OsBuild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and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censusOSbuildNumber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Census_OSInstallLanguageIdentifier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and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Census_OSUILocaleIdentifier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Census_InternalPrimaryDisplayResolutionVertical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and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Census_InternalPrimaryDisplayResolutionHorizontal</a:t>
            </a:r>
            <a:endParaRPr lang="en-US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46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872768-9CC0-4F8B-93FE-D059DCCF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5291665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07F30C7-BF41-8ECC-3DF7-70EFC55ED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1" r="28642" b="2"/>
          <a:stretch/>
        </p:blipFill>
        <p:spPr>
          <a:xfrm>
            <a:off x="804334" y="811505"/>
            <a:ext cx="4969931" cy="524357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90E280-CE57-4BF3-9D22-7FF61AB1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5" y="643467"/>
            <a:ext cx="5291665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0E73ED-2AA6-9DFC-8390-863F9A0CE2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5" r="57706" b="1"/>
          <a:stretch/>
        </p:blipFill>
        <p:spPr>
          <a:xfrm>
            <a:off x="6417732" y="811505"/>
            <a:ext cx="4969931" cy="5243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DC6BA-2C5C-B928-266F-7DB4520FBF69}"/>
              </a:ext>
            </a:extLst>
          </p:cNvPr>
          <p:cNvSpPr txBox="1"/>
          <p:nvPr/>
        </p:nvSpPr>
        <p:spPr>
          <a:xfrm>
            <a:off x="6454008" y="3399439"/>
            <a:ext cx="4910301" cy="2446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1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2A00CE4-27B7-AAA1-663D-7044FF56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Merging of labels</a:t>
            </a:r>
            <a:endParaRPr lang="en-US" sz="2800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02A48C-49CA-EE5F-90FD-9999F1DC0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16" b="-1"/>
          <a:stretch/>
        </p:blipFill>
        <p:spPr>
          <a:xfrm>
            <a:off x="3521243" y="609163"/>
            <a:ext cx="8393007" cy="60692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1807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6033-9F32-2B0E-E78F-C672CBA7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Label merging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1C34F1-EC6B-6919-CD86-013453F1C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037"/>
          <a:stretch/>
        </p:blipFill>
        <p:spPr>
          <a:xfrm>
            <a:off x="707739" y="2717975"/>
            <a:ext cx="4765597" cy="3240120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152D8A7-0397-7BF4-464C-D8C78A454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8" r="12221" b="-3"/>
          <a:stretch/>
        </p:blipFill>
        <p:spPr>
          <a:xfrm>
            <a:off x="707739" y="609600"/>
            <a:ext cx="4765597" cy="2057399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7360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F942-34E0-8278-D8AF-ADD32576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outliers</a:t>
            </a:r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FBC4CB-5AF4-5A65-9B61-268FB9DE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Flooring and capping</a:t>
            </a:r>
          </a:p>
          <a:p>
            <a:pPr>
              <a:buClr>
                <a:srgbClr val="FFFFFF"/>
              </a:buClr>
            </a:pPr>
            <a:endParaRPr lang="en-US" sz="1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Ref: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# https://medium.com/analytics-vidhya/identifying-cleaning-and-replacing-outliers-titanic-dataset-20182a062893</a:t>
            </a:r>
            <a:endParaRPr lang="en-US" sz="1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3988B4-079B-BB5C-B0DC-DD15CEAF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938831"/>
            <a:ext cx="7035695" cy="44102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492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66D-3F09-C9FD-7988-53CF5B43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Large unique values in numerical data cols=========log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upto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4 decimal points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59377-6739-494E-46A6-FDB1B74D3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422" y="2666999"/>
            <a:ext cx="8278450" cy="3636169"/>
          </a:xfrm>
        </p:spPr>
      </p:pic>
    </p:spTree>
    <p:extLst>
      <p:ext uri="{BB962C8B-B14F-4D97-AF65-F5344CB8AC3E}">
        <p14:creationId xmlns:p14="http://schemas.microsoft.com/office/powerpoint/2010/main" val="151381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5403-6C92-DD80-24F6-3C065904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Gridsearch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on light-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gbm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classifier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6384F34-22E0-C989-4015-EAC19F51A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607" y="2810773"/>
            <a:ext cx="7279609" cy="3799936"/>
          </a:xfrm>
        </p:spPr>
      </p:pic>
    </p:spTree>
    <p:extLst>
      <p:ext uri="{BB962C8B-B14F-4D97-AF65-F5344CB8AC3E}">
        <p14:creationId xmlns:p14="http://schemas.microsoft.com/office/powerpoint/2010/main" val="256051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9189541-A959-224D-AC1C-4B06597C1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7" y="154781"/>
            <a:ext cx="6317935" cy="3552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DA800-C8DB-ADF7-C9D6-9A3B23A19A6B}"/>
              </a:ext>
            </a:extLst>
          </p:cNvPr>
          <p:cNvSpPr txBox="1"/>
          <p:nvPr/>
        </p:nvSpPr>
        <p:spPr>
          <a:xfrm>
            <a:off x="565546" y="4074913"/>
            <a:ext cx="55840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HistGradientboosting</a:t>
            </a:r>
            <a:r>
              <a:rPr lang="en-US" dirty="0"/>
              <a:t> C--&gt;</a:t>
            </a:r>
            <a:r>
              <a:rPr lang="en-US" dirty="0" err="1"/>
              <a:t>kaggle</a:t>
            </a:r>
            <a:r>
              <a:rPr lang="en-US" dirty="0"/>
              <a:t> score--&gt;</a:t>
            </a:r>
            <a:r>
              <a:rPr lang="en-US" dirty="0">
                <a:ea typeface="+mn-lt"/>
                <a:cs typeface="+mn-lt"/>
              </a:rPr>
              <a:t>0.64947</a:t>
            </a:r>
            <a:endParaRPr lang="en-US" dirty="0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32B304-D0D7-3CD1-DA1C-73FC12E5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1" y="157315"/>
            <a:ext cx="5267324" cy="3542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05C34C-10FA-E1FF-BF52-FD146D28AB3C}"/>
              </a:ext>
            </a:extLst>
          </p:cNvPr>
          <p:cNvSpPr txBox="1"/>
          <p:nvPr/>
        </p:nvSpPr>
        <p:spPr>
          <a:xfrm>
            <a:off x="7209234" y="4071938"/>
            <a:ext cx="4613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Lightgbm</a:t>
            </a:r>
            <a:r>
              <a:rPr lang="en-US" dirty="0"/>
              <a:t> –</a:t>
            </a:r>
            <a:r>
              <a:rPr lang="en-US" dirty="0" err="1"/>
              <a:t>kaggle</a:t>
            </a:r>
            <a:r>
              <a:rPr lang="en-US" dirty="0"/>
              <a:t> score--&gt;0.6566</a:t>
            </a:r>
          </a:p>
        </p:txBody>
      </p:sp>
    </p:spTree>
    <p:extLst>
      <p:ext uri="{BB962C8B-B14F-4D97-AF65-F5344CB8AC3E}">
        <p14:creationId xmlns:p14="http://schemas.microsoft.com/office/powerpoint/2010/main" val="159525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Mesh</vt:lpstr>
      <vt:lpstr>ML project : fastHeal Malware Detection </vt:lpstr>
      <vt:lpstr>Continuing with eda----high corr</vt:lpstr>
      <vt:lpstr>PowerPoint Presentation</vt:lpstr>
      <vt:lpstr>Merging of labels</vt:lpstr>
      <vt:lpstr>Label merging </vt:lpstr>
      <vt:lpstr>outliers</vt:lpstr>
      <vt:lpstr>Large unique values in numerical data cols=========log upto 4 decimal points</vt:lpstr>
      <vt:lpstr>Gridsearch on light-gbm classifier</vt:lpstr>
      <vt:lpstr>PowerPoint Presentation</vt:lpstr>
      <vt:lpstr>PowerPoint Presentation</vt:lpstr>
      <vt:lpstr>Logistic regression: 0.57206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206</cp:revision>
  <dcterms:created xsi:type="dcterms:W3CDTF">2013-07-15T20:26:40Z</dcterms:created>
  <dcterms:modified xsi:type="dcterms:W3CDTF">2022-12-13T14:03:15Z</dcterms:modified>
</cp:coreProperties>
</file>