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753600" cy="73152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presProps" Target="presProps.xml"/>
  <Relationship Id="rId22" Type="http://schemas.openxmlformats.org/officeDocument/2006/relationships/viewProps" Target="viewProps.xml"/>
  <Relationship Id="rId2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857335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e3410319d91df89aa1556a7636345d1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c00de0d467d24c3f2370fab594f2e54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560708b45746d6443c725d58ae3b749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736a01ef72b5e977bd69ac731fc33e3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dfefd857ef0a3820a02f16efce7e8b6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103a9981f336a89d0dc8aab24122e85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049559b006007533f7ed9b614ce9593c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2143448f854373692b599568103cad6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4b675e03d064bdd42769db705d264784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4960b74b2e431e39a8a5205fba647e918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f43249aa1298f1659acfce6abf3335e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9c0d07723c0ad19908487b296d6dc089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d75c310050ba988ae8d2a0f8c139a54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3e88b60375dc2dc261299cd9320bb0c9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9392be5578ce5633824a7abe88aa17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7a95f5b8dd3eb0e20d691d9c0f06b24d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895dee2a3b7fad17792168657c020603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9b67b357deca9fa6c8f07085ff65ca6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1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7">
  <a:themeElements>
    <a:clrScheme name="Theme7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7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2021-12-15T08:31:16Z</dcterms:created>
  <dcterms:modified xsi:type="dcterms:W3CDTF">2021-12-15T08:31:16Z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