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390" r:id="rId3"/>
    <p:sldId id="426" r:id="rId5"/>
    <p:sldId id="427" r:id="rId6"/>
    <p:sldId id="428" r:id="rId7"/>
    <p:sldId id="429" r:id="rId8"/>
    <p:sldId id="430" r:id="rId9"/>
    <p:sldId id="469" r:id="rId10"/>
    <p:sldId id="486" r:id="rId11"/>
    <p:sldId id="432" r:id="rId12"/>
    <p:sldId id="436" r:id="rId13"/>
    <p:sldId id="437" r:id="rId14"/>
    <p:sldId id="438" r:id="rId15"/>
    <p:sldId id="470" r:id="rId16"/>
    <p:sldId id="439" r:id="rId17"/>
    <p:sldId id="440" r:id="rId18"/>
    <p:sldId id="441" r:id="rId19"/>
    <p:sldId id="442" r:id="rId20"/>
    <p:sldId id="443" r:id="rId21"/>
    <p:sldId id="468" r:id="rId22"/>
    <p:sldId id="444" r:id="rId23"/>
    <p:sldId id="445" r:id="rId24"/>
    <p:sldId id="471" r:id="rId25"/>
    <p:sldId id="450" r:id="rId26"/>
    <p:sldId id="451" r:id="rId27"/>
    <p:sldId id="452" r:id="rId28"/>
    <p:sldId id="453" r:id="rId29"/>
    <p:sldId id="454" r:id="rId30"/>
    <p:sldId id="472" r:id="rId31"/>
    <p:sldId id="473" r:id="rId32"/>
    <p:sldId id="455" r:id="rId33"/>
    <p:sldId id="456" r:id="rId34"/>
    <p:sldId id="474" r:id="rId35"/>
    <p:sldId id="457" r:id="rId36"/>
    <p:sldId id="475" r:id="rId37"/>
    <p:sldId id="476" r:id="rId38"/>
    <p:sldId id="458" r:id="rId39"/>
    <p:sldId id="477" r:id="rId40"/>
    <p:sldId id="478" r:id="rId41"/>
    <p:sldId id="479" r:id="rId42"/>
    <p:sldId id="480" r:id="rId43"/>
    <p:sldId id="481" r:id="rId44"/>
    <p:sldId id="482" r:id="rId45"/>
    <p:sldId id="483" r:id="rId46"/>
    <p:sldId id="484" r:id="rId47"/>
    <p:sldId id="485" r:id="rId48"/>
    <p:sldId id="467" r:id="rId49"/>
  </p:sldIdLst>
  <p:sldSz cx="9144000" cy="6858000" type="screen4x3"/>
  <p:notesSz cx="6858000" cy="9180830"/>
  <p:defaultTextStyle>
    <a:defPPr>
      <a:defRPr lang="en-US"/>
    </a:defPPr>
    <a:lvl1pPr marL="0" lvl="0"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FF99"/>
    <a:srgbClr val="660066"/>
    <a:srgbClr val="006600"/>
    <a:srgbClr val="009900"/>
    <a:srgbClr val="FF3300"/>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p:restoredLeft sz="32786"/>
    <p:restoredTop sz="90929"/>
  </p:normalViewPr>
  <p:slideViewPr>
    <p:cSldViewPr showGuides="1">
      <p:cViewPr varScale="1">
        <p:scale>
          <a:sx n="64" d="100"/>
          <a:sy n="64" d="100"/>
        </p:scale>
        <p:origin x="-9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46"/>
    </p:cViewPr>
  </p:sorter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Header Placeholder 4097"/>
          <p:cNvSpPr>
            <a:spLocks noGrp="1"/>
          </p:cNvSpPr>
          <p:nvPr>
            <p:ph type="hdr" sz="quarter"/>
          </p:nvPr>
        </p:nvSpPr>
        <p:spPr>
          <a:xfrm>
            <a:off x="0" y="0"/>
            <a:ext cx="2971800" cy="457200"/>
          </a:xfrm>
          <a:prstGeom prst="rect">
            <a:avLst/>
          </a:prstGeom>
          <a:noFill/>
          <a:ln w="9525">
            <a:noFill/>
          </a:ln>
        </p:spPr>
        <p:txBody>
          <a:bodyPr/>
          <a:p>
            <a:pPr lvl="0"/>
            <a:r>
              <a:rPr lang="en-US" sz="1000">
                <a:latin typeface="Verdana" panose="020B0604030504040204" pitchFamily="34" charset="0"/>
              </a:rPr>
              <a:t>IS 208A</a:t>
            </a:r>
            <a:endParaRPr lang="en-US" sz="1000">
              <a:latin typeface="Verdana" panose="020B0604030504040204" pitchFamily="34" charset="0"/>
            </a:endParaRPr>
          </a:p>
        </p:txBody>
      </p:sp>
      <p:sp>
        <p:nvSpPr>
          <p:cNvPr id="4099" name="Date Placeholder 4098"/>
          <p:cNvSpPr>
            <a:spLocks noGrp="1"/>
          </p:cNvSpPr>
          <p:nvPr>
            <p:ph type="dt" sz="quarter" idx="1"/>
          </p:nvPr>
        </p:nvSpPr>
        <p:spPr>
          <a:xfrm>
            <a:off x="3886200" y="0"/>
            <a:ext cx="2971800" cy="457200"/>
          </a:xfrm>
          <a:prstGeom prst="rect">
            <a:avLst/>
          </a:prstGeom>
          <a:noFill/>
          <a:ln w="9525">
            <a:noFill/>
          </a:ln>
        </p:spPr>
        <p:txBody>
          <a:bodyPr/>
          <a:p>
            <a:pPr lvl="0" algn="r"/>
            <a:fld id="{BB962C8B-B14F-4D97-AF65-F5344CB8AC3E}" type="datetime3">
              <a:rPr lang="en-US" sz="1000">
                <a:latin typeface="Verdana" panose="020B0604030504040204" pitchFamily="34" charset="0"/>
              </a:rPr>
            </a:fld>
            <a:endParaRPr lang="en-US" sz="1000">
              <a:latin typeface="Verdana" panose="020B0604030504040204" pitchFamily="34" charset="0"/>
            </a:endParaRPr>
          </a:p>
        </p:txBody>
      </p:sp>
      <p:sp>
        <p:nvSpPr>
          <p:cNvPr id="4100" name="Footer Placeholder 4099"/>
          <p:cNvSpPr>
            <a:spLocks noGrp="1"/>
          </p:cNvSpPr>
          <p:nvPr>
            <p:ph type="ftr" sz="quarter" idx="2"/>
          </p:nvPr>
        </p:nvSpPr>
        <p:spPr>
          <a:xfrm>
            <a:off x="0" y="8686800"/>
            <a:ext cx="2971800" cy="457200"/>
          </a:xfrm>
          <a:prstGeom prst="rect">
            <a:avLst/>
          </a:prstGeom>
          <a:noFill/>
          <a:ln w="9525">
            <a:noFill/>
          </a:ln>
        </p:spPr>
        <p:txBody>
          <a:bodyPr anchor="b" anchorCtr="0"/>
          <a:p>
            <a:pPr lvl="0"/>
            <a:r>
              <a:rPr lang="en-US" sz="1000">
                <a:latin typeface="Verdana" panose="020B0604030504040204" pitchFamily="34" charset="0"/>
              </a:rPr>
              <a:t>Yale Braunstein - DFD</a:t>
            </a:r>
            <a:endParaRPr lang="en-US" sz="1000">
              <a:latin typeface="Verdana" panose="020B0604030504040204" pitchFamily="34" charset="0"/>
            </a:endParaRPr>
          </a:p>
        </p:txBody>
      </p:sp>
      <p:sp>
        <p:nvSpPr>
          <p:cNvPr id="4101" name="Slide Number Placeholder 4100"/>
          <p:cNvSpPr>
            <a:spLocks noGrp="1"/>
          </p:cNvSpPr>
          <p:nvPr>
            <p:ph type="sldNum" sz="quarter" idx="3"/>
          </p:nvPr>
        </p:nvSpPr>
        <p:spPr>
          <a:xfrm>
            <a:off x="3886200" y="8686800"/>
            <a:ext cx="2971800" cy="457200"/>
          </a:xfrm>
          <a:prstGeom prst="rect">
            <a:avLst/>
          </a:prstGeom>
          <a:noFill/>
          <a:ln w="9525">
            <a:noFill/>
          </a:ln>
        </p:spPr>
        <p:txBody>
          <a:bodyPr anchor="b" anchorCtr="0"/>
          <a:p>
            <a:pPr lvl="0" algn="r"/>
            <a:fld id="{9A0DB2DC-4C9A-4742-B13C-FB6460FD3503}" type="slidenum">
              <a:rPr lang="en-US" sz="1000">
                <a:latin typeface="Verdana" panose="020B0604030504040204" pitchFamily="34" charset="0"/>
              </a:rPr>
            </a:fld>
            <a:endParaRPr lang="en-US" sz="1000">
              <a:latin typeface="Verdana" panose="020B060403050404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4210" name="Header Placeholder 94209"/>
          <p:cNvSpPr>
            <a:spLocks noGrp="1"/>
          </p:cNvSpPr>
          <p:nvPr>
            <p:ph type="hdr" sz="quarter"/>
          </p:nvPr>
        </p:nvSpPr>
        <p:spPr>
          <a:xfrm>
            <a:off x="0" y="0"/>
            <a:ext cx="2971800" cy="458788"/>
          </a:xfrm>
          <a:prstGeom prst="rect">
            <a:avLst/>
          </a:prstGeom>
          <a:noFill/>
          <a:ln w="12700">
            <a:noFill/>
          </a:ln>
        </p:spPr>
        <p:txBody>
          <a:bodyPr wrap="none"/>
          <a:p>
            <a:pPr lvl="0" eaLnBrk="1" hangingPunct="1"/>
            <a:r>
              <a:rPr lang="en-US" sz="1200" dirty="0">
                <a:latin typeface="Tahoma" panose="020B0604030504040204" pitchFamily="34" charset="0"/>
              </a:rPr>
              <a:t>IS 208A</a:t>
            </a:r>
            <a:endParaRPr lang="en-US" sz="1200" dirty="0">
              <a:latin typeface="Tahoma" panose="020B0604030504040204" pitchFamily="34" charset="0"/>
            </a:endParaRPr>
          </a:p>
        </p:txBody>
      </p:sp>
      <p:sp>
        <p:nvSpPr>
          <p:cNvPr id="94211" name="Date Placeholder 94210"/>
          <p:cNvSpPr>
            <a:spLocks noGrp="1"/>
          </p:cNvSpPr>
          <p:nvPr>
            <p:ph type="dt" idx="1"/>
          </p:nvPr>
        </p:nvSpPr>
        <p:spPr>
          <a:xfrm>
            <a:off x="3886200" y="0"/>
            <a:ext cx="2971800" cy="458788"/>
          </a:xfrm>
          <a:prstGeom prst="rect">
            <a:avLst/>
          </a:prstGeom>
          <a:noFill/>
          <a:ln w="12700">
            <a:noFill/>
          </a:ln>
        </p:spPr>
        <p:txBody>
          <a:bodyPr wrap="none"/>
          <a:p>
            <a:pPr lvl="0" algn="r" eaLnBrk="1" hangingPunct="1"/>
            <a:fld id="{BB962C8B-B14F-4D97-AF65-F5344CB8AC3E}" type="datetime3">
              <a:rPr lang="en-US" sz="1200" dirty="0">
                <a:latin typeface="Tahoma" panose="020B0604030504040204" pitchFamily="34" charset="0"/>
              </a:rPr>
            </a:fld>
            <a:endParaRPr lang="en-US" sz="1200" dirty="0">
              <a:latin typeface="Tahoma" panose="020B0604030504040204" pitchFamily="34" charset="0"/>
            </a:endParaRPr>
          </a:p>
        </p:txBody>
      </p:sp>
      <p:sp>
        <p:nvSpPr>
          <p:cNvPr id="94212" name="Slide Image Placeholder 94211"/>
          <p:cNvSpPr>
            <a:spLocks noTextEdit="1"/>
          </p:cNvSpPr>
          <p:nvPr>
            <p:ph type="sldImg" idx="2"/>
          </p:nvPr>
        </p:nvSpPr>
        <p:spPr>
          <a:xfrm>
            <a:off x="1135063" y="688975"/>
            <a:ext cx="4589462" cy="3441700"/>
          </a:xfrm>
          <a:prstGeom prst="rect">
            <a:avLst/>
          </a:prstGeom>
          <a:ln w="9525" cap="flat" cmpd="sng">
            <a:solidFill>
              <a:srgbClr val="000000"/>
            </a:solidFill>
            <a:prstDash val="solid"/>
            <a:miter/>
            <a:headEnd type="none" w="med" len="med"/>
            <a:tailEnd type="none" w="med" len="med"/>
          </a:ln>
        </p:spPr>
      </p:sp>
      <p:sp>
        <p:nvSpPr>
          <p:cNvPr id="94213" name="Text Placeholder 94212"/>
          <p:cNvSpPr>
            <a:spLocks noGrp="1"/>
          </p:cNvSpPr>
          <p:nvPr>
            <p:ph type="body" sz="quarter" idx="3"/>
          </p:nvPr>
        </p:nvSpPr>
        <p:spPr>
          <a:xfrm>
            <a:off x="914400" y="4360863"/>
            <a:ext cx="5029200" cy="4130675"/>
          </a:xfrm>
          <a:prstGeom prst="rect">
            <a:avLst/>
          </a:prstGeom>
          <a:noFill/>
          <a:ln w="12700">
            <a:noFill/>
          </a:ln>
        </p:spPr>
        <p:txBody>
          <a:bodyPr wrap="non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94214" name="Footer Placeholder 94213"/>
          <p:cNvSpPr>
            <a:spLocks noGrp="1"/>
          </p:cNvSpPr>
          <p:nvPr>
            <p:ph type="ftr" sz="quarter" idx="4"/>
          </p:nvPr>
        </p:nvSpPr>
        <p:spPr>
          <a:xfrm>
            <a:off x="0" y="8721725"/>
            <a:ext cx="2971800" cy="458788"/>
          </a:xfrm>
          <a:prstGeom prst="rect">
            <a:avLst/>
          </a:prstGeom>
          <a:noFill/>
          <a:ln w="12700">
            <a:noFill/>
          </a:ln>
        </p:spPr>
        <p:txBody>
          <a:bodyPr wrap="none" anchor="b" anchorCtr="0"/>
          <a:p>
            <a:pPr lvl="0" eaLnBrk="1" hangingPunct="1"/>
            <a:r>
              <a:rPr lang="en-US" sz="1200" dirty="0">
                <a:latin typeface="Tahoma" panose="020B0604030504040204" pitchFamily="34" charset="0"/>
              </a:rPr>
              <a:t>Yale Braunstein - DFD</a:t>
            </a:r>
            <a:endParaRPr lang="en-US" sz="1200" dirty="0">
              <a:latin typeface="Tahoma" panose="020B0604030504040204" pitchFamily="34" charset="0"/>
            </a:endParaRPr>
          </a:p>
        </p:txBody>
      </p:sp>
      <p:sp>
        <p:nvSpPr>
          <p:cNvPr id="94215" name="Slide Number Placeholder 94214"/>
          <p:cNvSpPr>
            <a:spLocks noGrp="1"/>
          </p:cNvSpPr>
          <p:nvPr>
            <p:ph type="sldNum" sz="quarter" idx="5"/>
          </p:nvPr>
        </p:nvSpPr>
        <p:spPr>
          <a:xfrm>
            <a:off x="3886200" y="8721725"/>
            <a:ext cx="2971800" cy="458788"/>
          </a:xfrm>
          <a:prstGeom prst="rect">
            <a:avLst/>
          </a:prstGeom>
          <a:noFill/>
          <a:ln w="12700">
            <a:noFill/>
          </a:ln>
        </p:spPr>
        <p:txBody>
          <a:bodyPr wrap="none" anchor="b" anchorCtr="0"/>
          <a:p>
            <a:pPr lvl="0" algn="r" eaLnBrk="1" hangingPunct="1"/>
            <a:fld id="{9A0DB2DC-4C9A-4742-B13C-FB6460FD3503}" type="slidenum">
              <a:rPr lang="en-US" sz="1200" dirty="0">
                <a:latin typeface="Tahoma" panose="020B0604030504040204" pitchFamily="34" charset="0"/>
              </a:rPr>
            </a:fld>
            <a:endParaRPr lang="en-US" sz="1200" dirty="0">
              <a:latin typeface="Tahoma" panose="020B0604030504040204" pitchFamily="34" charset="0"/>
            </a:endParaRPr>
          </a:p>
        </p:txBody>
      </p:sp>
    </p:spTree>
  </p:cSld>
  <p:clrMap bg1="lt1" tx1="dk1" bg2="lt2" tx2="dk2" accent1="accent1" accent2="accent2" accent3="accent3" accent4="accent4" accent5="accent5" accent6="accent6" hlink="hlink" folHlink="folHlink"/>
  <p:hf/>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p:nvPr>
        </p:nvSpPr>
        <p:spPr/>
        <p:txBody>
          <a:bodyPr/>
          <a:p>
            <a:pPr lvl="0" eaLnBrk="1" hangingPunct="1"/>
            <a:r>
              <a:rPr lang="en-US" sz="1200" dirty="0">
                <a:latin typeface="Tahoma" panose="020B0604030504040204" pitchFamily="34" charset="0"/>
              </a:rPr>
              <a:t>IS 208A</a:t>
            </a:r>
            <a:endParaRPr lang="en-US" sz="1200" dirty="0">
              <a:latin typeface="Tahoma" panose="020B0604030504040204" pitchFamily="34" charset="0"/>
            </a:endParaRPr>
          </a:p>
        </p:txBody>
      </p:sp>
      <p:sp>
        <p:nvSpPr>
          <p:cNvPr id="3" name="Date Placeholder 2"/>
          <p:cNvSpPr/>
          <p:nvPr>
            <p:ph type="dt" idx="1"/>
          </p:nvPr>
        </p:nvSpPr>
        <p:spPr/>
        <p:txBody>
          <a:bodyPr/>
          <a:p>
            <a:pPr lvl="0" algn="r" eaLnBrk="1" hangingPunct="1"/>
            <a:fld id="{BB962C8B-B14F-4D97-AF65-F5344CB8AC3E}" type="datetime3">
              <a:rPr lang="en-US" sz="1200" dirty="0">
                <a:latin typeface="Tahoma" panose="020B0604030504040204" pitchFamily="34" charset="0"/>
              </a:rPr>
            </a:fld>
            <a:endParaRPr lang="en-US" sz="1200" dirty="0">
              <a:latin typeface="Tahoma" panose="020B0604030504040204" pitchFamily="34" charset="0"/>
            </a:endParaRPr>
          </a:p>
        </p:txBody>
      </p:sp>
      <p:sp>
        <p:nvSpPr>
          <p:cNvPr id="4" name="Footer Placeholder 3"/>
          <p:cNvSpPr/>
          <p:nvPr>
            <p:ph type="ftr" sz="quarter" idx="2"/>
          </p:nvPr>
        </p:nvSpPr>
        <p:spPr/>
        <p:txBody>
          <a:bodyPr/>
          <a:p>
            <a:pPr lvl="0" eaLnBrk="1" hangingPunct="1"/>
            <a:r>
              <a:rPr lang="en-US" sz="1200" dirty="0">
                <a:latin typeface="Tahoma" panose="020B0604030504040204" pitchFamily="34" charset="0"/>
              </a:rPr>
              <a:t>Yale Braunstein - DFD</a:t>
            </a:r>
            <a:endParaRPr lang="en-US" sz="1200" dirty="0">
              <a:latin typeface="Tahoma" panose="020B0604030504040204" pitchFamily="34" charset="0"/>
            </a:endParaRPr>
          </a:p>
        </p:txBody>
      </p:sp>
      <p:sp>
        <p:nvSpPr>
          <p:cNvPr id="5" name="Slide Number Placeholder 4"/>
          <p:cNvSpPr/>
          <p:nvPr>
            <p:ph type="sldNum" sz="quarter" idx="3"/>
          </p:nvPr>
        </p:nvSpPr>
        <p:spPr/>
        <p:txBody>
          <a:bodyPr/>
          <a:p>
            <a:pPr lvl="0" algn="r" eaLnBrk="1" hangingPunct="1"/>
            <a:fld id="{9A0DB2DC-4C9A-4742-B13C-FB6460FD3503}" type="slidenum">
              <a:rPr lang="en-US" sz="1200" dirty="0">
                <a:latin typeface="Tahoma" panose="020B0604030504040204" pitchFamily="34" charset="0"/>
              </a:rPr>
            </a:fld>
            <a:endParaRPr lang="en-US" sz="1200" dirty="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eaLnBrk="1" hangingPunct="1"/>
            <a:r>
              <a:rPr lang="en-US" sz="1200" dirty="0">
                <a:latin typeface="Tahoma" panose="020B0604030504040204" pitchFamily="34" charset="0"/>
              </a:rPr>
              <a:t>IS 208A</a:t>
            </a:r>
            <a:endParaRPr lang="en-US" sz="1200" dirty="0">
              <a:latin typeface="Tahoma" panose="020B0604030504040204" pitchFamily="34" charset="0"/>
            </a:endParaRPr>
          </a:p>
        </p:txBody>
      </p:sp>
      <p:sp>
        <p:nvSpPr>
          <p:cNvPr id="3" name="Date Placeholder 2"/>
          <p:cNvSpPr/>
          <p:nvPr>
            <p:ph type="dt" idx="3"/>
          </p:nvPr>
        </p:nvSpPr>
        <p:spPr/>
        <p:txBody>
          <a:bodyPr/>
          <a:p>
            <a:pPr lvl="0" algn="r" eaLnBrk="1" hangingPunct="1"/>
            <a:fld id="{BB962C8B-B14F-4D97-AF65-F5344CB8AC3E}" type="datetime3">
              <a:rPr lang="en-US" sz="1200" dirty="0">
                <a:latin typeface="Tahoma" panose="020B0604030504040204" pitchFamily="34" charset="0"/>
              </a:rPr>
            </a:fld>
            <a:endParaRPr lang="en-US" sz="1200" dirty="0">
              <a:latin typeface="Tahoma" panose="020B0604030504040204" pitchFamily="34" charset="0"/>
            </a:endParaRPr>
          </a:p>
        </p:txBody>
      </p:sp>
      <p:sp>
        <p:nvSpPr>
          <p:cNvPr id="4" name="Footer Placeholder 3"/>
          <p:cNvSpPr/>
          <p:nvPr>
            <p:ph type="ftr" sz="quarter" idx="4"/>
          </p:nvPr>
        </p:nvSpPr>
        <p:spPr/>
        <p:txBody>
          <a:bodyPr/>
          <a:p>
            <a:pPr lvl="0" eaLnBrk="1" hangingPunct="1"/>
            <a:r>
              <a:rPr lang="en-US" sz="1200" dirty="0">
                <a:latin typeface="Tahoma" panose="020B0604030504040204" pitchFamily="34" charset="0"/>
              </a:rPr>
              <a:t>Yale Braunstein - DFD</a:t>
            </a:r>
            <a:endParaRPr lang="en-US" sz="1200" dirty="0">
              <a:latin typeface="Tahoma" panose="020B0604030504040204" pitchFamily="34" charset="0"/>
            </a:endParaRPr>
          </a:p>
        </p:txBody>
      </p:sp>
      <p:sp>
        <p:nvSpPr>
          <p:cNvPr id="5" name="Slide Number Placeholder 4"/>
          <p:cNvSpPr/>
          <p:nvPr>
            <p:ph type="sldNum" sz="quarter" idx="5"/>
          </p:nvPr>
        </p:nvSpPr>
        <p:spPr/>
        <p:txBody>
          <a:bodyPr/>
          <a:p>
            <a:pPr lvl="0" algn="r" eaLnBrk="1" hangingPunct="1"/>
            <a:fld id="{9A0DB2DC-4C9A-4742-B13C-FB6460FD3503}" type="slidenum">
              <a:rPr lang="en-US" sz="1200" dirty="0">
                <a:latin typeface="Tahoma" panose="020B0604030504040204" pitchFamily="34" charset="0"/>
              </a:rPr>
            </a:fld>
            <a:endParaRPr lang="en-US" sz="1200" dirty="0">
              <a:latin typeface="Tahoma" panose="020B0604030504040204" pitchFamily="34" charset="0"/>
            </a:endParaRPr>
          </a:p>
        </p:txBody>
      </p:sp>
      <p:sp>
        <p:nvSpPr>
          <p:cNvPr id="285698" name="Slide Image Placeholder 285697"/>
          <p:cNvSpPr>
            <a:spLocks noTextEdit="1"/>
          </p:cNvSpPr>
          <p:nvPr>
            <p:ph type="sldImg"/>
          </p:nvPr>
        </p:nvSpPr>
        <p:spPr>
          <a:xfrm>
            <a:off x="1136650" y="690563"/>
            <a:ext cx="4584700" cy="3438525"/>
          </a:xfrm>
          <a:ln w="12700">
            <a:solidFill>
              <a:schemeClr val="tx1">
                <a:alpha val="100000"/>
              </a:schemeClr>
            </a:solidFill>
          </a:ln>
        </p:spPr>
      </p:sp>
      <p:sp>
        <p:nvSpPr>
          <p:cNvPr id="285699" name="Text Placeholder 285698"/>
          <p:cNvSpPr>
            <a:spLocks noGrp="1"/>
          </p:cNvSpPr>
          <p:nvPr>
            <p:ph type="body" idx="1"/>
          </p:nvPr>
        </p:nvSpPr>
        <p:spPr>
          <a:ln/>
        </p:spPr>
        <p:txBody>
          <a:bodyPr vert="horz" wrap="square" lIns="92075" tIns="46038" rIns="92075" bIns="46038" anchor="t" anchorCtr="0"/>
          <a:p>
            <a:pPr lvl="0" eaLnBrk="1" hangingPunct="1"/>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eaLnBrk="1" hangingPunct="1"/>
            <a:r>
              <a:rPr lang="en-US" sz="1200" dirty="0">
                <a:latin typeface="Tahoma" panose="020B0604030504040204" pitchFamily="34" charset="0"/>
              </a:rPr>
              <a:t>IS 208A</a:t>
            </a:r>
            <a:endParaRPr lang="en-US" sz="1200" dirty="0">
              <a:latin typeface="Tahoma" panose="020B0604030504040204" pitchFamily="34" charset="0"/>
            </a:endParaRPr>
          </a:p>
        </p:txBody>
      </p:sp>
      <p:sp>
        <p:nvSpPr>
          <p:cNvPr id="3" name="Date Placeholder 2"/>
          <p:cNvSpPr/>
          <p:nvPr>
            <p:ph type="dt" idx="3"/>
          </p:nvPr>
        </p:nvSpPr>
        <p:spPr/>
        <p:txBody>
          <a:bodyPr/>
          <a:p>
            <a:pPr lvl="0" algn="r" eaLnBrk="1" hangingPunct="1"/>
            <a:fld id="{BB962C8B-B14F-4D97-AF65-F5344CB8AC3E}" type="datetime3">
              <a:rPr lang="en-US" sz="1200" dirty="0">
                <a:latin typeface="Tahoma" panose="020B0604030504040204" pitchFamily="34" charset="0"/>
              </a:rPr>
            </a:fld>
            <a:endParaRPr lang="en-US" sz="1200" dirty="0">
              <a:latin typeface="Tahoma" panose="020B0604030504040204" pitchFamily="34" charset="0"/>
            </a:endParaRPr>
          </a:p>
        </p:txBody>
      </p:sp>
      <p:sp>
        <p:nvSpPr>
          <p:cNvPr id="4" name="Footer Placeholder 3"/>
          <p:cNvSpPr/>
          <p:nvPr>
            <p:ph type="ftr" sz="quarter" idx="4"/>
          </p:nvPr>
        </p:nvSpPr>
        <p:spPr/>
        <p:txBody>
          <a:bodyPr/>
          <a:p>
            <a:pPr lvl="0" eaLnBrk="1" hangingPunct="1"/>
            <a:r>
              <a:rPr lang="en-US" sz="1200" dirty="0">
                <a:latin typeface="Tahoma" panose="020B0604030504040204" pitchFamily="34" charset="0"/>
              </a:rPr>
              <a:t>Yale Braunstein - DFD</a:t>
            </a:r>
            <a:endParaRPr lang="en-US" sz="1200" dirty="0">
              <a:latin typeface="Tahoma" panose="020B0604030504040204" pitchFamily="34" charset="0"/>
            </a:endParaRPr>
          </a:p>
        </p:txBody>
      </p:sp>
      <p:sp>
        <p:nvSpPr>
          <p:cNvPr id="5" name="Slide Number Placeholder 4"/>
          <p:cNvSpPr/>
          <p:nvPr>
            <p:ph type="sldNum" sz="quarter" idx="5"/>
          </p:nvPr>
        </p:nvSpPr>
        <p:spPr/>
        <p:txBody>
          <a:bodyPr/>
          <a:p>
            <a:pPr lvl="0" algn="r" eaLnBrk="1" hangingPunct="1"/>
            <a:fld id="{9A0DB2DC-4C9A-4742-B13C-FB6460FD3503}" type="slidenum">
              <a:rPr lang="en-US" sz="1200" dirty="0">
                <a:latin typeface="Tahoma" panose="020B0604030504040204" pitchFamily="34" charset="0"/>
              </a:rPr>
            </a:fld>
            <a:endParaRPr lang="en-US" sz="1200" dirty="0">
              <a:latin typeface="Tahoma" panose="020B0604030504040204" pitchFamily="34" charset="0"/>
            </a:endParaRPr>
          </a:p>
        </p:txBody>
      </p:sp>
      <p:sp>
        <p:nvSpPr>
          <p:cNvPr id="303106" name="Slide Image Placeholder 303105"/>
          <p:cNvSpPr>
            <a:spLocks noTextEdit="1"/>
          </p:cNvSpPr>
          <p:nvPr>
            <p:ph type="sldImg"/>
          </p:nvPr>
        </p:nvSpPr>
        <p:spPr>
          <a:xfrm>
            <a:off x="1136650" y="690563"/>
            <a:ext cx="4584700" cy="3438525"/>
          </a:xfrm>
          <a:ln w="12700">
            <a:solidFill>
              <a:schemeClr val="tx1">
                <a:alpha val="100000"/>
              </a:schemeClr>
            </a:solidFill>
          </a:ln>
        </p:spPr>
      </p:sp>
      <p:sp>
        <p:nvSpPr>
          <p:cNvPr id="303107" name="Text Placeholder 303106"/>
          <p:cNvSpPr>
            <a:spLocks noGrp="1"/>
          </p:cNvSpPr>
          <p:nvPr>
            <p:ph type="body" idx="1"/>
          </p:nvPr>
        </p:nvSpPr>
        <p:spPr>
          <a:ln/>
        </p:spPr>
        <p:txBody>
          <a:bodyPr vert="horz" wrap="square" lIns="92075" tIns="46038" rIns="92075" bIns="46038" anchor="t" anchorCtr="0"/>
          <a:p>
            <a:pPr lvl="0" eaLnBrk="1" hangingPunct="1"/>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eaLnBrk="1" hangingPunct="1"/>
            <a:r>
              <a:rPr lang="en-US" sz="1200" dirty="0">
                <a:latin typeface="Tahoma" panose="020B0604030504040204" pitchFamily="34" charset="0"/>
              </a:rPr>
              <a:t>IS 208A</a:t>
            </a:r>
            <a:endParaRPr lang="en-US" sz="1200" dirty="0">
              <a:latin typeface="Tahoma" panose="020B0604030504040204" pitchFamily="34" charset="0"/>
            </a:endParaRPr>
          </a:p>
        </p:txBody>
      </p:sp>
      <p:sp>
        <p:nvSpPr>
          <p:cNvPr id="3" name="Date Placeholder 2"/>
          <p:cNvSpPr/>
          <p:nvPr>
            <p:ph type="dt" idx="3"/>
          </p:nvPr>
        </p:nvSpPr>
        <p:spPr/>
        <p:txBody>
          <a:bodyPr/>
          <a:p>
            <a:pPr lvl="0" algn="r" eaLnBrk="1" hangingPunct="1"/>
            <a:fld id="{BB962C8B-B14F-4D97-AF65-F5344CB8AC3E}" type="datetime3">
              <a:rPr lang="en-US" sz="1200" dirty="0">
                <a:latin typeface="Tahoma" panose="020B0604030504040204" pitchFamily="34" charset="0"/>
              </a:rPr>
            </a:fld>
            <a:endParaRPr lang="en-US" sz="1200" dirty="0">
              <a:latin typeface="Tahoma" panose="020B0604030504040204" pitchFamily="34" charset="0"/>
            </a:endParaRPr>
          </a:p>
        </p:txBody>
      </p:sp>
      <p:sp>
        <p:nvSpPr>
          <p:cNvPr id="4" name="Footer Placeholder 3"/>
          <p:cNvSpPr/>
          <p:nvPr>
            <p:ph type="ftr" sz="quarter" idx="4"/>
          </p:nvPr>
        </p:nvSpPr>
        <p:spPr/>
        <p:txBody>
          <a:bodyPr/>
          <a:p>
            <a:pPr lvl="0" eaLnBrk="1" hangingPunct="1"/>
            <a:r>
              <a:rPr lang="en-US" sz="1200" dirty="0">
                <a:latin typeface="Tahoma" panose="020B0604030504040204" pitchFamily="34" charset="0"/>
              </a:rPr>
              <a:t>Yale Braunstein - DFD</a:t>
            </a:r>
            <a:endParaRPr lang="en-US" sz="1200" dirty="0">
              <a:latin typeface="Tahoma" panose="020B0604030504040204" pitchFamily="34" charset="0"/>
            </a:endParaRPr>
          </a:p>
        </p:txBody>
      </p:sp>
      <p:sp>
        <p:nvSpPr>
          <p:cNvPr id="5" name="Slide Number Placeholder 4"/>
          <p:cNvSpPr/>
          <p:nvPr>
            <p:ph type="sldNum" sz="quarter" idx="5"/>
          </p:nvPr>
        </p:nvSpPr>
        <p:spPr/>
        <p:txBody>
          <a:bodyPr/>
          <a:p>
            <a:pPr lvl="0" algn="r" eaLnBrk="1" hangingPunct="1"/>
            <a:fld id="{9A0DB2DC-4C9A-4742-B13C-FB6460FD3503}" type="slidenum">
              <a:rPr lang="en-US" sz="1200" dirty="0">
                <a:latin typeface="Tahoma" panose="020B0604030504040204" pitchFamily="34" charset="0"/>
              </a:rPr>
            </a:fld>
            <a:endParaRPr lang="en-US" sz="1200" dirty="0">
              <a:latin typeface="Tahoma" panose="020B0604030504040204" pitchFamily="34" charset="0"/>
            </a:endParaRPr>
          </a:p>
        </p:txBody>
      </p:sp>
      <p:sp>
        <p:nvSpPr>
          <p:cNvPr id="310274" name="Slide Image Placeholder 310273"/>
          <p:cNvSpPr>
            <a:spLocks noTextEdit="1"/>
          </p:cNvSpPr>
          <p:nvPr>
            <p:ph type="sldImg"/>
          </p:nvPr>
        </p:nvSpPr>
        <p:spPr>
          <a:xfrm>
            <a:off x="1136650" y="690563"/>
            <a:ext cx="4584700" cy="3438525"/>
          </a:xfrm>
          <a:ln w="12700">
            <a:solidFill>
              <a:schemeClr val="tx1">
                <a:alpha val="100000"/>
              </a:schemeClr>
            </a:solidFill>
          </a:ln>
        </p:spPr>
      </p:sp>
      <p:sp>
        <p:nvSpPr>
          <p:cNvPr id="310275" name="Text Placeholder 310274"/>
          <p:cNvSpPr>
            <a:spLocks noGrp="1"/>
          </p:cNvSpPr>
          <p:nvPr>
            <p:ph type="body" idx="1"/>
          </p:nvPr>
        </p:nvSpPr>
        <p:spPr>
          <a:ln/>
        </p:spPr>
        <p:txBody>
          <a:bodyPr vert="horz" wrap="square" lIns="92075" tIns="46038" rIns="92075" bIns="46038" anchor="t" anchorCtr="0"/>
          <a:p>
            <a:pPr lvl="0" eaLnBrk="1" hangingPunct="1"/>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eaLnBrk="1" hangingPunct="1"/>
            <a:r>
              <a:rPr lang="en-US" sz="1200" dirty="0">
                <a:latin typeface="Tahoma" panose="020B0604030504040204" pitchFamily="34" charset="0"/>
              </a:rPr>
              <a:t>IS 208A</a:t>
            </a:r>
            <a:endParaRPr lang="en-US" sz="1200" dirty="0">
              <a:latin typeface="Tahoma" panose="020B0604030504040204" pitchFamily="34" charset="0"/>
            </a:endParaRPr>
          </a:p>
        </p:txBody>
      </p:sp>
      <p:sp>
        <p:nvSpPr>
          <p:cNvPr id="3" name="Date Placeholder 2"/>
          <p:cNvSpPr/>
          <p:nvPr>
            <p:ph type="dt" idx="3"/>
          </p:nvPr>
        </p:nvSpPr>
        <p:spPr/>
        <p:txBody>
          <a:bodyPr/>
          <a:p>
            <a:pPr lvl="0" algn="r" eaLnBrk="1" hangingPunct="1"/>
            <a:fld id="{BB962C8B-B14F-4D97-AF65-F5344CB8AC3E}" type="datetime3">
              <a:rPr lang="en-US" sz="1200" dirty="0">
                <a:latin typeface="Tahoma" panose="020B0604030504040204" pitchFamily="34" charset="0"/>
              </a:rPr>
            </a:fld>
            <a:endParaRPr lang="en-US" sz="1200" dirty="0">
              <a:latin typeface="Tahoma" panose="020B0604030504040204" pitchFamily="34" charset="0"/>
            </a:endParaRPr>
          </a:p>
        </p:txBody>
      </p:sp>
      <p:sp>
        <p:nvSpPr>
          <p:cNvPr id="4" name="Footer Placeholder 3"/>
          <p:cNvSpPr/>
          <p:nvPr>
            <p:ph type="ftr" sz="quarter" idx="4"/>
          </p:nvPr>
        </p:nvSpPr>
        <p:spPr/>
        <p:txBody>
          <a:bodyPr/>
          <a:p>
            <a:pPr lvl="0" eaLnBrk="1" hangingPunct="1"/>
            <a:r>
              <a:rPr lang="en-US" sz="1200" dirty="0">
                <a:latin typeface="Tahoma" panose="020B0604030504040204" pitchFamily="34" charset="0"/>
              </a:rPr>
              <a:t>Yale Braunstein - DFD</a:t>
            </a:r>
            <a:endParaRPr lang="en-US" sz="1200" dirty="0">
              <a:latin typeface="Tahoma" panose="020B0604030504040204" pitchFamily="34" charset="0"/>
            </a:endParaRPr>
          </a:p>
        </p:txBody>
      </p:sp>
      <p:sp>
        <p:nvSpPr>
          <p:cNvPr id="5" name="Slide Number Placeholder 4"/>
          <p:cNvSpPr/>
          <p:nvPr>
            <p:ph type="sldNum" sz="quarter" idx="5"/>
          </p:nvPr>
        </p:nvSpPr>
        <p:spPr/>
        <p:txBody>
          <a:bodyPr/>
          <a:p>
            <a:pPr lvl="0" algn="r" eaLnBrk="1" hangingPunct="1"/>
            <a:fld id="{9A0DB2DC-4C9A-4742-B13C-FB6460FD3503}" type="slidenum">
              <a:rPr lang="en-US" sz="1200" dirty="0">
                <a:latin typeface="Tahoma" panose="020B0604030504040204" pitchFamily="34" charset="0"/>
              </a:rPr>
            </a:fld>
            <a:endParaRPr lang="en-US" sz="1200" dirty="0">
              <a:latin typeface="Tahoma" panose="020B0604030504040204" pitchFamily="34" charset="0"/>
            </a:endParaRPr>
          </a:p>
        </p:txBody>
      </p:sp>
      <p:sp>
        <p:nvSpPr>
          <p:cNvPr id="344066" name="Text Placeholder 344065"/>
          <p:cNvSpPr/>
          <p:nvPr>
            <p:ph type="body" idx="1"/>
          </p:nvPr>
        </p:nvSpPr>
        <p:spPr>
          <a:xfrm>
            <a:off x="914400" y="4360863"/>
            <a:ext cx="5029200" cy="4130675"/>
          </a:xfrm>
          <a:noFill/>
          <a:ln w="12700">
            <a:noFill/>
          </a:ln>
        </p:spPr>
        <p:txBody>
          <a:bodyPr vert="horz" wrap="square" lIns="90488" tIns="44450" rIns="90488" bIns="44450" anchor="t" anchorCtr="0"/>
          <a:p>
            <a:pPr lvl="0" eaLnBrk="1" hangingPunct="1"/>
            <a:r>
              <a:rPr dirty="0"/>
              <a:t>Why was this important?</a:t>
            </a:r>
            <a:endParaRPr dirty="0"/>
          </a:p>
          <a:p>
            <a:pPr lvl="0" eaLnBrk="1" hangingPunct="1"/>
            <a:endParaRPr dirty="0"/>
          </a:p>
          <a:p>
            <a:pPr lvl="0" eaLnBrk="1" hangingPunct="1"/>
            <a:r>
              <a:rPr dirty="0"/>
              <a:t>It clarified our vocabulary and</a:t>
            </a:r>
            <a:endParaRPr dirty="0"/>
          </a:p>
          <a:p>
            <a:pPr lvl="0" eaLnBrk="1" hangingPunct="1"/>
            <a:r>
              <a:rPr dirty="0"/>
              <a:t>It included all the parts we needed to function</a:t>
            </a:r>
            <a:endParaRPr dirty="0"/>
          </a:p>
          <a:p>
            <a:pPr lvl="0" eaLnBrk="1" hangingPunct="1"/>
            <a:endParaRPr dirty="0"/>
          </a:p>
          <a:p>
            <a:pPr lvl="0" eaLnBrk="1" hangingPunct="1"/>
            <a:r>
              <a:rPr dirty="0"/>
              <a:t>Discuss other ways to write use cases</a:t>
            </a:r>
            <a:endParaRPr dirty="0"/>
          </a:p>
          <a:p>
            <a:pPr lvl="0" eaLnBrk="1" hangingPunct="1"/>
            <a:r>
              <a:rPr dirty="0"/>
              <a:t>	narrative</a:t>
            </a:r>
            <a:endParaRPr dirty="0"/>
          </a:p>
          <a:p>
            <a:pPr lvl="0" eaLnBrk="1" hangingPunct="1"/>
            <a:r>
              <a:rPr dirty="0"/>
              <a:t>	formal scripts</a:t>
            </a:r>
            <a:endParaRPr dirty="0"/>
          </a:p>
          <a:p>
            <a:pPr lvl="0" eaLnBrk="1" hangingPunct="1"/>
            <a:endParaRPr dirty="0"/>
          </a:p>
        </p:txBody>
      </p:sp>
      <p:sp>
        <p:nvSpPr>
          <p:cNvPr id="344067" name="Slide Image Placeholder 344066"/>
          <p:cNvSpPr/>
          <p:nvPr>
            <p:ph type="sldImg"/>
          </p:nvPr>
        </p:nvSpPr>
        <p:spPr>
          <a:xfrm>
            <a:off x="1144588" y="695325"/>
            <a:ext cx="4572000" cy="3429000"/>
          </a:xfrm>
          <a:noFill/>
          <a:ln w="12700" cap="flat" cmpd="sng">
            <a:solidFill>
              <a:schemeClr val="tx1">
                <a:alpha val="100000"/>
              </a:schemeClr>
            </a:solidFill>
            <a:prstDash val="soli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eaLnBrk="1" hangingPunct="1"/>
            <a:r>
              <a:rPr lang="en-US" sz="1200" dirty="0">
                <a:latin typeface="Tahoma" panose="020B0604030504040204" pitchFamily="34" charset="0"/>
              </a:rPr>
              <a:t>IS 208A</a:t>
            </a:r>
            <a:endParaRPr lang="en-US" sz="1200" dirty="0">
              <a:latin typeface="Tahoma" panose="020B0604030504040204" pitchFamily="34" charset="0"/>
            </a:endParaRPr>
          </a:p>
        </p:txBody>
      </p:sp>
      <p:sp>
        <p:nvSpPr>
          <p:cNvPr id="3" name="Date Placeholder 2"/>
          <p:cNvSpPr/>
          <p:nvPr>
            <p:ph type="dt" idx="3"/>
          </p:nvPr>
        </p:nvSpPr>
        <p:spPr/>
        <p:txBody>
          <a:bodyPr/>
          <a:p>
            <a:pPr lvl="0" algn="r" eaLnBrk="1" hangingPunct="1"/>
            <a:fld id="{BB962C8B-B14F-4D97-AF65-F5344CB8AC3E}" type="datetime3">
              <a:rPr lang="en-US" sz="1200" dirty="0">
                <a:latin typeface="Tahoma" panose="020B0604030504040204" pitchFamily="34" charset="0"/>
              </a:rPr>
            </a:fld>
            <a:endParaRPr lang="en-US" sz="1200" dirty="0">
              <a:latin typeface="Tahoma" panose="020B0604030504040204" pitchFamily="34" charset="0"/>
            </a:endParaRPr>
          </a:p>
        </p:txBody>
      </p:sp>
      <p:sp>
        <p:nvSpPr>
          <p:cNvPr id="4" name="Footer Placeholder 3"/>
          <p:cNvSpPr/>
          <p:nvPr>
            <p:ph type="ftr" sz="quarter" idx="4"/>
          </p:nvPr>
        </p:nvSpPr>
        <p:spPr/>
        <p:txBody>
          <a:bodyPr/>
          <a:p>
            <a:pPr lvl="0" eaLnBrk="1" hangingPunct="1"/>
            <a:r>
              <a:rPr lang="en-US" sz="1200" dirty="0">
                <a:latin typeface="Tahoma" panose="020B0604030504040204" pitchFamily="34" charset="0"/>
              </a:rPr>
              <a:t>Yale Braunstein - DFD</a:t>
            </a:r>
            <a:endParaRPr lang="en-US" sz="1200" dirty="0">
              <a:latin typeface="Tahoma" panose="020B0604030504040204" pitchFamily="34" charset="0"/>
            </a:endParaRPr>
          </a:p>
        </p:txBody>
      </p:sp>
      <p:sp>
        <p:nvSpPr>
          <p:cNvPr id="5" name="Slide Number Placeholder 4"/>
          <p:cNvSpPr/>
          <p:nvPr>
            <p:ph type="sldNum" sz="quarter" idx="5"/>
          </p:nvPr>
        </p:nvSpPr>
        <p:spPr/>
        <p:txBody>
          <a:bodyPr/>
          <a:p>
            <a:pPr lvl="0" algn="r" eaLnBrk="1" hangingPunct="1"/>
            <a:fld id="{9A0DB2DC-4C9A-4742-B13C-FB6460FD3503}" type="slidenum">
              <a:rPr lang="en-US" sz="1200" dirty="0">
                <a:latin typeface="Tahoma" panose="020B0604030504040204" pitchFamily="34" charset="0"/>
              </a:rPr>
            </a:fld>
            <a:endParaRPr lang="en-US" sz="1200" dirty="0">
              <a:latin typeface="Tahoma" panose="020B0604030504040204" pitchFamily="34" charset="0"/>
            </a:endParaRPr>
          </a:p>
        </p:txBody>
      </p:sp>
      <p:sp>
        <p:nvSpPr>
          <p:cNvPr id="339970" name="Slide Image Placeholder 339969"/>
          <p:cNvSpPr>
            <a:spLocks noTextEdit="1"/>
          </p:cNvSpPr>
          <p:nvPr>
            <p:ph type="sldImg"/>
          </p:nvPr>
        </p:nvSpPr>
        <p:spPr>
          <a:ln/>
        </p:spPr>
      </p:sp>
      <p:sp>
        <p:nvSpPr>
          <p:cNvPr id="339971" name="Text Placeholder 339970"/>
          <p:cNvSpPr>
            <a:spLocks noGrp="1"/>
          </p:cNvSpPr>
          <p:nvPr>
            <p:ph type="body" idx="1"/>
          </p:nvPr>
        </p:nvSpPr>
        <p:spPr>
          <a:ln/>
        </p:spPr>
        <p:txBody>
          <a:bodyPr wrap="non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chemeClr val="bg1"/>
        </a:solidFill>
        <a:effectLst/>
      </p:bgPr>
    </p:bg>
    <p:spTree>
      <p:nvGrpSpPr>
        <p:cNvPr id="1" name=""/>
        <p:cNvGrpSpPr/>
        <p:nvPr/>
      </p:nvGrpSpPr>
      <p:grpSpPr/>
      <p:pic>
        <p:nvPicPr>
          <p:cNvPr id="92162" name="Picture 92161" descr="H:\Inetpub\wwwroot\denniswixom\images\leftbarback.gif"/>
          <p:cNvPicPr>
            <a:picLocks noChangeAspect="1"/>
          </p:cNvPicPr>
          <p:nvPr/>
        </p:nvPicPr>
        <p:blipFill>
          <a:blip r:embed="rId2"/>
          <a:stretch>
            <a:fillRect/>
          </a:stretch>
        </p:blipFill>
        <p:spPr>
          <a:xfrm>
            <a:off x="0" y="0"/>
            <a:ext cx="1685925" cy="6858000"/>
          </a:xfrm>
          <a:prstGeom prst="rect">
            <a:avLst/>
          </a:prstGeom>
          <a:noFill/>
          <a:ln w="9525">
            <a:noFill/>
          </a:ln>
        </p:spPr>
      </p:pic>
      <p:grpSp>
        <p:nvGrpSpPr>
          <p:cNvPr id="92163" name="Group 92162"/>
          <p:cNvGrpSpPr/>
          <p:nvPr/>
        </p:nvGrpSpPr>
        <p:grpSpPr>
          <a:xfrm>
            <a:off x="2349500" y="3098800"/>
            <a:ext cx="6045200" cy="3271838"/>
            <a:chOff x="1480" y="1952"/>
            <a:chExt cx="3808" cy="2061"/>
          </a:xfrm>
        </p:grpSpPr>
        <p:sp>
          <p:nvSpPr>
            <p:cNvPr id="92164" name="Straight Connector 92163"/>
            <p:cNvSpPr/>
            <p:nvPr/>
          </p:nvSpPr>
          <p:spPr>
            <a:xfrm flipV="1">
              <a:off x="1480" y="3442"/>
              <a:ext cx="3808" cy="0"/>
            </a:xfrm>
            <a:prstGeom prst="line">
              <a:avLst/>
            </a:prstGeom>
            <a:ln w="9525" cap="flat" cmpd="sng">
              <a:solidFill>
                <a:schemeClr val="bg1"/>
              </a:solidFill>
              <a:prstDash val="solid"/>
              <a:headEnd type="none" w="med" len="med"/>
              <a:tailEnd type="none" w="med" len="med"/>
            </a:ln>
          </p:spPr>
        </p:sp>
        <p:sp>
          <p:nvSpPr>
            <p:cNvPr id="92165" name="Straight Connector 92164"/>
            <p:cNvSpPr/>
            <p:nvPr/>
          </p:nvSpPr>
          <p:spPr>
            <a:xfrm flipH="1">
              <a:off x="5172" y="1952"/>
              <a:ext cx="0" cy="2061"/>
            </a:xfrm>
            <a:prstGeom prst="line">
              <a:avLst/>
            </a:prstGeom>
            <a:ln w="9525" cap="flat" cmpd="sng">
              <a:solidFill>
                <a:schemeClr val="bg1"/>
              </a:solidFill>
              <a:prstDash val="solid"/>
              <a:headEnd type="none" w="med" len="med"/>
              <a:tailEnd type="none" w="med" len="med"/>
            </a:ln>
          </p:spPr>
        </p:sp>
        <p:sp>
          <p:nvSpPr>
            <p:cNvPr id="92166" name="Freeform 92165"/>
            <p:cNvSpPr/>
            <p:nvPr/>
          </p:nvSpPr>
          <p:spPr>
            <a:xfrm rot="5400000">
              <a:off x="5096" y="3346"/>
              <a:ext cx="156" cy="157"/>
            </a:xfrm>
            <a:custGeom>
              <a:avLst/>
              <a:gdLst>
                <a:gd name="txL" fmla="*/ 0 w 43195"/>
                <a:gd name="txT" fmla="*/ 0 h 43200"/>
                <a:gd name="txR" fmla="*/ 43195 w 43195"/>
                <a:gd name="txB" fmla="*/ 43200 h 43200"/>
              </a:gdLst>
              <a:ahLst/>
              <a:cxnLst>
                <a:cxn ang="270">
                  <a:pos x="21113" y="5"/>
                </a:cxn>
                <a:cxn ang="90">
                  <a:pos x="0" y="22055"/>
                </a:cxn>
                <a:cxn ang="90">
                  <a:pos x="21595" y="21600"/>
                </a:cxn>
              </a:cxnLst>
              <a:rect l="txL" t="txT" r="txR" b="txB"/>
              <a:pathLst>
                <a:path w="43195" h="43200" fill="none">
                  <a:moveTo>
                    <a:pt x="21113" y="5"/>
                  </a:moveTo>
                  <a:arcTo wR="21600" hR="21600" stAng="-5476718" swAng="16204296"/>
                </a:path>
                <a:path w="43195" h="43200" stroke="0">
                  <a:moveTo>
                    <a:pt x="21113" y="5"/>
                  </a:moveTo>
                  <a:arcTo wR="21600" hR="21600" stAng="-5476718" swAng="16204296"/>
                  <a:lnTo>
                    <a:pt x="21595" y="21600"/>
                  </a:lnTo>
                  <a:close/>
                </a:path>
              </a:pathLst>
            </a:custGeom>
            <a:noFill/>
            <a:ln w="9525" cap="flat" cmpd="sng">
              <a:solidFill>
                <a:schemeClr val="bg1"/>
              </a:solidFill>
              <a:prstDash val="solid"/>
              <a:headEnd type="none" w="med" len="med"/>
              <a:tailEnd type="none" w="med" len="med"/>
            </a:ln>
          </p:spPr>
          <p:txBody>
            <a:bodyPr/>
            <a:p>
              <a:endParaRPr lang="en-US"/>
            </a:p>
          </p:txBody>
        </p:sp>
      </p:grpSp>
      <p:sp>
        <p:nvSpPr>
          <p:cNvPr id="92167" name="Title 92166"/>
          <p:cNvSpPr>
            <a:spLocks noGrp="1"/>
          </p:cNvSpPr>
          <p:nvPr>
            <p:ph type="ctrTitle"/>
          </p:nvPr>
        </p:nvSpPr>
        <p:spPr>
          <a:xfrm>
            <a:off x="990600" y="1600200"/>
            <a:ext cx="7467600" cy="1295400"/>
          </a:xfrm>
          <a:prstGeom prst="rect">
            <a:avLst/>
          </a:prstGeom>
          <a:noFill/>
          <a:ln w="9525">
            <a:noFill/>
          </a:ln>
        </p:spPr>
        <p:txBody>
          <a:bodyPr anchor="b" anchorCtr="0"/>
          <a:lstStyle>
            <a:lvl1pPr lvl="0">
              <a:buClrTx/>
              <a:buSzTx/>
              <a:buFontTx/>
              <a:defRPr/>
            </a:lvl1pPr>
          </a:lstStyle>
          <a:p>
            <a:pPr lvl="0"/>
            <a:r>
              <a:rPr dirty="0"/>
              <a:t>Click to edit Master title style</a:t>
            </a:r>
            <a:endParaRPr dirty="0"/>
          </a:p>
        </p:txBody>
      </p:sp>
      <p:sp>
        <p:nvSpPr>
          <p:cNvPr id="92168" name="Subtitle 92167" descr="Rectangle: Click to edit Master text styles&#13;&#10;Second level&#13;&#10;Third level&#13;&#10;Fourth level&#13;&#10;Fifth level"/>
          <p:cNvSpPr>
            <a:spLocks noGrp="1"/>
          </p:cNvSpPr>
          <p:nvPr>
            <p:ph type="subTitle" idx="1"/>
          </p:nvPr>
        </p:nvSpPr>
        <p:spPr>
          <a:xfrm>
            <a:off x="990600" y="3200400"/>
            <a:ext cx="7239000" cy="2286000"/>
          </a:xfrm>
          <a:prstGeom prst="rect">
            <a:avLst/>
          </a:prstGeom>
          <a:noFill/>
          <a:ln w="9525">
            <a:noFill/>
          </a:ln>
        </p:spPr>
        <p:txBody>
          <a:bodyPr anchor="t" anchorCtr="0"/>
          <a:lstStyle>
            <a:lvl1pPr marL="0" lvl="0" indent="0">
              <a:buClr>
                <a:schemeClr val="bg1"/>
              </a:buClr>
              <a:buSzPct val="110000"/>
              <a:buFontTx/>
              <a:buNone/>
              <a:defRPr/>
            </a:lvl1pPr>
            <a:lvl2pPr marL="457200" lvl="1" indent="0" algn="ctr">
              <a:buClr>
                <a:srgbClr val="CCECFF"/>
              </a:buClr>
              <a:buSzTx/>
              <a:buFontTx/>
              <a:buNone/>
              <a:defRPr/>
            </a:lvl2pPr>
            <a:lvl3pPr marL="914400" lvl="2" indent="0" algn="ctr">
              <a:buClr>
                <a:schemeClr val="bg1"/>
              </a:buClr>
              <a:buSzPct val="95000"/>
              <a:buFont typeface="Wingdings" panose="05000000000000000000" pitchFamily="2" charset="2"/>
              <a:buNone/>
              <a:defRPr/>
            </a:lvl3pPr>
            <a:lvl4pPr marL="1371600" lvl="3" indent="0" algn="ctr">
              <a:buClr>
                <a:schemeClr val="bg1"/>
              </a:buClr>
              <a:buSzPct val="65000"/>
              <a:buFont typeface="Wingdings" panose="05000000000000000000" pitchFamily="2" charset="2"/>
              <a:buNone/>
              <a:defRPr/>
            </a:lvl4pPr>
            <a:lvl5pPr marL="1828800" lvl="4" indent="0" algn="ctr">
              <a:buClr>
                <a:srgbClr val="CCECFF"/>
              </a:buClr>
              <a:buSzPct val="60000"/>
              <a:buFont typeface="Wingdings" panose="05000000000000000000" pitchFamily="2" charset="2"/>
              <a:buNone/>
              <a:defRPr/>
            </a:lvl5pPr>
          </a:lstStyle>
          <a:p>
            <a:pPr lvl="0"/>
            <a:r>
              <a:rPr dirty="0"/>
              <a:t>Click to edit Master subtitle style</a:t>
            </a:r>
            <a:endParaRPr dirty="0"/>
          </a:p>
        </p:txBody>
      </p:sp>
      <p:pic>
        <p:nvPicPr>
          <p:cNvPr id="92169" name="Picture 92168" descr="H:\Inetpub\wwwroot\denniswixom\images\global.jpg"/>
          <p:cNvPicPr>
            <a:picLocks noChangeAspect="1"/>
          </p:cNvPicPr>
          <p:nvPr/>
        </p:nvPicPr>
        <p:blipFill>
          <a:blip r:embed="rId3"/>
          <a:srcRect l="13483" t="5405" r="12360" b="13513"/>
          <a:stretch>
            <a:fillRect/>
          </a:stretch>
        </p:blipFill>
        <p:spPr>
          <a:xfrm>
            <a:off x="8420100" y="6045200"/>
            <a:ext cx="558800" cy="762000"/>
          </a:xfrm>
          <a:prstGeom prst="rect">
            <a:avLst/>
          </a:prstGeom>
          <a:solidFill>
            <a:schemeClr val="folHlink"/>
          </a:solidFill>
          <a:ln w="9525">
            <a:noFill/>
          </a:ln>
        </p:spPr>
      </p:pic>
      <p:sp>
        <p:nvSpPr>
          <p:cNvPr id="92171" name="Footer Placeholder 92170"/>
          <p:cNvSpPr>
            <a:spLocks noGrp="1"/>
          </p:cNvSpPr>
          <p:nvPr>
            <p:ph type="ftr" sz="quarter" idx="3"/>
          </p:nvPr>
        </p:nvSpPr>
        <p:spPr>
          <a:xfrm>
            <a:off x="3048000" y="6248400"/>
            <a:ext cx="5029200" cy="457200"/>
          </a:xfrm>
          <a:prstGeom prst="rect">
            <a:avLst/>
          </a:prstGeom>
          <a:noFill/>
          <a:ln w="9525">
            <a:noFill/>
          </a:ln>
        </p:spPr>
        <p:txBody>
          <a:bodyPr anchor="b" anchorCtr="0"/>
          <a:lstStyle>
            <a:lvl1pPr algn="r">
              <a:defRPr sz="1000">
                <a:latin typeface="Tahoma" panose="020B0604030504040204" pitchFamily="34" charset="0"/>
              </a:defRPr>
            </a:lvl1pPr>
          </a:lstStyle>
          <a:p>
            <a:pPr lvl="0" eaLnBrk="1" hangingPunct="1"/>
            <a:r>
              <a:rPr sz="1000">
                <a:latin typeface="Tahoma" panose="020B0604030504040204" pitchFamily="34" charset="0"/>
              </a:rPr>
              <a:t>PowerPoint Presentation for Dennis &amp; Haley Wixom, </a:t>
            </a:r>
            <a:r>
              <a:rPr sz="1000" i="1">
                <a:latin typeface="Tahoma" panose="020B0604030504040204" pitchFamily="34" charset="0"/>
              </a:rPr>
              <a:t>Systems Analysis and Design</a:t>
            </a:r>
            <a:endParaRPr sz="1000" i="1">
              <a:latin typeface="Tahoma" panose="020B0604030504040204" pitchFamily="34" charset="0"/>
            </a:endParaRPr>
          </a:p>
          <a:p>
            <a:pPr lvl="0" algn="r" eaLnBrk="1" hangingPunct="1"/>
            <a:r>
              <a:rPr sz="1000">
                <a:latin typeface="Tahoma" panose="020B0604030504040204" pitchFamily="34" charset="0"/>
              </a:rPr>
              <a:t>Copyright </a:t>
            </a:r>
            <a:r>
              <a:rPr sz="1000">
                <a:latin typeface="Tahoma" panose="020B0604030504040204" pitchFamily="34" charset="0"/>
                <a:cs typeface="Tahoma" panose="020B0604030504040204" pitchFamily="34" charset="0"/>
              </a:rPr>
              <a:t>2000 © John Wiley &amp; Sons, Inc.  All rights reserved.</a:t>
            </a:r>
            <a:endParaRPr sz="1000">
              <a:latin typeface="Tahoma" panose="020B0604030504040204" pitchFamily="34" charset="0"/>
              <a:ea typeface="Tahoma" panose="020B0604030504040204" pitchFamily="34" charset="0"/>
            </a:endParaRPr>
          </a:p>
        </p:txBody>
      </p:sp>
      <p:sp>
        <p:nvSpPr>
          <p:cNvPr id="92172" name="Slide Number Placeholder 92171"/>
          <p:cNvSpPr>
            <a:spLocks noGrp="1"/>
          </p:cNvSpPr>
          <p:nvPr>
            <p:ph type="sldNum" sz="quarter" idx="4"/>
          </p:nvPr>
        </p:nvSpPr>
        <p:spPr>
          <a:xfrm>
            <a:off x="990600" y="6248400"/>
            <a:ext cx="1905000" cy="457200"/>
          </a:xfrm>
          <a:prstGeom prst="rect">
            <a:avLst/>
          </a:prstGeom>
          <a:noFill/>
          <a:ln w="9525">
            <a:noFill/>
          </a:ln>
        </p:spPr>
        <p:txBody>
          <a:bodyPr anchor="b" anchorCtr="0"/>
          <a:lstStyle>
            <a:lvl1pPr>
              <a:defRPr sz="1000">
                <a:latin typeface="Tahoma" panose="020B0604030504040204" pitchFamily="34" charset="0"/>
              </a:defRPr>
            </a:lvl1pPr>
          </a:lstStyle>
          <a:p>
            <a:pPr eaLnBrk="1" hangingPunct="1"/>
            <a:r>
              <a:t>Slide </a:t>
            </a:r>
            <a:fld id="{9A0DB2DC-4C9A-4742-B13C-FB6460FD3503}" type="slidenum">
              <a:rPr lang="en-US">
                <a:latin typeface="Tahoma" panose="020B0604030504040204" pitchFamily="34" charset="0"/>
              </a:rPr>
            </a:fld>
            <a:endParaRPr>
              <a:latin typeface="Tahoma" panose="020B0604030504040204" pitchFamily="34" charset="0"/>
            </a:endParaRPr>
          </a:p>
          <a:p>
            <a:pPr eaLnBrk="1" hangingPunct="1"/>
            <a:endParaRPr>
              <a:latin typeface="Tahoma" panose="020B0604030504040204" pitchFamily="34" charset="0"/>
            </a:endParaRPr>
          </a:p>
        </p:txBody>
      </p:sp>
      <p:sp>
        <p:nvSpPr>
          <p:cNvPr id="92173" name="Straight Connector 92172"/>
          <p:cNvSpPr/>
          <p:nvPr/>
        </p:nvSpPr>
        <p:spPr>
          <a:xfrm flipH="1" flipV="1">
            <a:off x="990600" y="6248400"/>
            <a:ext cx="7086600" cy="0"/>
          </a:xfrm>
          <a:prstGeom prst="line">
            <a:avLst/>
          </a:prstGeom>
          <a:ln w="9525" cap="flat" cmpd="sng">
            <a:solidFill>
              <a:srgbClr val="000066"/>
            </a:solidFill>
            <a:prstDash val="solid"/>
            <a:headEnd type="none" w="med" len="med"/>
            <a:tailEnd type="none" w="med" len="med"/>
          </a:ln>
        </p:spPr>
      </p:sp>
      <p:grpSp>
        <p:nvGrpSpPr>
          <p:cNvPr id="92174" name="Group 92173"/>
          <p:cNvGrpSpPr/>
          <p:nvPr userDrawn="1"/>
        </p:nvGrpSpPr>
        <p:grpSpPr>
          <a:xfrm>
            <a:off x="990600" y="2819400"/>
            <a:ext cx="7572375" cy="169863"/>
            <a:chOff x="504" y="3670"/>
            <a:chExt cx="4770" cy="107"/>
          </a:xfrm>
        </p:grpSpPr>
        <p:sp>
          <p:nvSpPr>
            <p:cNvPr id="92175" name="Rectangles 92174"/>
            <p:cNvSpPr/>
            <p:nvPr/>
          </p:nvSpPr>
          <p:spPr>
            <a:xfrm>
              <a:off x="504" y="3696"/>
              <a:ext cx="4752" cy="48"/>
            </a:xfrm>
            <a:prstGeom prst="rect">
              <a:avLst/>
            </a:prstGeom>
            <a:gradFill rotWithShape="0">
              <a:gsLst>
                <a:gs pos="0">
                  <a:srgbClr val="868FD0">
                    <a:gamma/>
                    <a:tint val="65490"/>
                    <a:invGamma/>
                  </a:srgbClr>
                </a:gs>
                <a:gs pos="100000">
                  <a:srgbClr val="868FD0"/>
                </a:gs>
              </a:gsLst>
              <a:lin ang="0" scaled="1"/>
              <a:tileRect/>
            </a:gradFill>
            <a:ln w="9525">
              <a:noFill/>
            </a:ln>
            <a:effectLst>
              <a:outerShdw dist="74053" dir="3542174" algn="ctr" rotWithShape="0">
                <a:srgbClr val="000060"/>
              </a:outerShdw>
            </a:effectLst>
          </p:spPr>
          <p:txBody>
            <a:bodyPr/>
            <a:p>
              <a:endParaRPr lang="en-US"/>
            </a:p>
          </p:txBody>
        </p:sp>
        <p:sp>
          <p:nvSpPr>
            <p:cNvPr id="92176" name="Isosceles Triangle 92175"/>
            <p:cNvSpPr>
              <a:spLocks noChangeAspect="1"/>
            </p:cNvSpPr>
            <p:nvPr/>
          </p:nvSpPr>
          <p:spPr>
            <a:xfrm rot="14100158">
              <a:off x="5142" y="3645"/>
              <a:ext cx="107" cy="156"/>
            </a:xfrm>
            <a:prstGeom prst="triangle">
              <a:avLst>
                <a:gd name="adj" fmla="val 0"/>
              </a:avLst>
            </a:prstGeom>
            <a:solidFill>
              <a:srgbClr val="868FD0"/>
            </a:solidFill>
            <a:ln w="9525">
              <a:noFill/>
            </a:ln>
            <a:effectLst>
              <a:outerShdw dist="74053" dir="3542174" algn="ctr" rotWithShape="0">
                <a:srgbClr val="000060"/>
              </a:outerShdw>
            </a:effectLst>
          </p:spPr>
          <p:txBody>
            <a:bodyPr/>
            <a:p>
              <a:endParaRPr lang="en-US"/>
            </a:p>
          </p:txBody>
        </p:sp>
      </p:gr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304800"/>
            <a:ext cx="20002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304800"/>
            <a:ext cx="5884793" cy="5867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676400"/>
            <a:ext cx="3920490" cy="4495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2010" y="1676400"/>
            <a:ext cx="3920490" cy="4495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Slide Number Placeholder 8"/>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91138" name="Picture 91137" descr="H:\Inetpub\wwwroot\denniswixom\images\leftbarback.gif"/>
          <p:cNvPicPr>
            <a:picLocks noChangeAspect="1"/>
          </p:cNvPicPr>
          <p:nvPr/>
        </p:nvPicPr>
        <p:blipFill>
          <a:blip r:embed="rId12"/>
          <a:stretch>
            <a:fillRect/>
          </a:stretch>
        </p:blipFill>
        <p:spPr>
          <a:xfrm>
            <a:off x="0" y="0"/>
            <a:ext cx="1685925" cy="6858000"/>
          </a:xfrm>
          <a:prstGeom prst="rect">
            <a:avLst/>
          </a:prstGeom>
          <a:noFill/>
          <a:ln w="9525">
            <a:noFill/>
          </a:ln>
        </p:spPr>
      </p:pic>
      <p:sp>
        <p:nvSpPr>
          <p:cNvPr id="91139" name="Title 91138"/>
          <p:cNvSpPr>
            <a:spLocks noGrp="1"/>
          </p:cNvSpPr>
          <p:nvPr>
            <p:ph type="title"/>
          </p:nvPr>
        </p:nvSpPr>
        <p:spPr>
          <a:xfrm>
            <a:off x="571500" y="304800"/>
            <a:ext cx="7772400" cy="1143000"/>
          </a:xfrm>
          <a:prstGeom prst="rect">
            <a:avLst/>
          </a:prstGeom>
          <a:noFill/>
          <a:ln w="9525">
            <a:noFill/>
          </a:ln>
        </p:spPr>
        <p:txBody>
          <a:bodyPr anchor="b" anchorCtr="0"/>
          <a:p>
            <a:pPr lvl="0"/>
            <a:r>
              <a:rPr dirty="0"/>
              <a:t>Click to edit Master title style</a:t>
            </a:r>
            <a:endParaRPr dirty="0"/>
          </a:p>
        </p:txBody>
      </p:sp>
      <p:sp>
        <p:nvSpPr>
          <p:cNvPr id="91140" name="Text Placeholder 91139" descr="Rectangle: Click to edit Master text styles&#13;&#10;Second level&#13;&#10;Third level&#13;&#10;Fourth level&#13;&#10;Fifth level"/>
          <p:cNvSpPr>
            <a:spLocks noGrp="1"/>
          </p:cNvSpPr>
          <p:nvPr>
            <p:ph type="body" idx="1"/>
          </p:nvPr>
        </p:nvSpPr>
        <p:spPr>
          <a:xfrm>
            <a:off x="571500" y="1676400"/>
            <a:ext cx="8001000" cy="4495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91141" name="Straight Connector 91140"/>
          <p:cNvSpPr/>
          <p:nvPr/>
        </p:nvSpPr>
        <p:spPr>
          <a:xfrm rot="10800000">
            <a:off x="8593138" y="3427413"/>
            <a:ext cx="0" cy="3286125"/>
          </a:xfrm>
          <a:prstGeom prst="line">
            <a:avLst/>
          </a:prstGeom>
          <a:ln w="9525" cap="flat" cmpd="sng">
            <a:solidFill>
              <a:schemeClr val="bg1"/>
            </a:solidFill>
            <a:prstDash val="solid"/>
            <a:headEnd type="none" w="med" len="med"/>
            <a:tailEnd type="none" w="med" len="med"/>
          </a:ln>
        </p:spPr>
      </p:sp>
      <p:sp>
        <p:nvSpPr>
          <p:cNvPr id="91142" name="Freeform 91141"/>
          <p:cNvSpPr/>
          <p:nvPr/>
        </p:nvSpPr>
        <p:spPr>
          <a:xfrm rot="10800000" flipH="1">
            <a:off x="8494713" y="6034088"/>
            <a:ext cx="192087" cy="193675"/>
          </a:xfrm>
          <a:custGeom>
            <a:avLst/>
            <a:gdLst>
              <a:gd name="txL" fmla="*/ 0 w 43195"/>
              <a:gd name="txT" fmla="*/ 0 h 43200"/>
              <a:gd name="txR" fmla="*/ 43195 w 43195"/>
              <a:gd name="txB" fmla="*/ 43200 h 43200"/>
            </a:gdLst>
            <a:ahLst/>
            <a:cxnLst>
              <a:cxn ang="270">
                <a:pos x="21113" y="5"/>
              </a:cxn>
              <a:cxn ang="90">
                <a:pos x="0" y="22055"/>
              </a:cxn>
              <a:cxn ang="90">
                <a:pos x="21595" y="21600"/>
              </a:cxn>
            </a:cxnLst>
            <a:rect l="txL" t="txT" r="txR" b="txB"/>
            <a:pathLst>
              <a:path w="43195" h="43200" fill="none">
                <a:moveTo>
                  <a:pt x="21113" y="5"/>
                </a:moveTo>
                <a:arcTo wR="21600" hR="21600" stAng="-5476718" swAng="16204296"/>
              </a:path>
              <a:path w="43195" h="43200" stroke="0">
                <a:moveTo>
                  <a:pt x="21113" y="5"/>
                </a:moveTo>
                <a:arcTo wR="21600" hR="21600" stAng="-5476718" swAng="16204296"/>
                <a:lnTo>
                  <a:pt x="21595" y="21600"/>
                </a:lnTo>
                <a:close/>
              </a:path>
            </a:pathLst>
          </a:custGeom>
          <a:noFill/>
          <a:ln w="9525" cap="flat" cmpd="sng">
            <a:solidFill>
              <a:schemeClr val="bg1"/>
            </a:solidFill>
            <a:prstDash val="solid"/>
            <a:headEnd type="none" w="med" len="med"/>
            <a:tailEnd type="none" w="med" len="med"/>
          </a:ln>
        </p:spPr>
        <p:txBody>
          <a:bodyPr/>
          <a:p>
            <a:endParaRPr lang="en-US"/>
          </a:p>
        </p:txBody>
      </p:sp>
      <p:sp>
        <p:nvSpPr>
          <p:cNvPr id="91145" name="Slide Number Placeholder 91144"/>
          <p:cNvSpPr>
            <a:spLocks noGrp="1"/>
          </p:cNvSpPr>
          <p:nvPr>
            <p:ph type="sldNum" sz="quarter" idx="4"/>
          </p:nvPr>
        </p:nvSpPr>
        <p:spPr>
          <a:xfrm>
            <a:off x="990600" y="6248400"/>
            <a:ext cx="1905000" cy="457200"/>
          </a:xfrm>
          <a:prstGeom prst="rect">
            <a:avLst/>
          </a:prstGeom>
          <a:noFill/>
          <a:ln w="9525">
            <a:noFill/>
          </a:ln>
        </p:spPr>
        <p:txBody>
          <a:bodyPr anchor="b" anchorCtr="0"/>
          <a:lstStyle>
            <a:lvl1pPr>
              <a:defRPr sz="1000">
                <a:latin typeface="Tahoma" panose="020B0604030504040204" pitchFamily="34" charset="0"/>
              </a:defRPr>
            </a:lvl1pPr>
          </a:lstStyle>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91146" name="Straight Connector 91145"/>
          <p:cNvSpPr/>
          <p:nvPr/>
        </p:nvSpPr>
        <p:spPr>
          <a:xfrm flipH="1" flipV="1">
            <a:off x="990600" y="6248400"/>
            <a:ext cx="7086600" cy="0"/>
          </a:xfrm>
          <a:prstGeom prst="line">
            <a:avLst/>
          </a:prstGeom>
          <a:ln w="9525" cap="flat" cmpd="sng">
            <a:solidFill>
              <a:srgbClr val="000066"/>
            </a:solidFill>
            <a:prstDash val="solid"/>
            <a:headEnd type="none" w="med" len="med"/>
            <a:tailEnd type="none" w="med" len="med"/>
          </a:ln>
        </p:spPr>
      </p:sp>
      <p:grpSp>
        <p:nvGrpSpPr>
          <p:cNvPr id="91148" name="Group 91147"/>
          <p:cNvGrpSpPr/>
          <p:nvPr userDrawn="1"/>
        </p:nvGrpSpPr>
        <p:grpSpPr>
          <a:xfrm>
            <a:off x="533400" y="1371600"/>
            <a:ext cx="7572375" cy="169863"/>
            <a:chOff x="504" y="3670"/>
            <a:chExt cx="4770" cy="107"/>
          </a:xfrm>
        </p:grpSpPr>
        <p:sp>
          <p:nvSpPr>
            <p:cNvPr id="91149" name="Rectangles 91148"/>
            <p:cNvSpPr/>
            <p:nvPr/>
          </p:nvSpPr>
          <p:spPr>
            <a:xfrm>
              <a:off x="504" y="3696"/>
              <a:ext cx="4752" cy="48"/>
            </a:xfrm>
            <a:prstGeom prst="rect">
              <a:avLst/>
            </a:prstGeom>
            <a:gradFill rotWithShape="0">
              <a:gsLst>
                <a:gs pos="0">
                  <a:srgbClr val="868FD0">
                    <a:gamma/>
                    <a:tint val="65490"/>
                    <a:invGamma/>
                  </a:srgbClr>
                </a:gs>
                <a:gs pos="100000">
                  <a:srgbClr val="868FD0"/>
                </a:gs>
              </a:gsLst>
              <a:lin ang="0" scaled="1"/>
              <a:tileRect/>
            </a:gradFill>
            <a:ln w="9525">
              <a:noFill/>
            </a:ln>
            <a:effectLst>
              <a:outerShdw dist="74053" dir="3542174" algn="ctr" rotWithShape="0">
                <a:srgbClr val="000060"/>
              </a:outerShdw>
            </a:effectLst>
          </p:spPr>
          <p:txBody>
            <a:bodyPr/>
            <a:p>
              <a:endParaRPr lang="en-US"/>
            </a:p>
          </p:txBody>
        </p:sp>
        <p:sp>
          <p:nvSpPr>
            <p:cNvPr id="91150" name="Isosceles Triangle 91149"/>
            <p:cNvSpPr>
              <a:spLocks noChangeAspect="1"/>
            </p:cNvSpPr>
            <p:nvPr/>
          </p:nvSpPr>
          <p:spPr>
            <a:xfrm rot="14100158">
              <a:off x="5142" y="3645"/>
              <a:ext cx="107" cy="156"/>
            </a:xfrm>
            <a:prstGeom prst="triangle">
              <a:avLst>
                <a:gd name="adj" fmla="val 0"/>
              </a:avLst>
            </a:prstGeom>
            <a:solidFill>
              <a:srgbClr val="868FD0"/>
            </a:solidFill>
            <a:ln w="9525">
              <a:noFill/>
            </a:ln>
            <a:effectLst>
              <a:outerShdw dist="74053" dir="3542174" algn="ctr" rotWithShape="0">
                <a:srgbClr val="000060"/>
              </a:outerShdw>
            </a:effectLst>
          </p:spPr>
          <p:txBody>
            <a:bodyPr/>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1"/>
        </a:buClr>
        <a:buSzPct val="110000"/>
        <a:buBlip>
          <a:blip r:embed="rId13"/>
        </a:buBlip>
        <a:defRPr sz="36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CCECFF"/>
        </a:buClr>
        <a:buSzTx/>
        <a:buBlip>
          <a:blip r:embed="rId14"/>
        </a:buBlip>
        <a:defRPr sz="32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1"/>
        </a:buClr>
        <a:buSzPct val="95000"/>
        <a:buFont typeface="Wingdings" panose="05000000000000000000" pitchFamily="2" charset="2"/>
        <a:buChar char="ù"/>
        <a:defRPr sz="2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sz="24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1600" b="0" i="0" u="none" kern="1200" baseline="0">
          <a:solidFill>
            <a:schemeClr val="tx1"/>
          </a:solidFill>
          <a:latin typeface="Verdana" panose="020B060403050404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hemeOverride" Target="../theme/themeOverride1.xml"/><Relationship Id="rId2" Type="http://schemas.openxmlformats.org/officeDocument/2006/relationships/hyperlink" Target="http://www.sims.berkeley.edu/courses/is208/s03/courses-2003.html" TargetMode="External"/><Relationship Id="rId1" Type="http://schemas.openxmlformats.org/officeDocument/2006/relationships/image" Target="../media/image1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wmf"/><Relationship Id="rId1"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3"/>
          </p:nvPr>
        </p:nvSpPr>
        <p:spPr/>
        <p:txBody>
          <a:bodyPr/>
          <a:p>
            <a:pPr lvl="0" eaLnBrk="1" hangingPunct="1"/>
            <a:r>
              <a:rPr sz="1000">
                <a:latin typeface="Tahoma" panose="020B0604030504040204" pitchFamily="34" charset="0"/>
              </a:rPr>
              <a:t>PowerPoint Presentation for Dennis &amp; Haley Wixom, </a:t>
            </a:r>
            <a:r>
              <a:rPr sz="1000" i="1">
                <a:latin typeface="Tahoma" panose="020B0604030504040204" pitchFamily="34" charset="0"/>
              </a:rPr>
              <a:t>Systems Analysis and Design</a:t>
            </a:r>
            <a:endParaRPr sz="1000" i="1">
              <a:latin typeface="Tahoma" panose="020B0604030504040204" pitchFamily="34" charset="0"/>
            </a:endParaRPr>
          </a:p>
          <a:p>
            <a:pPr lvl="0" algn="r" eaLnBrk="1" hangingPunct="1"/>
            <a:r>
              <a:rPr sz="1000">
                <a:latin typeface="Tahoma" panose="020B0604030504040204" pitchFamily="34" charset="0"/>
              </a:rPr>
              <a:t>Copyright </a:t>
            </a:r>
            <a:r>
              <a:rPr sz="1000">
                <a:latin typeface="Tahoma" panose="020B0604030504040204" pitchFamily="34" charset="0"/>
                <a:cs typeface="Tahoma" panose="020B0604030504040204" pitchFamily="34" charset="0"/>
              </a:rPr>
              <a:t>2000 © John Wiley &amp; Sons, Inc.  All rights reserved.</a:t>
            </a:r>
            <a:endParaRPr sz="1000">
              <a:latin typeface="Tahoma" panose="020B0604030504040204" pitchFamily="34" charset="0"/>
              <a:ea typeface="Tahoma" panose="020B0604030504040204" pitchFamily="34" charset="0"/>
            </a:endParaRPr>
          </a:p>
        </p:txBody>
      </p:sp>
      <p:sp>
        <p:nvSpPr>
          <p:cNvPr id="3" name="Slide Number Placeholder 2"/>
          <p:cNvSpPr/>
          <p:nvPr>
            <p:ph type="sldNum" sz="quarter" idx="4"/>
          </p:nvPr>
        </p:nvSpPr>
        <p:spPr/>
        <p:txBody>
          <a:bodyPr/>
          <a:p>
            <a:pPr eaLnBrk="1" hangingPunct="1"/>
            <a:r>
              <a:t>Slide </a:t>
            </a:r>
            <a:fld id="{9A0DB2DC-4C9A-4742-B13C-FB6460FD3503}" type="slidenum">
              <a:rPr lang="en-US">
                <a:latin typeface="Tahoma" panose="020B0604030504040204" pitchFamily="34" charset="0"/>
              </a:rPr>
            </a:fld>
            <a:endParaRPr>
              <a:latin typeface="Tahoma" panose="020B0604030504040204" pitchFamily="34" charset="0"/>
            </a:endParaRPr>
          </a:p>
          <a:p>
            <a:pPr eaLnBrk="1" hangingPunct="1"/>
            <a:endParaRPr>
              <a:latin typeface="Tahoma" panose="020B0604030504040204" pitchFamily="34" charset="0"/>
            </a:endParaRPr>
          </a:p>
        </p:txBody>
      </p:sp>
      <p:sp>
        <p:nvSpPr>
          <p:cNvPr id="233474" name="Title 233473"/>
          <p:cNvSpPr>
            <a:spLocks noGrp="1"/>
          </p:cNvSpPr>
          <p:nvPr>
            <p:ph type="ctrTitle"/>
          </p:nvPr>
        </p:nvSpPr>
        <p:spPr>
          <a:ln/>
        </p:spPr>
        <p:txBody>
          <a:bodyPr anchor="b" anchorCtr="0"/>
          <a:p>
            <a:pPr defTabSz="914400">
              <a:buSzTx/>
              <a:buFontTx/>
              <a:buNone/>
            </a:pPr>
            <a:r>
              <a:rPr kern="1200" baseline="0">
                <a:latin typeface="Century Gothic" panose="020B0502020202020204" pitchFamily="34" charset="0"/>
              </a:rPr>
              <a:t>Process Modeling</a:t>
            </a:r>
            <a:endParaRPr sz="4800" kern="1200" baseline="0">
              <a:latin typeface="Century Gothic" panose="020B0502020202020204" pitchFamily="34" charset="0"/>
            </a:endParaRPr>
          </a:p>
        </p:txBody>
      </p:sp>
      <p:sp>
        <p:nvSpPr>
          <p:cNvPr id="233475" name="Subtitle 233474" descr="Rectangle: Click to edit Master text styles&#13;&#10;Second level&#13;&#10;Third level&#13;&#10;Fourth level&#13;&#10;Fifth level"/>
          <p:cNvSpPr>
            <a:spLocks noGrp="1"/>
          </p:cNvSpPr>
          <p:nvPr>
            <p:ph type="subTitle" idx="1"/>
          </p:nvPr>
        </p:nvSpPr>
        <p:spPr>
          <a:ln/>
        </p:spPr>
        <p:txBody>
          <a:bodyPr anchor="t" anchorCtr="0"/>
          <a:p>
            <a:pPr defTabSz="914400">
              <a:buSzPct val="110000"/>
            </a:pPr>
            <a:r>
              <a:rPr kern="1200" baseline="0">
                <a:latin typeface="Century Gothic" panose="020B0502020202020204" pitchFamily="34" charset="0"/>
              </a:rPr>
              <a:t>Chapter 6</a:t>
            </a:r>
            <a:endParaRPr kern="1200" baseline="0">
              <a:latin typeface="Century Gothic" panose="020B0502020202020204" pitchFamily="34" charset="0"/>
            </a:endParaRPr>
          </a:p>
        </p:txBody>
      </p:sp>
      <p:sp>
        <p:nvSpPr>
          <p:cNvPr id="233476" name="Text Box 233475"/>
          <p:cNvSpPr txBox="1"/>
          <p:nvPr/>
        </p:nvSpPr>
        <p:spPr>
          <a:xfrm>
            <a:off x="1066800" y="4572000"/>
            <a:ext cx="7391400" cy="336550"/>
          </a:xfrm>
          <a:prstGeom prst="rect">
            <a:avLst/>
          </a:prstGeom>
          <a:noFill/>
          <a:ln w="12700">
            <a:noFill/>
          </a:ln>
        </p:spPr>
        <p:txBody>
          <a:bodyPr>
            <a:spAutoFit/>
          </a:bodyPr>
          <a:p>
            <a:pPr>
              <a:spcBef>
                <a:spcPct val="50000"/>
              </a:spcBef>
            </a:pPr>
            <a:r>
              <a:rPr>
                <a:latin typeface="Verdana" panose="020B0604030504040204" pitchFamily="34" charset="0"/>
              </a:rPr>
              <a:t>(with additions by Yale Braunstein)</a:t>
            </a:r>
            <a:endParaRPr>
              <a:latin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93890" name="Title 293889"/>
          <p:cNvSpPr>
            <a:spLocks noGrp="1"/>
          </p:cNvSpPr>
          <p:nvPr>
            <p:ph type="title"/>
          </p:nvPr>
        </p:nvSpPr>
        <p:spPr>
          <a:ln/>
        </p:spPr>
        <p:txBody>
          <a:bodyPr anchor="b" anchorCtr="0"/>
          <a:p>
            <a:r>
              <a:t>Key Definition</a:t>
            </a:r>
          </a:p>
        </p:txBody>
      </p:sp>
      <p:sp>
        <p:nvSpPr>
          <p:cNvPr id="293891" name="Text Placeholder 293890" descr="Rectangle: Click to edit Master text styles&#13;&#10;Second level&#13;&#10;Third level&#13;&#10;Fourth level&#13;&#10;Fifth level"/>
          <p:cNvSpPr>
            <a:spLocks noGrp="1"/>
          </p:cNvSpPr>
          <p:nvPr>
            <p:ph type="body" idx="4294967295"/>
          </p:nvPr>
        </p:nvSpPr>
        <p:spPr>
          <a:ln/>
        </p:spPr>
        <p:txBody>
          <a:bodyPr/>
          <a:p>
            <a:r>
              <a:rPr i="1">
                <a:solidFill>
                  <a:srgbClr val="FF0033"/>
                </a:solidFill>
              </a:rPr>
              <a:t>Decomposition</a:t>
            </a:r>
            <a:r>
              <a:t> is the process of modeling the system and its components in increasing levels of detail.</a:t>
            </a:r>
          </a:p>
          <a:p>
            <a:r>
              <a:rPr i="1">
                <a:solidFill>
                  <a:srgbClr val="FF0033"/>
                </a:solidFill>
              </a:rPr>
              <a:t>Balancing </a:t>
            </a:r>
            <a:r>
              <a:t>involves insuring that information presented at one level of a DFD is accurately represented in the next level DFD.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94914" name="Title 294913"/>
          <p:cNvSpPr>
            <a:spLocks noGrp="1"/>
          </p:cNvSpPr>
          <p:nvPr>
            <p:ph type="title"/>
          </p:nvPr>
        </p:nvSpPr>
        <p:spPr>
          <a:ln/>
        </p:spPr>
        <p:txBody>
          <a:bodyPr anchor="b" anchorCtr="0"/>
          <a:p>
            <a:r>
              <a:t>Context Diagram</a:t>
            </a:r>
          </a:p>
        </p:txBody>
      </p:sp>
      <p:sp>
        <p:nvSpPr>
          <p:cNvPr id="294915" name="Text Placeholder 294914" descr="Rectangle: Click to edit Master text styles&#13;&#10;Second level&#13;&#10;Third level&#13;&#10;Fourth level&#13;&#10;Fifth level"/>
          <p:cNvSpPr>
            <a:spLocks noGrp="1"/>
          </p:cNvSpPr>
          <p:nvPr>
            <p:ph type="body" idx="4294967295"/>
          </p:nvPr>
        </p:nvSpPr>
        <p:spPr>
          <a:ln/>
        </p:spPr>
        <p:txBody>
          <a:bodyPr/>
          <a:p>
            <a:r>
              <a:rPr sz="3200"/>
              <a:t>Shows the context into which the business process fits</a:t>
            </a:r>
            <a:endParaRPr sz="3200"/>
          </a:p>
          <a:p>
            <a:r>
              <a:rPr sz="3200"/>
              <a:t>Shows the overall business process as just </a:t>
            </a:r>
            <a:r>
              <a:rPr sz="3200" i="1"/>
              <a:t>one</a:t>
            </a:r>
            <a:r>
              <a:rPr sz="3200"/>
              <a:t> process</a:t>
            </a:r>
            <a:endParaRPr sz="3200"/>
          </a:p>
          <a:p>
            <a:r>
              <a:rPr sz="3200"/>
              <a:t>Shows all the outside entities that receive information from or contribute information to the system</a:t>
            </a:r>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95938" name="Title 295937"/>
          <p:cNvSpPr>
            <a:spLocks noGrp="1"/>
          </p:cNvSpPr>
          <p:nvPr>
            <p:ph type="title"/>
          </p:nvPr>
        </p:nvSpPr>
        <p:spPr>
          <a:ln/>
        </p:spPr>
        <p:txBody>
          <a:bodyPr anchor="b" anchorCtr="0"/>
          <a:p>
            <a:r>
              <a:t>Relationship Among DFD levels</a:t>
            </a:r>
          </a:p>
        </p:txBody>
      </p:sp>
      <p:pic>
        <p:nvPicPr>
          <p:cNvPr id="295939" name="Picture 295938" descr="A:\!06-04W-.024"/>
          <p:cNvPicPr>
            <a:picLocks noChangeAspect="1"/>
          </p:cNvPicPr>
          <p:nvPr/>
        </p:nvPicPr>
        <p:blipFill>
          <a:blip r:embed="rId1"/>
          <a:stretch>
            <a:fillRect/>
          </a:stretch>
        </p:blipFill>
        <p:spPr>
          <a:xfrm>
            <a:off x="685800" y="1600200"/>
            <a:ext cx="7696200" cy="457835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30754" name="Title 330753"/>
          <p:cNvSpPr>
            <a:spLocks noGrp="1"/>
          </p:cNvSpPr>
          <p:nvPr>
            <p:ph type="title"/>
          </p:nvPr>
        </p:nvSpPr>
        <p:spPr>
          <a:ln/>
        </p:spPr>
        <p:txBody>
          <a:bodyPr anchor="b" anchorCtr="0"/>
          <a:p>
            <a:r>
              <a:t>Decomposition Diagram</a:t>
            </a:r>
          </a:p>
        </p:txBody>
      </p:sp>
      <p:pic>
        <p:nvPicPr>
          <p:cNvPr id="330755" name="Picture 330754" descr="D:\docs\208\DFD6-5.JPG"/>
          <p:cNvPicPr>
            <a:picLocks noChangeAspect="1"/>
          </p:cNvPicPr>
          <p:nvPr/>
        </p:nvPicPr>
        <p:blipFill>
          <a:blip r:embed="rId1"/>
          <a:stretch>
            <a:fillRect/>
          </a:stretch>
        </p:blipFill>
        <p:spPr>
          <a:xfrm>
            <a:off x="2819400" y="1676400"/>
            <a:ext cx="4210050" cy="42005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96962" name="Title 296961"/>
          <p:cNvSpPr>
            <a:spLocks noGrp="1"/>
          </p:cNvSpPr>
          <p:nvPr>
            <p:ph type="title"/>
          </p:nvPr>
        </p:nvSpPr>
        <p:spPr>
          <a:ln/>
        </p:spPr>
        <p:txBody>
          <a:bodyPr anchor="b" anchorCtr="0"/>
          <a:p>
            <a:r>
              <a:t>Level 0 Diagram</a:t>
            </a:r>
          </a:p>
        </p:txBody>
      </p:sp>
      <p:sp>
        <p:nvSpPr>
          <p:cNvPr id="296963" name="Text Placeholder 296962" descr="Rectangle: Click to edit Master text styles&#13;&#10;Second level&#13;&#10;Third level&#13;&#10;Fourth level&#13;&#10;Fifth level"/>
          <p:cNvSpPr>
            <a:spLocks noGrp="1"/>
          </p:cNvSpPr>
          <p:nvPr>
            <p:ph type="body" idx="4294967295"/>
          </p:nvPr>
        </p:nvSpPr>
        <p:spPr>
          <a:ln/>
        </p:spPr>
        <p:txBody>
          <a:bodyPr/>
          <a:p>
            <a:r>
              <a:rPr sz="3200"/>
              <a:t>Shows all the processes that comprise the overall system</a:t>
            </a:r>
            <a:endParaRPr sz="3200"/>
          </a:p>
          <a:p>
            <a:r>
              <a:rPr sz="3200"/>
              <a:t>Shows how information moves from and to each process</a:t>
            </a:r>
            <a:endParaRPr sz="3200"/>
          </a:p>
          <a:p>
            <a:r>
              <a:rPr sz="3200"/>
              <a:t>Adds data stores</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97986" name="Title 297985"/>
          <p:cNvSpPr>
            <a:spLocks noGrp="1"/>
          </p:cNvSpPr>
          <p:nvPr>
            <p:ph type="title"/>
          </p:nvPr>
        </p:nvSpPr>
        <p:spPr>
          <a:ln/>
        </p:spPr>
        <p:txBody>
          <a:bodyPr anchor="b" anchorCtr="0"/>
          <a:p>
            <a:r>
              <a:t>Level 1 Diagrams</a:t>
            </a:r>
          </a:p>
        </p:txBody>
      </p:sp>
      <p:sp>
        <p:nvSpPr>
          <p:cNvPr id="297987" name="Text Placeholder 297986" descr="Rectangle: Click to edit Master text styles&#13;&#10;Second level&#13;&#10;Third level&#13;&#10;Fourth level&#13;&#10;Fifth level"/>
          <p:cNvSpPr>
            <a:spLocks noGrp="1"/>
          </p:cNvSpPr>
          <p:nvPr>
            <p:ph type="body" idx="4294967295"/>
          </p:nvPr>
        </p:nvSpPr>
        <p:spPr>
          <a:ln/>
        </p:spPr>
        <p:txBody>
          <a:bodyPr/>
          <a:p>
            <a:r>
              <a:rPr sz="2800"/>
              <a:t>Shows all the processes that comprise a single process on the level 0 diagram</a:t>
            </a:r>
            <a:endParaRPr sz="2800"/>
          </a:p>
          <a:p>
            <a:r>
              <a:rPr sz="2800"/>
              <a:t>Shows how information moves from and to each of these processes</a:t>
            </a:r>
            <a:endParaRPr sz="2800"/>
          </a:p>
          <a:p>
            <a:r>
              <a:rPr sz="2800"/>
              <a:t>Shows in more detail the content of higher level process</a:t>
            </a:r>
            <a:endParaRPr sz="2800"/>
          </a:p>
          <a:p>
            <a:r>
              <a:rPr sz="2800"/>
              <a:t>Level 1 diagrams may not be needed for all level 0 processes</a:t>
            </a:r>
            <a:endParaRPr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99010" name="Title 299009"/>
          <p:cNvSpPr>
            <a:spLocks noGrp="1"/>
          </p:cNvSpPr>
          <p:nvPr>
            <p:ph type="title"/>
          </p:nvPr>
        </p:nvSpPr>
        <p:spPr>
          <a:ln/>
        </p:spPr>
        <p:txBody>
          <a:bodyPr anchor="b" anchorCtr="0"/>
          <a:p>
            <a:r>
              <a:rPr sz="3600"/>
              <a:t>Level 2 Diagrams</a:t>
            </a:r>
            <a:endParaRPr sz="3600"/>
          </a:p>
        </p:txBody>
      </p:sp>
      <p:sp>
        <p:nvSpPr>
          <p:cNvPr id="299011" name="Text Placeholder 299010" descr="Rectangle: Click to edit Master text styles&#13;&#10;Second level&#13;&#10;Third level&#13;&#10;Fourth level&#13;&#10;Fifth level"/>
          <p:cNvSpPr>
            <a:spLocks noGrp="1"/>
          </p:cNvSpPr>
          <p:nvPr>
            <p:ph type="body" idx="4294967295"/>
          </p:nvPr>
        </p:nvSpPr>
        <p:spPr>
          <a:ln/>
        </p:spPr>
        <p:txBody>
          <a:bodyPr/>
          <a:p>
            <a:r>
              <a:rPr sz="2800"/>
              <a:t>Shows all processes that comprise a single process on the level 1 diagram</a:t>
            </a:r>
            <a:endParaRPr sz="2800"/>
          </a:p>
          <a:p>
            <a:r>
              <a:rPr sz="2800"/>
              <a:t>Shows how information moves from and to each of these processes</a:t>
            </a:r>
            <a:endParaRPr sz="2800"/>
          </a:p>
          <a:p>
            <a:r>
              <a:rPr sz="2800"/>
              <a:t>Level 2 diagrams may not be needed for all level 1 processes</a:t>
            </a:r>
            <a:endParaRPr sz="2800"/>
          </a:p>
          <a:p>
            <a:r>
              <a:rPr sz="2800"/>
              <a:t>Correctly numbering each process helps the user understand where the process fits into the overall system</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00034" name="Title 300033"/>
          <p:cNvSpPr>
            <a:spLocks noGrp="1"/>
          </p:cNvSpPr>
          <p:nvPr>
            <p:ph type="title"/>
          </p:nvPr>
        </p:nvSpPr>
        <p:spPr>
          <a:ln/>
        </p:spPr>
        <p:txBody>
          <a:bodyPr anchor="b" anchorCtr="0"/>
          <a:p>
            <a:r>
              <a:t>Data Flow Splits and Joins</a:t>
            </a:r>
          </a:p>
        </p:txBody>
      </p:sp>
      <p:sp>
        <p:nvSpPr>
          <p:cNvPr id="300035" name="Text Placeholder 300034" descr="Rectangle: Click to edit Master text styles&#13;&#10;Second level&#13;&#10;Third level&#13;&#10;Fourth level&#13;&#10;Fifth level"/>
          <p:cNvSpPr>
            <a:spLocks noGrp="1"/>
          </p:cNvSpPr>
          <p:nvPr>
            <p:ph type="body" idx="4294967295"/>
          </p:nvPr>
        </p:nvSpPr>
        <p:spPr>
          <a:ln/>
        </p:spPr>
        <p:txBody>
          <a:bodyPr/>
          <a:p>
            <a:r>
              <a:rPr sz="2400"/>
              <a:t>A data flow split shows where a flow is broken into its component parts for use in separate processes</a:t>
            </a:r>
            <a:endParaRPr sz="2400"/>
          </a:p>
          <a:p>
            <a:r>
              <a:rPr sz="2400"/>
              <a:t>Data flow splits need not be mutually exclusive nor use all the data from the parent flow</a:t>
            </a:r>
            <a:endParaRPr sz="2400"/>
          </a:p>
          <a:p>
            <a:r>
              <a:rPr sz="2400"/>
              <a:t>As we move to lower levels we become more precise about the data flows</a:t>
            </a:r>
            <a:endParaRPr sz="2400"/>
          </a:p>
          <a:p>
            <a:r>
              <a:rPr sz="2400"/>
              <a:t>A data flow join shows where components are merged to describe a more comprehensive flow</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01058" name="Title 301057"/>
          <p:cNvSpPr>
            <a:spLocks noGrp="1"/>
          </p:cNvSpPr>
          <p:nvPr>
            <p:ph type="title"/>
          </p:nvPr>
        </p:nvSpPr>
        <p:spPr>
          <a:ln/>
        </p:spPr>
        <p:txBody>
          <a:bodyPr anchor="b" anchorCtr="0"/>
          <a:p>
            <a:r>
              <a:t>Alternative Data Flows</a:t>
            </a:r>
          </a:p>
        </p:txBody>
      </p:sp>
      <p:sp>
        <p:nvSpPr>
          <p:cNvPr id="301059" name="Text Placeholder 301058" descr="Rectangle: Click to edit Master text styles&#13;&#10;Second level&#13;&#10;Third level&#13;&#10;Fourth level&#13;&#10;Fifth level"/>
          <p:cNvSpPr>
            <a:spLocks noGrp="1"/>
          </p:cNvSpPr>
          <p:nvPr>
            <p:ph type="body" idx="4294967295"/>
          </p:nvPr>
        </p:nvSpPr>
        <p:spPr>
          <a:ln/>
        </p:spPr>
        <p:txBody>
          <a:bodyPr/>
          <a:p>
            <a:r>
              <a:rPr sz="2800"/>
              <a:t>Where a process can produce different data given different conditions</a:t>
            </a:r>
            <a:endParaRPr sz="2800"/>
          </a:p>
          <a:p>
            <a:r>
              <a:rPr sz="2800"/>
              <a:t>We show both data flows and use the process description to explain why they are alternatives</a:t>
            </a:r>
            <a:endParaRPr sz="2800"/>
          </a:p>
          <a:p>
            <a:r>
              <a:rPr sz="2800"/>
              <a:t>Tip -- alternative data flows often accompany processes with IF statements</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28706" name="Title 328705"/>
          <p:cNvSpPr>
            <a:spLocks noGrp="1"/>
          </p:cNvSpPr>
          <p:nvPr>
            <p:ph type="title"/>
          </p:nvPr>
        </p:nvSpPr>
        <p:spPr>
          <a:ln/>
        </p:spPr>
        <p:txBody>
          <a:bodyPr anchor="b" anchorCtr="0"/>
          <a:p>
            <a:r>
              <a:rPr>
                <a:solidFill>
                  <a:srgbClr val="3333FF"/>
                </a:solidFill>
              </a:rPr>
              <a:t>Your Turn</a:t>
            </a:r>
            <a:endParaRPr>
              <a:solidFill>
                <a:srgbClr val="3333FF"/>
              </a:solidFill>
            </a:endParaRPr>
          </a:p>
        </p:txBody>
      </p:sp>
      <p:sp>
        <p:nvSpPr>
          <p:cNvPr id="328707" name="Text Placeholder 328706" descr="Rectangle: Click to edit Master text styles&#13;&#10;Second level&#13;&#10;Third level&#13;&#10;Fourth level&#13;&#10;Fifth level"/>
          <p:cNvSpPr>
            <a:spLocks noGrp="1"/>
          </p:cNvSpPr>
          <p:nvPr>
            <p:ph type="body" idx="1"/>
          </p:nvPr>
        </p:nvSpPr>
        <p:spPr>
          <a:ln/>
        </p:spPr>
        <p:txBody>
          <a:bodyPr/>
          <a:p>
            <a:r>
              <a:rPr sz="2800">
                <a:solidFill>
                  <a:srgbClr val="3333FF"/>
                </a:solidFill>
              </a:rPr>
              <a:t>At this point in the process it is easy to lose track of the “big picture”.</a:t>
            </a:r>
            <a:r>
              <a:rPr sz="3200"/>
              <a:t> </a:t>
            </a:r>
            <a:endParaRPr sz="3200"/>
          </a:p>
          <a:p>
            <a:r>
              <a:rPr sz="2800"/>
              <a:t>Describe the difference between data flows, data stores, and processes.  </a:t>
            </a:r>
            <a:endParaRPr sz="2800"/>
          </a:p>
          <a:p>
            <a:r>
              <a:rPr sz="2800"/>
              <a:t>Describe in your own words the relationship between the DFD and the ultimate new application being developed.</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82626" name="Title 282625"/>
          <p:cNvSpPr>
            <a:spLocks noGrp="1"/>
          </p:cNvSpPr>
          <p:nvPr>
            <p:ph type="title"/>
          </p:nvPr>
        </p:nvSpPr>
        <p:spPr>
          <a:ln/>
        </p:spPr>
        <p:txBody>
          <a:bodyPr anchor="b" anchorCtr="0"/>
          <a:p>
            <a:r>
              <a:t>Key Definitions</a:t>
            </a:r>
            <a:endParaRPr sz="4800"/>
          </a:p>
        </p:txBody>
      </p:sp>
      <p:sp>
        <p:nvSpPr>
          <p:cNvPr id="282627" name="Text Placeholder 282626" descr="Rectangle: Click to edit Master text styles&#13;&#10;Second level&#13;&#10;Third level&#13;&#10;Fourth level&#13;&#10;Fifth level"/>
          <p:cNvSpPr>
            <a:spLocks noGrp="1"/>
          </p:cNvSpPr>
          <p:nvPr>
            <p:ph type="body" idx="1"/>
          </p:nvPr>
        </p:nvSpPr>
        <p:spPr>
          <a:ln/>
        </p:spPr>
        <p:txBody>
          <a:bodyPr/>
          <a:p>
            <a:r>
              <a:t>A </a:t>
            </a:r>
            <a:r>
              <a:rPr i="1">
                <a:solidFill>
                  <a:srgbClr val="FF0033"/>
                </a:solidFill>
              </a:rPr>
              <a:t>process model</a:t>
            </a:r>
            <a:r>
              <a:t> is a formal way of representing how a business operates</a:t>
            </a:r>
          </a:p>
          <a:p>
            <a:r>
              <a:rPr i="1">
                <a:solidFill>
                  <a:srgbClr val="FF0033"/>
                </a:solidFill>
              </a:rPr>
              <a:t>Data flow diagramming</a:t>
            </a:r>
            <a:r>
              <a:t> shows business processes and the data that flows between them</a:t>
            </a:r>
            <a:endParaRPr sz="4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3"/>
          </p:nvPr>
        </p:nvSpPr>
        <p:spPr/>
        <p:txBody>
          <a:bodyPr/>
          <a:p>
            <a:pPr lvl="0" eaLnBrk="1" hangingPunct="1"/>
            <a:r>
              <a:rPr sz="1000">
                <a:latin typeface="Tahoma" panose="020B0604030504040204" pitchFamily="34" charset="0"/>
              </a:rPr>
              <a:t>PowerPoint Presentation for Dennis &amp; Haley Wixom, </a:t>
            </a:r>
            <a:r>
              <a:rPr sz="1000" i="1">
                <a:latin typeface="Tahoma" panose="020B0604030504040204" pitchFamily="34" charset="0"/>
              </a:rPr>
              <a:t>Systems Analysis and Design</a:t>
            </a:r>
            <a:endParaRPr sz="1000" i="1">
              <a:latin typeface="Tahoma" panose="020B0604030504040204" pitchFamily="34" charset="0"/>
            </a:endParaRPr>
          </a:p>
          <a:p>
            <a:pPr lvl="0" algn="r" eaLnBrk="1" hangingPunct="1"/>
            <a:r>
              <a:rPr sz="1000">
                <a:latin typeface="Tahoma" panose="020B0604030504040204" pitchFamily="34" charset="0"/>
              </a:rPr>
              <a:t>Copyright </a:t>
            </a:r>
            <a:r>
              <a:rPr sz="1000">
                <a:latin typeface="Tahoma" panose="020B0604030504040204" pitchFamily="34" charset="0"/>
                <a:cs typeface="Tahoma" panose="020B0604030504040204" pitchFamily="34" charset="0"/>
              </a:rPr>
              <a:t>2000 © John Wiley &amp; Sons, Inc.  All rights reserved.</a:t>
            </a:r>
            <a:endParaRPr sz="1000">
              <a:latin typeface="Tahoma" panose="020B0604030504040204" pitchFamily="34" charset="0"/>
              <a:ea typeface="Tahoma" panose="020B0604030504040204" pitchFamily="34" charset="0"/>
            </a:endParaRPr>
          </a:p>
        </p:txBody>
      </p:sp>
      <p:sp>
        <p:nvSpPr>
          <p:cNvPr id="3" name="Slide Number Placeholder 2"/>
          <p:cNvSpPr/>
          <p:nvPr>
            <p:ph type="sldNum" sz="quarter" idx="4"/>
          </p:nvPr>
        </p:nvSpPr>
        <p:spPr/>
        <p:txBody>
          <a:bodyPr/>
          <a:p>
            <a:pPr eaLnBrk="1" hangingPunct="1"/>
            <a:r>
              <a:t>Slide </a:t>
            </a:r>
            <a:fld id="{9A0DB2DC-4C9A-4742-B13C-FB6460FD3503}" type="slidenum">
              <a:rPr lang="en-US">
                <a:latin typeface="Tahoma" panose="020B0604030504040204" pitchFamily="34" charset="0"/>
              </a:rPr>
            </a:fld>
            <a:endParaRPr>
              <a:latin typeface="Tahoma" panose="020B0604030504040204" pitchFamily="34" charset="0"/>
            </a:endParaRPr>
          </a:p>
          <a:p>
            <a:pPr eaLnBrk="1" hangingPunct="1"/>
            <a:endParaRPr>
              <a:latin typeface="Tahoma" panose="020B0604030504040204" pitchFamily="34" charset="0"/>
            </a:endParaRPr>
          </a:p>
        </p:txBody>
      </p:sp>
      <p:sp>
        <p:nvSpPr>
          <p:cNvPr id="302082" name="Title 302081"/>
          <p:cNvSpPr>
            <a:spLocks noGrp="1"/>
          </p:cNvSpPr>
          <p:nvPr>
            <p:ph type="ctrTitle"/>
          </p:nvPr>
        </p:nvSpPr>
        <p:spPr>
          <a:ln/>
        </p:spPr>
        <p:txBody>
          <a:bodyPr vert="horz" wrap="square" lIns="92075" tIns="46038" rIns="92075" bIns="46038" anchor="ctr" anchorCtr="0"/>
          <a:p>
            <a:pPr defTabSz="914400">
              <a:buSzTx/>
              <a:buFontTx/>
              <a:buNone/>
            </a:pPr>
            <a:r>
              <a:rPr sz="4800" kern="1200" baseline="0">
                <a:latin typeface="Century Gothic" panose="020B0502020202020204" pitchFamily="34" charset="0"/>
              </a:rPr>
              <a:t>Creating Use Cases</a:t>
            </a:r>
            <a:endParaRPr sz="4800" kern="1200" baseline="0">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04130" name="Title 304129"/>
          <p:cNvSpPr>
            <a:spLocks noGrp="1"/>
          </p:cNvSpPr>
          <p:nvPr>
            <p:ph type="title"/>
          </p:nvPr>
        </p:nvSpPr>
        <p:spPr>
          <a:ln/>
        </p:spPr>
        <p:txBody>
          <a:bodyPr anchor="b" anchorCtr="0"/>
          <a:p>
            <a:r>
              <a:t>Elements of a Use Case</a:t>
            </a:r>
          </a:p>
        </p:txBody>
      </p:sp>
      <p:sp>
        <p:nvSpPr>
          <p:cNvPr id="304131" name="Text Placeholder 304130" descr="Rectangle: Click to edit Master text styles&#13;&#10;Second level&#13;&#10;Third level&#13;&#10;Fourth level&#13;&#10;Fifth level"/>
          <p:cNvSpPr>
            <a:spLocks noGrp="1"/>
          </p:cNvSpPr>
          <p:nvPr>
            <p:ph type="body" idx="1"/>
          </p:nvPr>
        </p:nvSpPr>
        <p:spPr>
          <a:ln/>
        </p:spPr>
        <p:txBody>
          <a:bodyPr/>
          <a:p>
            <a:r>
              <a:rPr sz="3200"/>
              <a:t>Trigger -- event that causes the scenario to begin</a:t>
            </a:r>
            <a:endParaRPr sz="3200"/>
          </a:p>
          <a:p>
            <a:pPr lvl="1"/>
            <a:r>
              <a:rPr sz="2400"/>
              <a:t>External trigger</a:t>
            </a:r>
            <a:endParaRPr sz="2400"/>
          </a:p>
          <a:p>
            <a:pPr lvl="1"/>
            <a:r>
              <a:rPr sz="2400"/>
              <a:t>Temporal trigger</a:t>
            </a:r>
            <a:endParaRPr sz="2400"/>
          </a:p>
          <a:p>
            <a:r>
              <a:rPr sz="3200"/>
              <a:t>All possible inputs and outputs</a:t>
            </a:r>
            <a:endParaRPr sz="3200"/>
          </a:p>
          <a:p>
            <a:r>
              <a:rPr sz="3200"/>
              <a:t>Individual steps</a:t>
            </a:r>
            <a:endParaRPr sz="3200"/>
          </a:p>
          <a:p>
            <a:pPr lvl="1"/>
            <a:r>
              <a:rPr sz="2400"/>
              <a:t>Show sequential order</a:t>
            </a:r>
            <a:endParaRPr sz="2400"/>
          </a:p>
          <a:p>
            <a:pPr lvl="1"/>
            <a:r>
              <a:rPr sz="2400"/>
              <a:t>Show conditional steps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31778" name="Title 331777"/>
          <p:cNvSpPr>
            <a:spLocks noGrp="1"/>
          </p:cNvSpPr>
          <p:nvPr>
            <p:ph type="title"/>
          </p:nvPr>
        </p:nvSpPr>
        <p:spPr>
          <a:ln/>
        </p:spPr>
        <p:txBody>
          <a:bodyPr anchor="b" anchorCtr="0"/>
          <a:p>
            <a:r>
              <a:t>Scenario Template (Use Case)</a:t>
            </a:r>
          </a:p>
        </p:txBody>
      </p:sp>
      <p:pic>
        <p:nvPicPr>
          <p:cNvPr id="331779" name="Picture 331778"/>
          <p:cNvPicPr>
            <a:picLocks noChangeAspect="1"/>
          </p:cNvPicPr>
          <p:nvPr/>
        </p:nvPicPr>
        <p:blipFill>
          <a:blip r:embed="rId1"/>
          <a:stretch>
            <a:fillRect/>
          </a:stretch>
        </p:blipFill>
        <p:spPr>
          <a:xfrm>
            <a:off x="1600200" y="1752600"/>
            <a:ext cx="6086475" cy="3860800"/>
          </a:xfrm>
          <a:prstGeom prst="rect">
            <a:avLst/>
          </a:prstGeom>
          <a:noFill/>
          <a:ln w="12700">
            <a:noFill/>
          </a:ln>
        </p:spPr>
      </p:pic>
      <p:sp>
        <p:nvSpPr>
          <p:cNvPr id="331780" name="Text Box 331779"/>
          <p:cNvSpPr txBox="1"/>
          <p:nvPr/>
        </p:nvSpPr>
        <p:spPr>
          <a:xfrm>
            <a:off x="1219200" y="5791200"/>
            <a:ext cx="7543800" cy="336550"/>
          </a:xfrm>
          <a:prstGeom prst="rect">
            <a:avLst/>
          </a:prstGeom>
          <a:noFill/>
          <a:ln w="12700">
            <a:noFill/>
          </a:ln>
        </p:spPr>
        <p:txBody>
          <a:bodyPr>
            <a:spAutoFit/>
          </a:bodyPr>
          <a:p>
            <a:pPr>
              <a:spcBef>
                <a:spcPct val="50000"/>
              </a:spcBef>
            </a:pPr>
            <a:r>
              <a:rPr>
                <a:latin typeface="Verdana" panose="020B0604030504040204" pitchFamily="34" charset="0"/>
              </a:rPr>
              <a:t>This template can be downloaded from the </a:t>
            </a:r>
            <a:r>
              <a:rPr>
                <a:latin typeface="Verdana" panose="020B0604030504040204" pitchFamily="34" charset="0"/>
                <a:hlinkClick r:id="rId2"/>
              </a:rPr>
              <a:t>course download page</a:t>
            </a:r>
            <a:r>
              <a:rPr>
                <a:latin typeface="Verdana" panose="020B0604030504040204" pitchFamily="34" charset="0"/>
              </a:rPr>
              <a:t>.</a:t>
            </a:r>
            <a:endParaRPr>
              <a:latin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3"/>
          </p:nvPr>
        </p:nvSpPr>
        <p:spPr/>
        <p:txBody>
          <a:bodyPr/>
          <a:p>
            <a:pPr lvl="0" eaLnBrk="1" hangingPunct="1"/>
            <a:r>
              <a:rPr sz="1000">
                <a:latin typeface="Tahoma" panose="020B0604030504040204" pitchFamily="34" charset="0"/>
              </a:rPr>
              <a:t>PowerPoint Presentation for Dennis &amp; Haley Wixom, </a:t>
            </a:r>
            <a:r>
              <a:rPr sz="1000" i="1">
                <a:latin typeface="Tahoma" panose="020B0604030504040204" pitchFamily="34" charset="0"/>
              </a:rPr>
              <a:t>Systems Analysis and Design</a:t>
            </a:r>
            <a:endParaRPr sz="1000" i="1">
              <a:latin typeface="Tahoma" panose="020B0604030504040204" pitchFamily="34" charset="0"/>
            </a:endParaRPr>
          </a:p>
          <a:p>
            <a:pPr lvl="0" algn="r" eaLnBrk="1" hangingPunct="1"/>
            <a:r>
              <a:rPr sz="1000">
                <a:latin typeface="Tahoma" panose="020B0604030504040204" pitchFamily="34" charset="0"/>
              </a:rPr>
              <a:t>Copyright </a:t>
            </a:r>
            <a:r>
              <a:rPr sz="1000">
                <a:latin typeface="Tahoma" panose="020B0604030504040204" pitchFamily="34" charset="0"/>
                <a:cs typeface="Tahoma" panose="020B0604030504040204" pitchFamily="34" charset="0"/>
              </a:rPr>
              <a:t>2000 © John Wiley &amp; Sons, Inc.  All rights reserved.</a:t>
            </a:r>
            <a:endParaRPr sz="1000">
              <a:latin typeface="Tahoma" panose="020B0604030504040204" pitchFamily="34" charset="0"/>
              <a:ea typeface="Tahoma" panose="020B0604030504040204" pitchFamily="34" charset="0"/>
            </a:endParaRPr>
          </a:p>
        </p:txBody>
      </p:sp>
      <p:sp>
        <p:nvSpPr>
          <p:cNvPr id="3" name="Slide Number Placeholder 2"/>
          <p:cNvSpPr/>
          <p:nvPr>
            <p:ph type="sldNum" sz="quarter" idx="4"/>
          </p:nvPr>
        </p:nvSpPr>
        <p:spPr/>
        <p:txBody>
          <a:bodyPr/>
          <a:p>
            <a:pPr eaLnBrk="1" hangingPunct="1"/>
            <a:r>
              <a:t>Slide </a:t>
            </a:r>
            <a:fld id="{9A0DB2DC-4C9A-4742-B13C-FB6460FD3503}" type="slidenum">
              <a:rPr lang="en-US">
                <a:latin typeface="Tahoma" panose="020B0604030504040204" pitchFamily="34" charset="0"/>
              </a:rPr>
            </a:fld>
            <a:endParaRPr>
              <a:latin typeface="Tahoma" panose="020B0604030504040204" pitchFamily="34" charset="0"/>
            </a:endParaRPr>
          </a:p>
          <a:p>
            <a:pPr eaLnBrk="1" hangingPunct="1"/>
            <a:endParaRPr>
              <a:latin typeface="Tahoma" panose="020B0604030504040204" pitchFamily="34" charset="0"/>
            </a:endParaRPr>
          </a:p>
        </p:txBody>
      </p:sp>
      <p:sp>
        <p:nvSpPr>
          <p:cNvPr id="309250" name="Title 309249"/>
          <p:cNvSpPr>
            <a:spLocks noGrp="1"/>
          </p:cNvSpPr>
          <p:nvPr>
            <p:ph type="ctrTitle"/>
          </p:nvPr>
        </p:nvSpPr>
        <p:spPr>
          <a:ln/>
        </p:spPr>
        <p:txBody>
          <a:bodyPr vert="horz" wrap="square" lIns="92075" tIns="46038" rIns="92075" bIns="46038" anchor="ctr" anchorCtr="0"/>
          <a:p>
            <a:pPr defTabSz="914400">
              <a:buSzTx/>
              <a:buFontTx/>
              <a:buNone/>
            </a:pPr>
            <a:r>
              <a:rPr sz="4800" kern="1200" baseline="0">
                <a:latin typeface="Century Gothic" panose="020B0502020202020204" pitchFamily="34" charset="0"/>
              </a:rPr>
              <a:t>Creating Data Flow Diagrams</a:t>
            </a:r>
            <a:endParaRPr sz="4800" kern="1200" baseline="0">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11298" name="Title 311297"/>
          <p:cNvSpPr>
            <a:spLocks noGrp="1"/>
          </p:cNvSpPr>
          <p:nvPr>
            <p:ph type="title"/>
          </p:nvPr>
        </p:nvSpPr>
        <p:spPr>
          <a:ln/>
        </p:spPr>
        <p:txBody>
          <a:bodyPr anchor="b" anchorCtr="0"/>
          <a:p>
            <a:r>
              <a:t>Integrating Scenario Descriptions</a:t>
            </a:r>
          </a:p>
        </p:txBody>
      </p:sp>
      <p:sp>
        <p:nvSpPr>
          <p:cNvPr id="311299" name="Text Placeholder 311298" descr="Rectangle: Click to edit Master text styles&#13;&#10;Second level&#13;&#10;Third level&#13;&#10;Fourth level&#13;&#10;Fifth level"/>
          <p:cNvSpPr>
            <a:spLocks noGrp="1"/>
          </p:cNvSpPr>
          <p:nvPr>
            <p:ph type="body" idx="1"/>
          </p:nvPr>
        </p:nvSpPr>
        <p:spPr>
          <a:ln/>
        </p:spPr>
        <p:txBody>
          <a:bodyPr/>
          <a:p>
            <a:r>
              <a:rPr sz="3200" err="1"/>
              <a:t>DFDs </a:t>
            </a:r>
            <a:r>
              <a:rPr sz="3200"/>
              <a:t>generally integrate scenario descriptions</a:t>
            </a:r>
            <a:endParaRPr sz="3200"/>
          </a:p>
          <a:p>
            <a:r>
              <a:rPr sz="3200"/>
              <a:t>Names of use cases become processes</a:t>
            </a:r>
            <a:endParaRPr sz="3200"/>
          </a:p>
          <a:p>
            <a:r>
              <a:rPr sz="3200"/>
              <a:t>Names of inputs and outputs become data flows</a:t>
            </a:r>
            <a:endParaRPr sz="3200"/>
          </a:p>
          <a:p>
            <a:r>
              <a:rPr sz="3200"/>
              <a:t>Combining “small” data inputs and outputs into a single flow</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12322" name="Title 312321"/>
          <p:cNvSpPr>
            <a:spLocks noGrp="1"/>
          </p:cNvSpPr>
          <p:nvPr>
            <p:ph type="title"/>
          </p:nvPr>
        </p:nvSpPr>
        <p:spPr>
          <a:ln/>
        </p:spPr>
        <p:txBody>
          <a:bodyPr anchor="b" anchorCtr="0"/>
          <a:p>
            <a:r>
              <a:t>Steps in Building </a:t>
            </a:r>
            <a:r>
              <a:rPr err="1"/>
              <a:t>DFDs</a:t>
            </a:r>
            <a:endParaRPr err="1"/>
          </a:p>
        </p:txBody>
      </p:sp>
      <p:sp>
        <p:nvSpPr>
          <p:cNvPr id="312323" name="Text Placeholder 312322" descr="Rectangle: Click to edit Master text styles&#13;&#10;Second level&#13;&#10;Third level&#13;&#10;Fourth level&#13;&#10;Fifth level"/>
          <p:cNvSpPr>
            <a:spLocks noGrp="1"/>
          </p:cNvSpPr>
          <p:nvPr>
            <p:ph type="body" idx="1"/>
          </p:nvPr>
        </p:nvSpPr>
        <p:spPr>
          <a:ln/>
        </p:spPr>
        <p:txBody>
          <a:bodyPr/>
          <a:p>
            <a:r>
              <a:rPr sz="3200"/>
              <a:t>Build the context diagram</a:t>
            </a:r>
            <a:endParaRPr sz="3200"/>
          </a:p>
          <a:p>
            <a:r>
              <a:rPr sz="3200"/>
              <a:t>Create DFD fragments for each scenario</a:t>
            </a:r>
            <a:endParaRPr sz="3200"/>
          </a:p>
          <a:p>
            <a:r>
              <a:rPr sz="3200"/>
              <a:t>Organize DFD fragments into level 0</a:t>
            </a:r>
            <a:endParaRPr sz="3200"/>
          </a:p>
          <a:p>
            <a:r>
              <a:rPr sz="3200"/>
              <a:t>Decompose level 0 </a:t>
            </a:r>
            <a:r>
              <a:rPr sz="3200" err="1"/>
              <a:t>DFDs </a:t>
            </a:r>
            <a:r>
              <a:rPr sz="3200"/>
              <a:t>as needed</a:t>
            </a:r>
            <a:endParaRPr sz="3200"/>
          </a:p>
          <a:p>
            <a:r>
              <a:rPr sz="3200"/>
              <a:t>Validate </a:t>
            </a:r>
            <a:r>
              <a:rPr sz="3200" err="1"/>
              <a:t>DFDs </a:t>
            </a:r>
            <a:r>
              <a:rPr sz="3200"/>
              <a:t>with user</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13346" name="Title 313345"/>
          <p:cNvSpPr>
            <a:spLocks noGrp="1"/>
          </p:cNvSpPr>
          <p:nvPr>
            <p:ph type="title"/>
          </p:nvPr>
        </p:nvSpPr>
        <p:spPr>
          <a:ln/>
        </p:spPr>
        <p:txBody>
          <a:bodyPr anchor="b" anchorCtr="0"/>
          <a:p>
            <a:r>
              <a:t>DFD Fragment Tips</a:t>
            </a:r>
          </a:p>
        </p:txBody>
      </p:sp>
      <p:sp>
        <p:nvSpPr>
          <p:cNvPr id="313347" name="Text Placeholder 313346" descr="Rectangle: Click to edit Master text styles&#13;&#10;Second level&#13;&#10;Third level&#13;&#10;Fourth level&#13;&#10;Fifth level"/>
          <p:cNvSpPr>
            <a:spLocks noGrp="1"/>
          </p:cNvSpPr>
          <p:nvPr>
            <p:ph type="body" idx="1"/>
          </p:nvPr>
        </p:nvSpPr>
        <p:spPr>
          <a:ln/>
        </p:spPr>
        <p:txBody>
          <a:bodyPr/>
          <a:p>
            <a:r>
              <a:rPr sz="2800"/>
              <a:t>All process names must be verb phrases</a:t>
            </a:r>
            <a:endParaRPr sz="2800"/>
          </a:p>
          <a:p>
            <a:r>
              <a:rPr sz="2800"/>
              <a:t>Maintain organization’s viewpoint in naming processes</a:t>
            </a:r>
            <a:endParaRPr sz="2800"/>
          </a:p>
          <a:p>
            <a:r>
              <a:rPr sz="2800"/>
              <a:t>Layouts often place</a:t>
            </a:r>
            <a:endParaRPr sz="2800"/>
          </a:p>
          <a:p>
            <a:pPr lvl="1"/>
            <a:r>
              <a:rPr sz="2800"/>
              <a:t>processes in the center</a:t>
            </a:r>
            <a:endParaRPr sz="2800"/>
          </a:p>
          <a:p>
            <a:pPr lvl="1"/>
            <a:r>
              <a:rPr sz="2800"/>
              <a:t>inputs from the left</a:t>
            </a:r>
            <a:endParaRPr sz="2800"/>
          </a:p>
          <a:p>
            <a:pPr lvl="1"/>
            <a:r>
              <a:rPr sz="2800"/>
              <a:t>outputs to the right</a:t>
            </a:r>
            <a:endParaRPr sz="2800"/>
          </a:p>
          <a:p>
            <a:pPr lvl="1"/>
            <a:r>
              <a:rPr sz="2800"/>
              <a:t>stores beneath the processes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14370" name="Title 314369"/>
          <p:cNvSpPr>
            <a:spLocks noGrp="1"/>
          </p:cNvSpPr>
          <p:nvPr>
            <p:ph type="title"/>
          </p:nvPr>
        </p:nvSpPr>
        <p:spPr>
          <a:ln/>
        </p:spPr>
        <p:txBody>
          <a:bodyPr anchor="b" anchorCtr="0"/>
          <a:p>
            <a:r>
              <a:t>A DFD Fragment Example</a:t>
            </a:r>
          </a:p>
        </p:txBody>
      </p:sp>
      <p:pic>
        <p:nvPicPr>
          <p:cNvPr id="314371" name="Picture 314370" descr="A:\!06-12W-.030"/>
          <p:cNvPicPr>
            <a:picLocks noChangeAspect="1"/>
          </p:cNvPicPr>
          <p:nvPr/>
        </p:nvPicPr>
        <p:blipFill>
          <a:blip r:embed="rId1"/>
          <a:stretch>
            <a:fillRect/>
          </a:stretch>
        </p:blipFill>
        <p:spPr>
          <a:xfrm>
            <a:off x="1192213" y="2424113"/>
            <a:ext cx="6129337" cy="2684462"/>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32802" name="Title 332801"/>
          <p:cNvSpPr>
            <a:spLocks noGrp="1"/>
          </p:cNvSpPr>
          <p:nvPr>
            <p:ph type="title"/>
          </p:nvPr>
        </p:nvSpPr>
        <p:spPr>
          <a:ln/>
        </p:spPr>
        <p:txBody>
          <a:bodyPr anchor="b" anchorCtr="0"/>
          <a:p>
            <a:r>
              <a:t>DFD – Common Errors</a:t>
            </a:r>
          </a:p>
        </p:txBody>
      </p:sp>
      <p:pic>
        <p:nvPicPr>
          <p:cNvPr id="332803" name="Picture 332802" descr="D:\docs\208\DFD6-6.JPG"/>
          <p:cNvPicPr>
            <a:picLocks noChangeAspect="1"/>
          </p:cNvPicPr>
          <p:nvPr/>
        </p:nvPicPr>
        <p:blipFill>
          <a:blip r:embed="rId1"/>
          <a:stretch>
            <a:fillRect/>
          </a:stretch>
        </p:blipFill>
        <p:spPr>
          <a:xfrm>
            <a:off x="1828800" y="1600200"/>
            <a:ext cx="5715000" cy="4465638"/>
          </a:xfrm>
          <a:prstGeom prst="rect">
            <a:avLst/>
          </a:prstGeom>
          <a:noFill/>
          <a:ln w="9525">
            <a:noFill/>
          </a:ln>
        </p:spPr>
      </p:pic>
      <p:sp>
        <p:nvSpPr>
          <p:cNvPr id="332805" name="Rounded Rectangular Callout 332804"/>
          <p:cNvSpPr/>
          <p:nvPr/>
        </p:nvSpPr>
        <p:spPr>
          <a:xfrm>
            <a:off x="1828800" y="5715000"/>
            <a:ext cx="1371600" cy="838200"/>
          </a:xfrm>
          <a:prstGeom prst="wedgeRoundRectCallout">
            <a:avLst>
              <a:gd name="adj1" fmla="val 99653"/>
              <a:gd name="adj2" fmla="val -48676"/>
              <a:gd name="adj3" fmla="val 16667"/>
            </a:avLst>
          </a:prstGeom>
          <a:solidFill>
            <a:srgbClr val="FFFF99"/>
          </a:solidFill>
          <a:ln w="12700" cap="flat" cmpd="sng">
            <a:solidFill>
              <a:schemeClr val="tx1"/>
            </a:solidFill>
            <a:prstDash val="solid"/>
            <a:miter/>
            <a:headEnd type="none" w="med" len="med"/>
            <a:tailEnd type="none" w="med" len="med"/>
          </a:ln>
        </p:spPr>
        <p:txBody>
          <a:bodyPr/>
          <a:p>
            <a:pPr algn="ctr"/>
            <a:endParaRPr>
              <a:latin typeface="Verdana" panose="020B0604030504040204" pitchFamily="34" charset="0"/>
            </a:endParaRPr>
          </a:p>
          <a:p>
            <a:pPr algn="ctr"/>
            <a:r>
              <a:rPr b="1">
                <a:latin typeface="Verdana" panose="020B0604030504040204" pitchFamily="34" charset="0"/>
              </a:rPr>
              <a:t>Miracle</a:t>
            </a:r>
            <a:endParaRPr b="1">
              <a:latin typeface="Verdana" panose="020B0604030504040204" pitchFamily="34" charset="0"/>
            </a:endParaRPr>
          </a:p>
        </p:txBody>
      </p:sp>
      <p:sp>
        <p:nvSpPr>
          <p:cNvPr id="332806" name="Rounded Rectangular Callout 332805"/>
          <p:cNvSpPr/>
          <p:nvPr/>
        </p:nvSpPr>
        <p:spPr>
          <a:xfrm>
            <a:off x="2057400" y="1828800"/>
            <a:ext cx="1600200" cy="838200"/>
          </a:xfrm>
          <a:prstGeom prst="wedgeRoundRectCallout">
            <a:avLst>
              <a:gd name="adj1" fmla="val 62005"/>
              <a:gd name="adj2" fmla="val 86176"/>
              <a:gd name="adj3" fmla="val 16667"/>
            </a:avLst>
          </a:prstGeom>
          <a:solidFill>
            <a:srgbClr val="FFFF99"/>
          </a:solidFill>
          <a:ln w="12700" cap="flat" cmpd="sng">
            <a:solidFill>
              <a:schemeClr val="tx1"/>
            </a:solidFill>
            <a:prstDash val="solid"/>
            <a:miter/>
            <a:headEnd type="none" w="med" len="med"/>
            <a:tailEnd type="none" w="med" len="med"/>
          </a:ln>
        </p:spPr>
        <p:txBody>
          <a:bodyPr/>
          <a:p>
            <a:pPr algn="ctr"/>
            <a:br>
              <a:rPr>
                <a:latin typeface="Verdana" panose="020B0604030504040204" pitchFamily="34" charset="0"/>
              </a:rPr>
            </a:br>
            <a:r>
              <a:rPr b="1">
                <a:latin typeface="Verdana" panose="020B0604030504040204" pitchFamily="34" charset="0"/>
              </a:rPr>
              <a:t>Black Hole</a:t>
            </a:r>
            <a:endParaRPr b="1">
              <a:latin typeface="Verdana" panose="020B0604030504040204" pitchFamily="34" charset="0"/>
            </a:endParaRPr>
          </a:p>
        </p:txBody>
      </p:sp>
      <p:sp>
        <p:nvSpPr>
          <p:cNvPr id="332807" name="Rounded Rectangular Callout 332806"/>
          <p:cNvSpPr/>
          <p:nvPr/>
        </p:nvSpPr>
        <p:spPr>
          <a:xfrm>
            <a:off x="7620000" y="1981200"/>
            <a:ext cx="1524000" cy="914400"/>
          </a:xfrm>
          <a:prstGeom prst="wedgeRoundRectCallout">
            <a:avLst>
              <a:gd name="adj1" fmla="val -61356"/>
              <a:gd name="adj2" fmla="val 89065"/>
              <a:gd name="adj3" fmla="val 16667"/>
            </a:avLst>
          </a:prstGeom>
          <a:solidFill>
            <a:srgbClr val="FFFF99"/>
          </a:solidFill>
          <a:ln w="12700" cap="flat" cmpd="sng">
            <a:solidFill>
              <a:schemeClr val="tx1"/>
            </a:solidFill>
            <a:prstDash val="solid"/>
            <a:miter/>
            <a:headEnd type="none" w="med" len="med"/>
            <a:tailEnd type="none" w="med" len="med"/>
          </a:ln>
        </p:spPr>
        <p:txBody>
          <a:bodyPr/>
          <a:p>
            <a:pPr algn="ctr"/>
            <a:endParaRPr>
              <a:latin typeface="Verdana" panose="020B0604030504040204" pitchFamily="34" charset="0"/>
            </a:endParaRPr>
          </a:p>
          <a:p>
            <a:pPr algn="ctr"/>
            <a:r>
              <a:rPr b="1">
                <a:latin typeface="Verdana" panose="020B0604030504040204" pitchFamily="34" charset="0"/>
              </a:rPr>
              <a:t>Gray Hole</a:t>
            </a:r>
            <a:endParaRPr b="1">
              <a:latin typeface="Verdan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33826" name="Title 333825"/>
          <p:cNvSpPr>
            <a:spLocks noGrp="1"/>
          </p:cNvSpPr>
          <p:nvPr>
            <p:ph type="title"/>
          </p:nvPr>
        </p:nvSpPr>
        <p:spPr>
          <a:ln/>
        </p:spPr>
        <p:txBody>
          <a:bodyPr anchor="b" anchorCtr="0"/>
          <a:p>
            <a:r>
              <a:t>DFD – Packet Concept</a:t>
            </a:r>
          </a:p>
        </p:txBody>
      </p:sp>
      <p:pic>
        <p:nvPicPr>
          <p:cNvPr id="333828" name="Picture 333827"/>
          <p:cNvPicPr>
            <a:picLocks noChangeAspect="1"/>
          </p:cNvPicPr>
          <p:nvPr/>
        </p:nvPicPr>
        <p:blipFill>
          <a:blip r:embed="rId1"/>
          <a:stretch>
            <a:fillRect/>
          </a:stretch>
        </p:blipFill>
        <p:spPr>
          <a:xfrm>
            <a:off x="685800" y="1828800"/>
            <a:ext cx="8077200" cy="3952875"/>
          </a:xfrm>
          <a:prstGeom prst="rect">
            <a:avLst/>
          </a:prstGeom>
          <a:noFill/>
          <a:ln w="12700">
            <a:noFill/>
          </a:ln>
        </p:spPr>
      </p:pic>
      <p:sp>
        <p:nvSpPr>
          <p:cNvPr id="333830" name="Freeform 333829"/>
          <p:cNvSpPr/>
          <p:nvPr/>
        </p:nvSpPr>
        <p:spPr>
          <a:xfrm>
            <a:off x="3962400" y="4206875"/>
            <a:ext cx="1676400" cy="1576388"/>
          </a:xfrm>
          <a:custGeom>
            <a:avLst/>
            <a:gdLst/>
            <a:ahLst/>
            <a:cxnLst/>
            <a:pathLst>
              <a:path w="1095" h="993">
                <a:moveTo>
                  <a:pt x="1095" y="0"/>
                </a:moveTo>
                <a:cubicBezTo>
                  <a:pt x="1091" y="4"/>
                  <a:pt x="1014" y="66"/>
                  <a:pt x="1008" y="72"/>
                </a:cubicBezTo>
                <a:cubicBezTo>
                  <a:pt x="996" y="84"/>
                  <a:pt x="991" y="102"/>
                  <a:pt x="980" y="115"/>
                </a:cubicBezTo>
                <a:cubicBezTo>
                  <a:pt x="947" y="154"/>
                  <a:pt x="933" y="160"/>
                  <a:pt x="893" y="187"/>
                </a:cubicBezTo>
                <a:cubicBezTo>
                  <a:pt x="860" y="236"/>
                  <a:pt x="827" y="269"/>
                  <a:pt x="778" y="302"/>
                </a:cubicBezTo>
                <a:cubicBezTo>
                  <a:pt x="724" y="383"/>
                  <a:pt x="624" y="447"/>
                  <a:pt x="548" y="504"/>
                </a:cubicBezTo>
                <a:cubicBezTo>
                  <a:pt x="534" y="514"/>
                  <a:pt x="532" y="535"/>
                  <a:pt x="519" y="547"/>
                </a:cubicBezTo>
                <a:cubicBezTo>
                  <a:pt x="369" y="690"/>
                  <a:pt x="284" y="758"/>
                  <a:pt x="144" y="864"/>
                </a:cubicBezTo>
                <a:cubicBezTo>
                  <a:pt x="106" y="922"/>
                  <a:pt x="49" y="947"/>
                  <a:pt x="0" y="993"/>
                </a:cubicBezTo>
              </a:path>
            </a:pathLst>
          </a:custGeom>
          <a:noFill/>
          <a:ln w="38100" cap="flat" cmpd="sng">
            <a:solidFill>
              <a:srgbClr val="FF3300">
                <a:alpha val="100000"/>
              </a:srgbClr>
            </a:solidFill>
            <a:prstDash val="solid"/>
            <a:headEnd type="none" w="med" len="med"/>
            <a:tailEnd type="none" w="med" len="med"/>
          </a:ln>
        </p:spPr>
        <p:txBody>
          <a:bodyPr/>
          <a:p>
            <a:endParaRPr lang="en-US"/>
          </a:p>
        </p:txBody>
      </p:sp>
      <p:sp>
        <p:nvSpPr>
          <p:cNvPr id="333831" name="Freeform 333830"/>
          <p:cNvSpPr/>
          <p:nvPr/>
        </p:nvSpPr>
        <p:spPr>
          <a:xfrm>
            <a:off x="4297363" y="4229100"/>
            <a:ext cx="1189037" cy="1554163"/>
          </a:xfrm>
          <a:custGeom>
            <a:avLst/>
            <a:gdLst/>
            <a:ahLst/>
            <a:cxnLst/>
            <a:pathLst>
              <a:path w="749" h="979">
                <a:moveTo>
                  <a:pt x="0" y="0"/>
                </a:moveTo>
                <a:cubicBezTo>
                  <a:pt x="20" y="94"/>
                  <a:pt x="64" y="178"/>
                  <a:pt x="144" y="230"/>
                </a:cubicBezTo>
                <a:cubicBezTo>
                  <a:pt x="242" y="379"/>
                  <a:pt x="394" y="481"/>
                  <a:pt x="504" y="619"/>
                </a:cubicBezTo>
                <a:cubicBezTo>
                  <a:pt x="532" y="655"/>
                  <a:pt x="575" y="719"/>
                  <a:pt x="605" y="763"/>
                </a:cubicBezTo>
                <a:cubicBezTo>
                  <a:pt x="615" y="777"/>
                  <a:pt x="634" y="806"/>
                  <a:pt x="634" y="806"/>
                </a:cubicBezTo>
                <a:cubicBezTo>
                  <a:pt x="670" y="915"/>
                  <a:pt x="650" y="931"/>
                  <a:pt x="749" y="979"/>
                </a:cubicBezTo>
              </a:path>
            </a:pathLst>
          </a:custGeom>
          <a:noFill/>
          <a:ln w="38100" cap="flat" cmpd="sng">
            <a:solidFill>
              <a:srgbClr val="FF3300">
                <a:alpha val="100000"/>
              </a:srgbClr>
            </a:solidFill>
            <a:prstDash val="solid"/>
            <a:headEnd type="none" w="med" len="med"/>
            <a:tailEnd type="none" w="med" len="med"/>
          </a:ln>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83650" name="Title 283649"/>
          <p:cNvSpPr>
            <a:spLocks noGrp="1"/>
          </p:cNvSpPr>
          <p:nvPr>
            <p:ph type="title"/>
          </p:nvPr>
        </p:nvSpPr>
        <p:spPr>
          <a:ln/>
        </p:spPr>
        <p:txBody>
          <a:bodyPr anchor="b" anchorCtr="0"/>
          <a:p>
            <a:r>
              <a:t>Key Definitions</a:t>
            </a:r>
          </a:p>
        </p:txBody>
      </p:sp>
      <p:sp>
        <p:nvSpPr>
          <p:cNvPr id="283651" name="Text Placeholder 283650" descr="Rectangle: Click to edit Master text styles&#13;&#10;Second level&#13;&#10;Third level&#13;&#10;Fourth level&#13;&#10;Fifth level"/>
          <p:cNvSpPr>
            <a:spLocks noGrp="1"/>
          </p:cNvSpPr>
          <p:nvPr>
            <p:ph type="body" idx="1"/>
          </p:nvPr>
        </p:nvSpPr>
        <p:spPr>
          <a:ln/>
        </p:spPr>
        <p:txBody>
          <a:bodyPr/>
          <a:p>
            <a:r>
              <a:rPr i="1">
                <a:solidFill>
                  <a:srgbClr val="FF0033"/>
                </a:solidFill>
              </a:rPr>
              <a:t>Logical process</a:t>
            </a:r>
            <a:r>
              <a:t> models describe processes without suggesting how they are conducted</a:t>
            </a:r>
          </a:p>
          <a:p>
            <a:r>
              <a:rPr i="1">
                <a:solidFill>
                  <a:srgbClr val="FF0033"/>
                </a:solidFill>
              </a:rPr>
              <a:t>Physical models</a:t>
            </a:r>
            <a:r>
              <a:t> include information about how the processes are implemented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15394" name="Title 315393"/>
          <p:cNvSpPr>
            <a:spLocks noGrp="1"/>
          </p:cNvSpPr>
          <p:nvPr>
            <p:ph type="title"/>
          </p:nvPr>
        </p:nvSpPr>
        <p:spPr>
          <a:ln/>
        </p:spPr>
        <p:txBody>
          <a:bodyPr anchor="b" anchorCtr="0"/>
          <a:p>
            <a:r>
              <a:t>A Second DFD Fragment Example</a:t>
            </a:r>
          </a:p>
        </p:txBody>
      </p:sp>
      <p:pic>
        <p:nvPicPr>
          <p:cNvPr id="315395" name="Picture 315394" descr="A:\!06-13W-.031"/>
          <p:cNvPicPr>
            <a:picLocks noChangeAspect="1"/>
          </p:cNvPicPr>
          <p:nvPr/>
        </p:nvPicPr>
        <p:blipFill>
          <a:blip r:embed="rId1"/>
          <a:stretch>
            <a:fillRect/>
          </a:stretch>
        </p:blipFill>
        <p:spPr>
          <a:xfrm>
            <a:off x="990600" y="1676400"/>
            <a:ext cx="6781800" cy="43434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16418" name="Title 316417"/>
          <p:cNvSpPr>
            <a:spLocks noGrp="1"/>
          </p:cNvSpPr>
          <p:nvPr>
            <p:ph type="title"/>
          </p:nvPr>
        </p:nvSpPr>
        <p:spPr>
          <a:ln/>
        </p:spPr>
        <p:txBody>
          <a:bodyPr anchor="b" anchorCtr="0"/>
          <a:p>
            <a:r>
              <a:t>Level 0 Tips</a:t>
            </a:r>
          </a:p>
        </p:txBody>
      </p:sp>
      <p:sp>
        <p:nvSpPr>
          <p:cNvPr id="316419" name="Text Placeholder 316418" descr="Rectangle: Click to edit Master text styles&#13;&#10;Second level&#13;&#10;Third level&#13;&#10;Fourth level&#13;&#10;Fifth level"/>
          <p:cNvSpPr>
            <a:spLocks noGrp="1"/>
          </p:cNvSpPr>
          <p:nvPr>
            <p:ph type="body" idx="1"/>
          </p:nvPr>
        </p:nvSpPr>
        <p:spPr>
          <a:ln/>
        </p:spPr>
        <p:txBody>
          <a:bodyPr/>
          <a:p>
            <a:r>
              <a:t>Generally move from top to bottom, left to right</a:t>
            </a:r>
          </a:p>
          <a:p>
            <a:r>
              <a:t>Minimize crossed lines</a:t>
            </a:r>
          </a:p>
          <a:p>
            <a:r>
              <a:t>Iterate as needed</a:t>
            </a:r>
          </a:p>
          <a:p>
            <a:pPr lvl="1"/>
            <a:r>
              <a:rPr i="1">
                <a:solidFill>
                  <a:srgbClr val="FF0033"/>
                </a:solidFill>
              </a:rPr>
              <a:t>The DFD is often drawn many times before it is finished, even with very experienced systems analysts</a:t>
            </a:r>
            <a:endParaRPr i="1">
              <a:solidFill>
                <a:srgbClr val="FF003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34850" name="Title 334849"/>
          <p:cNvSpPr>
            <a:spLocks noGrp="1"/>
          </p:cNvSpPr>
          <p:nvPr>
            <p:ph type="title"/>
          </p:nvPr>
        </p:nvSpPr>
        <p:spPr>
          <a:ln/>
        </p:spPr>
        <p:txBody>
          <a:bodyPr anchor="b" anchorCtr="0"/>
          <a:p>
            <a:r>
              <a:t>Composite &amp; Elementary Flows</a:t>
            </a:r>
          </a:p>
        </p:txBody>
      </p:sp>
      <p:pic>
        <p:nvPicPr>
          <p:cNvPr id="334851" name="Picture 334850" descr="D:\docs\208\DFD6-12.JPG"/>
          <p:cNvPicPr>
            <a:picLocks noChangeAspect="1"/>
          </p:cNvPicPr>
          <p:nvPr/>
        </p:nvPicPr>
        <p:blipFill>
          <a:blip r:embed="rId1"/>
          <a:stretch>
            <a:fillRect/>
          </a:stretch>
        </p:blipFill>
        <p:spPr>
          <a:xfrm>
            <a:off x="2514600" y="1676400"/>
            <a:ext cx="5029200" cy="453707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17442" name="Title 317441"/>
          <p:cNvSpPr>
            <a:spLocks noGrp="1"/>
          </p:cNvSpPr>
          <p:nvPr>
            <p:ph type="title"/>
          </p:nvPr>
        </p:nvSpPr>
        <p:spPr>
          <a:ln/>
        </p:spPr>
        <p:txBody>
          <a:bodyPr anchor="b" anchorCtr="0"/>
          <a:p>
            <a:r>
              <a:t>Tips for Level 1 and Below</a:t>
            </a:r>
          </a:p>
        </p:txBody>
      </p:sp>
      <p:sp>
        <p:nvSpPr>
          <p:cNvPr id="317443" name="Text Placeholder 317442" descr="Rectangle: Click to edit Master text styles&#13;&#10;Second level&#13;&#10;Third level&#13;&#10;Fourth level&#13;&#10;Fifth level"/>
          <p:cNvSpPr>
            <a:spLocks noGrp="1"/>
          </p:cNvSpPr>
          <p:nvPr>
            <p:ph type="body" idx="1"/>
          </p:nvPr>
        </p:nvSpPr>
        <p:spPr>
          <a:ln/>
        </p:spPr>
        <p:txBody>
          <a:bodyPr/>
          <a:p>
            <a:r>
              <a:rPr sz="2800"/>
              <a:t>Sources for inputs and outputs listed at higher level</a:t>
            </a:r>
            <a:endParaRPr sz="2800"/>
          </a:p>
          <a:p>
            <a:r>
              <a:rPr sz="2800"/>
              <a:t>List source and destination of data flows to processes and stores within each DFD</a:t>
            </a:r>
            <a:endParaRPr sz="2800"/>
          </a:p>
          <a:p>
            <a:r>
              <a:rPr sz="2800"/>
              <a:t>Depth of DFD depends on overall system complexity</a:t>
            </a:r>
            <a:endParaRPr sz="2800"/>
          </a:p>
          <a:p>
            <a:pPr lvl="1"/>
            <a:r>
              <a:rPr sz="2800"/>
              <a:t>Two processes generally don’t need lower level</a:t>
            </a:r>
            <a:endParaRPr sz="2800"/>
          </a:p>
          <a:p>
            <a:pPr lvl="1"/>
            <a:r>
              <a:rPr sz="2800"/>
              <a:t>More than seven processes become overly complex and difficult to read</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35874" name="Title 335873"/>
          <p:cNvSpPr>
            <a:spLocks noGrp="1"/>
          </p:cNvSpPr>
          <p:nvPr>
            <p:ph type="title"/>
          </p:nvPr>
        </p:nvSpPr>
        <p:spPr>
          <a:ln/>
        </p:spPr>
        <p:txBody>
          <a:bodyPr anchor="b" anchorCtr="0"/>
          <a:p>
            <a:r>
              <a:t>Flows to &amp; from Data Stores</a:t>
            </a:r>
          </a:p>
        </p:txBody>
      </p:sp>
      <p:pic>
        <p:nvPicPr>
          <p:cNvPr id="335875" name="Picture 335874" descr="D:\docs\208\DFD6-13.JPG"/>
          <p:cNvPicPr>
            <a:picLocks noChangeAspect="1"/>
          </p:cNvPicPr>
          <p:nvPr/>
        </p:nvPicPr>
        <p:blipFill>
          <a:blip r:embed="rId1"/>
          <a:stretch>
            <a:fillRect/>
          </a:stretch>
        </p:blipFill>
        <p:spPr>
          <a:xfrm>
            <a:off x="2514600" y="1676400"/>
            <a:ext cx="4421188" cy="46482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36898" name="Title 336897"/>
          <p:cNvSpPr>
            <a:spLocks noGrp="1"/>
          </p:cNvSpPr>
          <p:nvPr>
            <p:ph type="title"/>
          </p:nvPr>
        </p:nvSpPr>
        <p:spPr>
          <a:ln/>
        </p:spPr>
        <p:txBody>
          <a:bodyPr anchor="b" anchorCtr="0"/>
          <a:p>
            <a:r>
              <a:t>Illegal Data Flows</a:t>
            </a:r>
          </a:p>
        </p:txBody>
      </p:sp>
      <p:pic>
        <p:nvPicPr>
          <p:cNvPr id="336899" name="Picture 336898" descr="D:\docs\208\DFD6-14.JPG"/>
          <p:cNvPicPr>
            <a:picLocks noChangeAspect="1"/>
          </p:cNvPicPr>
          <p:nvPr/>
        </p:nvPicPr>
        <p:blipFill>
          <a:blip r:embed="rId1"/>
          <a:stretch>
            <a:fillRect/>
          </a:stretch>
        </p:blipFill>
        <p:spPr>
          <a:xfrm>
            <a:off x="2209800" y="1676400"/>
            <a:ext cx="4779963" cy="426402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18466" name="Title 318465"/>
          <p:cNvSpPr>
            <a:spLocks noGrp="1"/>
          </p:cNvSpPr>
          <p:nvPr>
            <p:ph type="title"/>
          </p:nvPr>
        </p:nvSpPr>
        <p:spPr>
          <a:ln/>
        </p:spPr>
        <p:txBody>
          <a:bodyPr anchor="b" anchorCtr="0"/>
          <a:p>
            <a:r>
              <a:rPr sz="3600"/>
              <a:t>Validating the DFD</a:t>
            </a:r>
            <a:endParaRPr sz="3600"/>
          </a:p>
        </p:txBody>
      </p:sp>
      <p:sp>
        <p:nvSpPr>
          <p:cNvPr id="318467" name="Text Placeholder 318466" descr="Rectangle: Click to edit Master text styles&#13;&#10;Second level&#13;&#10;Third level&#13;&#10;Fourth level&#13;&#10;Fifth level"/>
          <p:cNvSpPr>
            <a:spLocks noGrp="1"/>
          </p:cNvSpPr>
          <p:nvPr>
            <p:ph type="body" idx="1"/>
          </p:nvPr>
        </p:nvSpPr>
        <p:spPr>
          <a:ln/>
        </p:spPr>
        <p:txBody>
          <a:bodyPr/>
          <a:p>
            <a:r>
              <a:rPr sz="2800"/>
              <a:t>Syntax errors</a:t>
            </a:r>
            <a:endParaRPr sz="2800"/>
          </a:p>
          <a:p>
            <a:pPr lvl="1"/>
            <a:r>
              <a:rPr sz="2800"/>
              <a:t>Assure correct DFD structure</a:t>
            </a:r>
            <a:endParaRPr sz="2800"/>
          </a:p>
          <a:p>
            <a:r>
              <a:rPr sz="2800"/>
              <a:t>Semantics errors</a:t>
            </a:r>
            <a:endParaRPr sz="2800"/>
          </a:p>
          <a:p>
            <a:pPr lvl="1"/>
            <a:r>
              <a:rPr sz="2800"/>
              <a:t>Assure accuracy of DFD relative to actual/desired business processes</a:t>
            </a:r>
            <a:endParaRPr sz="2800"/>
          </a:p>
          <a:p>
            <a:r>
              <a:rPr sz="2800"/>
              <a:t>User walkthroughs</a:t>
            </a:r>
            <a:endParaRPr sz="2800"/>
          </a:p>
          <a:p>
            <a:r>
              <a:rPr sz="2800"/>
              <a:t>Role-play processes</a:t>
            </a:r>
            <a:endParaRPr sz="2800"/>
          </a:p>
          <a:p>
            <a:r>
              <a:rPr sz="2800"/>
              <a:t>Examine lowest level </a:t>
            </a:r>
            <a:r>
              <a:rPr sz="2800" err="1"/>
              <a:t>DFDs</a:t>
            </a:r>
            <a:endParaRPr sz="2800" err="1"/>
          </a:p>
          <a:p>
            <a:r>
              <a:rPr sz="2800"/>
              <a:t>Examine names carefully</a:t>
            </a:r>
            <a:endParaRPr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40994" name="Title 340993"/>
          <p:cNvSpPr>
            <a:spLocks noGrp="1"/>
          </p:cNvSpPr>
          <p:nvPr>
            <p:ph type="title"/>
          </p:nvPr>
        </p:nvSpPr>
        <p:spPr>
          <a:ln/>
        </p:spPr>
        <p:txBody>
          <a:bodyPr anchor="b" anchorCtr="0"/>
          <a:p>
            <a:pPr algn="ctr"/>
            <a:r>
              <a:t>More on Use Cases, Requirements, Projects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42018" name="Text Placeholder 342017" descr="Rectangle: Click to edit Master text styles&#13;&#10;Second level&#13;&#10;Third level&#13;&#10;Fourth level&#13;&#10;Fifth level"/>
          <p:cNvSpPr>
            <a:spLocks noGrp="1"/>
          </p:cNvSpPr>
          <p:nvPr>
            <p:ph type="body" idx="1"/>
          </p:nvPr>
        </p:nvSpPr>
        <p:spPr>
          <a:ln/>
        </p:spPr>
        <p:txBody>
          <a:bodyPr/>
          <a:p>
            <a:pPr marL="457200" indent="-457200">
              <a:lnSpc>
                <a:spcPct val="90000"/>
              </a:lnSpc>
              <a:buNone/>
            </a:pPr>
            <a:r>
              <a:rPr sz="3200"/>
              <a:t>1. </a:t>
            </a:r>
            <a:r>
              <a:rPr sz="3000"/>
              <a:t>Use cases hold functional requirements in an easy-to-read text format</a:t>
            </a:r>
            <a:endParaRPr sz="3000"/>
          </a:p>
          <a:p>
            <a:pPr marL="457200" indent="-457200">
              <a:lnSpc>
                <a:spcPct val="90000"/>
              </a:lnSpc>
              <a:buNone/>
            </a:pPr>
            <a:r>
              <a:rPr sz="3000"/>
              <a:t>2. They make a good framework for non-functional requirements &amp; project details.</a:t>
            </a:r>
            <a:endParaRPr sz="3000"/>
          </a:p>
          <a:p>
            <a:pPr marL="457200" indent="-457200">
              <a:lnSpc>
                <a:spcPct val="90000"/>
              </a:lnSpc>
              <a:buNone/>
            </a:pPr>
            <a:r>
              <a:rPr sz="3000"/>
              <a:t>3. Use cases show only the Functional</a:t>
            </a:r>
            <a:r>
              <a:rPr sz="3000" err="1"/>
              <a:t> req’ts</a:t>
            </a:r>
            <a:r>
              <a:rPr sz="3000"/>
              <a:t>.</a:t>
            </a:r>
            <a:endParaRPr sz="3000"/>
          </a:p>
          <a:p>
            <a:pPr marL="457200" indent="-457200">
              <a:lnSpc>
                <a:spcPct val="90000"/>
              </a:lnSpc>
              <a:buNone/>
            </a:pPr>
            <a:r>
              <a:rPr sz="3000"/>
              <a:t>4. Design is not done only in use case units. </a:t>
            </a:r>
            <a:endParaRPr sz="3000"/>
          </a:p>
        </p:txBody>
      </p:sp>
      <p:sp>
        <p:nvSpPr>
          <p:cNvPr id="342049" name="Title 342048"/>
          <p:cNvSpPr>
            <a:spLocks noGrp="1"/>
          </p:cNvSpPr>
          <p:nvPr>
            <p:ph type="title"/>
          </p:nvPr>
        </p:nvSpPr>
        <p:spPr>
          <a:ln/>
        </p:spPr>
        <p:txBody>
          <a:bodyPr anchor="b" anchorCtr="0"/>
          <a:p>
            <a:r>
              <a:t>How should we gather requirements? Use cases?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43042" name="Title 343041"/>
          <p:cNvSpPr>
            <a:spLocks noGrp="1"/>
          </p:cNvSpPr>
          <p:nvPr>
            <p:ph type="title"/>
          </p:nvPr>
        </p:nvSpPr>
        <p:spPr>
          <a:ln/>
        </p:spPr>
        <p:txBody>
          <a:bodyPr anchor="b" anchorCtr="0"/>
          <a:p>
            <a:r>
              <a:rPr sz="3200"/>
              <a:t>A use case collects related scenarios of a user’s goal succeeding or failing</a:t>
            </a:r>
            <a:endParaRPr sz="3200"/>
          </a:p>
        </p:txBody>
      </p:sp>
      <p:sp>
        <p:nvSpPr>
          <p:cNvPr id="343043" name="Text Placeholder 343042" descr="Rectangle: Click to edit Master text styles&#13;&#10;Second level&#13;&#10;Third level&#13;&#10;Fourth level&#13;&#10;Fifth level"/>
          <p:cNvSpPr>
            <a:spLocks noGrp="1"/>
          </p:cNvSpPr>
          <p:nvPr>
            <p:ph type="body" idx="1"/>
          </p:nvPr>
        </p:nvSpPr>
        <p:spPr>
          <a:ln/>
        </p:spPr>
        <p:txBody>
          <a:bodyPr/>
          <a:p>
            <a:pPr defTabSz="914400">
              <a:lnSpc>
                <a:spcPct val="90000"/>
              </a:lnSpc>
              <a:buNone/>
              <a:tabLst>
                <a:tab pos="913130" algn="l"/>
              </a:tabLst>
            </a:pPr>
            <a:r>
              <a:rPr sz="2400" b="1"/>
              <a:t>UC 4:   </a:t>
            </a:r>
            <a:r>
              <a:rPr sz="2400" b="1" i="1"/>
              <a:t>Place an order</a:t>
            </a:r>
            <a:endParaRPr sz="2400" b="1" i="1"/>
          </a:p>
          <a:p>
            <a:pPr defTabSz="914400">
              <a:lnSpc>
                <a:spcPct val="90000"/>
              </a:lnSpc>
              <a:buNone/>
              <a:tabLst>
                <a:tab pos="913130" algn="l"/>
              </a:tabLst>
            </a:pPr>
            <a:r>
              <a:rPr sz="2400" b="1"/>
              <a:t> Main scenario:</a:t>
            </a:r>
            <a:endParaRPr sz="2400" b="1"/>
          </a:p>
          <a:p>
            <a:pPr defTabSz="914400">
              <a:lnSpc>
                <a:spcPct val="90000"/>
              </a:lnSpc>
              <a:buNone/>
              <a:tabLst>
                <a:tab pos="913130" algn="l"/>
              </a:tabLst>
            </a:pPr>
            <a:r>
              <a:rPr sz="2400"/>
              <a:t>	1. User identifies the customer, item and 		quantity.  </a:t>
            </a:r>
            <a:endParaRPr sz="2400"/>
          </a:p>
          <a:p>
            <a:pPr defTabSz="914400">
              <a:lnSpc>
                <a:spcPct val="90000"/>
              </a:lnSpc>
              <a:buNone/>
              <a:tabLst>
                <a:tab pos="913130" algn="l"/>
              </a:tabLst>
            </a:pPr>
            <a:r>
              <a:rPr sz="2400"/>
              <a:t>	2. System accepts and queues the order.</a:t>
            </a:r>
            <a:endParaRPr sz="2400"/>
          </a:p>
          <a:p>
            <a:pPr defTabSz="914400">
              <a:lnSpc>
                <a:spcPct val="90000"/>
              </a:lnSpc>
              <a:buNone/>
              <a:tabLst>
                <a:tab pos="913130" algn="l"/>
              </a:tabLst>
            </a:pPr>
            <a:endParaRPr sz="2400"/>
          </a:p>
          <a:p>
            <a:pPr defTabSz="914400">
              <a:lnSpc>
                <a:spcPct val="90000"/>
              </a:lnSpc>
              <a:buNone/>
              <a:tabLst>
                <a:tab pos="913130" algn="l"/>
              </a:tabLst>
            </a:pPr>
            <a:r>
              <a:rPr sz="2400"/>
              <a:t> </a:t>
            </a:r>
            <a:r>
              <a:rPr sz="2400" b="1"/>
              <a:t> Extensions:</a:t>
            </a:r>
            <a:endParaRPr sz="2400" b="1"/>
          </a:p>
          <a:p>
            <a:pPr defTabSz="914400">
              <a:lnSpc>
                <a:spcPct val="90000"/>
              </a:lnSpc>
              <a:buNone/>
              <a:tabLst>
                <a:tab pos="913130" algn="l"/>
              </a:tabLst>
            </a:pPr>
            <a:r>
              <a:rPr sz="2400"/>
              <a:t>	1a. Low credit:  Customer is ‘Preferred’...</a:t>
            </a:r>
            <a:endParaRPr sz="2400"/>
          </a:p>
          <a:p>
            <a:pPr defTabSz="914400">
              <a:lnSpc>
                <a:spcPct val="90000"/>
              </a:lnSpc>
              <a:buNone/>
              <a:tabLst>
                <a:tab pos="913130" algn="l"/>
              </a:tabLst>
            </a:pPr>
            <a:r>
              <a:rPr sz="2400"/>
              <a:t>	1b. Low credit &amp; not Preferred customer: ...</a:t>
            </a:r>
            <a:endParaRPr sz="2400"/>
          </a:p>
          <a:p>
            <a:pPr defTabSz="914400">
              <a:lnSpc>
                <a:spcPct val="90000"/>
              </a:lnSpc>
              <a:buNone/>
              <a:tabLst>
                <a:tab pos="913130" algn="l"/>
              </a:tabLst>
            </a:pPr>
            <a:r>
              <a:rPr sz="2400"/>
              <a:t>	2a. Low on stock:  Customer accepts 	reduced...</a:t>
            </a:r>
            <a:endParaRPr sz="2400"/>
          </a:p>
          <a:p>
            <a:pPr defTabSz="914400">
              <a:lnSpc>
                <a:spcPct val="90000"/>
              </a:lnSpc>
              <a:buNone/>
              <a:tabLst>
                <a:tab pos="913130" algn="l"/>
              </a:tabLst>
            </a:pPr>
            <a:endParaRPr sz="24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3"/>
          </p:nvPr>
        </p:nvSpPr>
        <p:spPr/>
        <p:txBody>
          <a:bodyPr/>
          <a:p>
            <a:pPr lvl="0" eaLnBrk="1" hangingPunct="1"/>
            <a:r>
              <a:rPr sz="1000">
                <a:latin typeface="Tahoma" panose="020B0604030504040204" pitchFamily="34" charset="0"/>
              </a:rPr>
              <a:t>PowerPoint Presentation for Dennis &amp; Haley Wixom, </a:t>
            </a:r>
            <a:r>
              <a:rPr sz="1000" i="1">
                <a:latin typeface="Tahoma" panose="020B0604030504040204" pitchFamily="34" charset="0"/>
              </a:rPr>
              <a:t>Systems Analysis and Design</a:t>
            </a:r>
            <a:endParaRPr sz="1000" i="1">
              <a:latin typeface="Tahoma" panose="020B0604030504040204" pitchFamily="34" charset="0"/>
            </a:endParaRPr>
          </a:p>
          <a:p>
            <a:pPr lvl="0" algn="r" eaLnBrk="1" hangingPunct="1"/>
            <a:r>
              <a:rPr sz="1000">
                <a:latin typeface="Tahoma" panose="020B0604030504040204" pitchFamily="34" charset="0"/>
              </a:rPr>
              <a:t>Copyright </a:t>
            </a:r>
            <a:r>
              <a:rPr sz="1000">
                <a:latin typeface="Tahoma" panose="020B0604030504040204" pitchFamily="34" charset="0"/>
                <a:cs typeface="Tahoma" panose="020B0604030504040204" pitchFamily="34" charset="0"/>
              </a:rPr>
              <a:t>2000 © John Wiley &amp; Sons, Inc.  All rights reserved.</a:t>
            </a:r>
            <a:endParaRPr sz="1000">
              <a:latin typeface="Tahoma" panose="020B0604030504040204" pitchFamily="34" charset="0"/>
              <a:ea typeface="Tahoma" panose="020B0604030504040204" pitchFamily="34" charset="0"/>
            </a:endParaRPr>
          </a:p>
        </p:txBody>
      </p:sp>
      <p:sp>
        <p:nvSpPr>
          <p:cNvPr id="3" name="Slide Number Placeholder 2"/>
          <p:cNvSpPr/>
          <p:nvPr>
            <p:ph type="sldNum" sz="quarter" idx="4"/>
          </p:nvPr>
        </p:nvSpPr>
        <p:spPr/>
        <p:txBody>
          <a:bodyPr/>
          <a:p>
            <a:pPr eaLnBrk="1" hangingPunct="1"/>
            <a:r>
              <a:t>Slide </a:t>
            </a:r>
            <a:fld id="{9A0DB2DC-4C9A-4742-B13C-FB6460FD3503}" type="slidenum">
              <a:rPr lang="en-US">
                <a:latin typeface="Tahoma" panose="020B0604030504040204" pitchFamily="34" charset="0"/>
              </a:rPr>
            </a:fld>
            <a:endParaRPr>
              <a:latin typeface="Tahoma" panose="020B0604030504040204" pitchFamily="34" charset="0"/>
            </a:endParaRPr>
          </a:p>
          <a:p>
            <a:pPr eaLnBrk="1" hangingPunct="1"/>
            <a:endParaRPr>
              <a:latin typeface="Tahoma" panose="020B0604030504040204" pitchFamily="34" charset="0"/>
            </a:endParaRPr>
          </a:p>
        </p:txBody>
      </p:sp>
      <p:sp>
        <p:nvSpPr>
          <p:cNvPr id="284674" name="Title 284673"/>
          <p:cNvSpPr>
            <a:spLocks noGrp="1"/>
          </p:cNvSpPr>
          <p:nvPr>
            <p:ph type="ctrTitle"/>
          </p:nvPr>
        </p:nvSpPr>
        <p:spPr>
          <a:ln/>
        </p:spPr>
        <p:txBody>
          <a:bodyPr vert="horz" wrap="square" lIns="92075" tIns="46038" rIns="92075" bIns="46038" anchor="ctr" anchorCtr="0"/>
          <a:p>
            <a:pPr defTabSz="914400">
              <a:buSzTx/>
              <a:buFontTx/>
              <a:buNone/>
            </a:pPr>
            <a:r>
              <a:rPr sz="4800" kern="1200" baseline="0">
                <a:latin typeface="Century Gothic" panose="020B0502020202020204" pitchFamily="34" charset="0"/>
              </a:rPr>
              <a:t>Data Flow Diagrams</a:t>
            </a:r>
            <a:endParaRPr sz="4800" kern="1200" baseline="0">
              <a:latin typeface="Century Gothic" panose="020B0502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45090" name="Title 345089"/>
          <p:cNvSpPr>
            <a:spLocks noGrp="1"/>
          </p:cNvSpPr>
          <p:nvPr>
            <p:ph type="title"/>
          </p:nvPr>
        </p:nvSpPr>
        <p:spPr>
          <a:xfrm>
            <a:off x="571500" y="304800"/>
            <a:ext cx="7772400" cy="762000"/>
          </a:xfrm>
          <a:ln/>
        </p:spPr>
        <p:txBody>
          <a:bodyPr anchor="b" anchorCtr="0"/>
          <a:p>
            <a:r>
              <a:rPr sz="2800"/>
              <a:t>What sort of a use case fits your project: Fully Dressed, ...?</a:t>
            </a:r>
            <a:endParaRPr sz="2800"/>
          </a:p>
        </p:txBody>
      </p:sp>
      <p:sp>
        <p:nvSpPr>
          <p:cNvPr id="345091" name="Text Placeholder 345090" descr="Rectangle: Click to edit Master text styles&#13;&#10;Second level&#13;&#10;Third level&#13;&#10;Fourth level&#13;&#10;Fifth level"/>
          <p:cNvSpPr>
            <a:spLocks noGrp="1"/>
          </p:cNvSpPr>
          <p:nvPr>
            <p:ph type="body" idx="1"/>
          </p:nvPr>
        </p:nvSpPr>
        <p:spPr>
          <a:xfrm>
            <a:off x="571500" y="1524000"/>
            <a:ext cx="8001000" cy="4648200"/>
          </a:xfrm>
          <a:ln/>
        </p:spPr>
        <p:txBody>
          <a:bodyPr/>
          <a:p>
            <a:pPr>
              <a:lnSpc>
                <a:spcPct val="90000"/>
              </a:lnSpc>
              <a:buNone/>
            </a:pPr>
            <a:r>
              <a:rPr sz="2000" b="1"/>
              <a:t>Use Case 12. </a:t>
            </a:r>
            <a:r>
              <a:rPr sz="2000" b="1" i="1"/>
              <a:t>Buy stocks over the web</a:t>
            </a:r>
            <a:r>
              <a:rPr sz="2000" b="1"/>
              <a:t>  </a:t>
            </a:r>
            <a:endParaRPr sz="2000" u="sng"/>
          </a:p>
          <a:p>
            <a:pPr lvl="1">
              <a:lnSpc>
                <a:spcPct val="90000"/>
              </a:lnSpc>
              <a:spcAft>
                <a:spcPts val="300"/>
              </a:spcAft>
              <a:buNone/>
            </a:pPr>
            <a:r>
              <a:rPr sz="1600" b="1" u="sng">
                <a:latin typeface="Times New Roman" panose="02020603050405020304" pitchFamily="18" charset="0"/>
              </a:rPr>
              <a:t>Primary Actor</a:t>
            </a:r>
            <a:r>
              <a:rPr sz="1600" b="1">
                <a:latin typeface="Times New Roman" panose="02020603050405020304" pitchFamily="18" charset="0"/>
              </a:rPr>
              <a:t>:</a:t>
            </a:r>
            <a:r>
              <a:rPr sz="1600">
                <a:latin typeface="Times New Roman" panose="02020603050405020304" pitchFamily="18" charset="0"/>
              </a:rPr>
              <a:t> Purchaser (user) </a:t>
            </a:r>
            <a:r>
              <a:rPr sz="1600" dirty="0">
                <a:latin typeface="Times New Roman" panose="02020603050405020304" pitchFamily="18" charset="0"/>
              </a:rPr>
              <a:t>   </a:t>
            </a:r>
            <a:r>
              <a:rPr sz="1600" b="1" u="sng">
                <a:latin typeface="Times New Roman" panose="02020603050405020304" pitchFamily="18" charset="0"/>
              </a:rPr>
              <a:t>Scope</a:t>
            </a:r>
            <a:r>
              <a:rPr sz="1600" b="1">
                <a:latin typeface="Times New Roman" panose="02020603050405020304" pitchFamily="18" charset="0"/>
              </a:rPr>
              <a:t>: </a:t>
            </a:r>
            <a:r>
              <a:rPr sz="1600">
                <a:latin typeface="Times New Roman" panose="02020603050405020304" pitchFamily="18" charset="0"/>
              </a:rPr>
              <a:t>PAF</a:t>
            </a:r>
            <a:endParaRPr sz="1600">
              <a:latin typeface="Times New Roman" panose="02020603050405020304" pitchFamily="18" charset="0"/>
            </a:endParaRPr>
          </a:p>
          <a:p>
            <a:pPr lvl="1">
              <a:lnSpc>
                <a:spcPct val="90000"/>
              </a:lnSpc>
              <a:spcAft>
                <a:spcPts val="300"/>
              </a:spcAft>
              <a:buNone/>
            </a:pPr>
            <a:r>
              <a:rPr sz="1600" b="1" u="sng">
                <a:latin typeface="Times New Roman" panose="02020603050405020304" pitchFamily="18" charset="0"/>
              </a:rPr>
              <a:t>Level</a:t>
            </a:r>
            <a:r>
              <a:rPr sz="1600" b="1">
                <a:latin typeface="Times New Roman" panose="02020603050405020304" pitchFamily="18" charset="0"/>
              </a:rPr>
              <a:t>:</a:t>
            </a:r>
            <a:r>
              <a:rPr sz="1600">
                <a:latin typeface="Times New Roman" panose="02020603050405020304" pitchFamily="18" charset="0"/>
              </a:rPr>
              <a:t> user goal	</a:t>
            </a:r>
            <a:r>
              <a:rPr sz="1600" b="1" u="sng">
                <a:latin typeface="Times New Roman" panose="02020603050405020304" pitchFamily="18" charset="0"/>
              </a:rPr>
              <a:t>Precondition</a:t>
            </a:r>
            <a:r>
              <a:rPr sz="1600" b="1">
                <a:latin typeface="Times New Roman" panose="02020603050405020304" pitchFamily="18" charset="0"/>
              </a:rPr>
              <a:t>: </a:t>
            </a:r>
            <a:r>
              <a:rPr sz="1600">
                <a:latin typeface="Times New Roman" panose="02020603050405020304" pitchFamily="18" charset="0"/>
              </a:rPr>
              <a:t>User already has PAF open. </a:t>
            </a:r>
            <a:endParaRPr sz="1600">
              <a:latin typeface="Times New Roman" panose="02020603050405020304" pitchFamily="18" charset="0"/>
            </a:endParaRPr>
          </a:p>
          <a:p>
            <a:pPr lvl="1">
              <a:lnSpc>
                <a:spcPct val="90000"/>
              </a:lnSpc>
              <a:spcAft>
                <a:spcPts val="300"/>
              </a:spcAft>
              <a:buNone/>
            </a:pPr>
            <a:r>
              <a:rPr sz="1600" b="1" u="sng">
                <a:latin typeface="Times New Roman" panose="02020603050405020304" pitchFamily="18" charset="0"/>
              </a:rPr>
              <a:t>Guarantees</a:t>
            </a:r>
            <a:r>
              <a:rPr sz="1600" b="1">
                <a:latin typeface="Times New Roman" panose="02020603050405020304" pitchFamily="18" charset="0"/>
              </a:rPr>
              <a:t>:</a:t>
            </a:r>
            <a:r>
              <a:rPr sz="1600">
                <a:latin typeface="Times New Roman" panose="02020603050405020304" pitchFamily="18" charset="0"/>
              </a:rPr>
              <a:t> sufficient log information exists that PAF can detect what went wrong.</a:t>
            </a:r>
            <a:endParaRPr sz="1600">
              <a:latin typeface="Times New Roman" panose="02020603050405020304" pitchFamily="18" charset="0"/>
            </a:endParaRPr>
          </a:p>
          <a:p>
            <a:pPr lvl="1">
              <a:lnSpc>
                <a:spcPct val="90000"/>
              </a:lnSpc>
              <a:spcAft>
                <a:spcPts val="300"/>
              </a:spcAft>
              <a:buNone/>
            </a:pPr>
            <a:r>
              <a:rPr sz="1600" b="1" u="sng">
                <a:latin typeface="Times New Roman" panose="02020603050405020304" pitchFamily="18" charset="0"/>
              </a:rPr>
              <a:t>Success Guarantees</a:t>
            </a:r>
            <a:r>
              <a:rPr sz="1600" b="1">
                <a:latin typeface="Times New Roman" panose="02020603050405020304" pitchFamily="18" charset="0"/>
              </a:rPr>
              <a:t>:</a:t>
            </a:r>
            <a:r>
              <a:rPr sz="1600">
                <a:latin typeface="Times New Roman" panose="02020603050405020304" pitchFamily="18" charset="0"/>
              </a:rPr>
              <a:t> remote web site acknowledged purchase,  user's portfolio updated.</a:t>
            </a:r>
            <a:endParaRPr sz="1600">
              <a:latin typeface="Times New Roman" panose="02020603050405020304" pitchFamily="18" charset="0"/>
            </a:endParaRPr>
          </a:p>
          <a:p>
            <a:pPr lvl="1">
              <a:lnSpc>
                <a:spcPct val="90000"/>
              </a:lnSpc>
              <a:spcAft>
                <a:spcPts val="300"/>
              </a:spcAft>
              <a:buNone/>
            </a:pPr>
            <a:r>
              <a:rPr sz="1600" b="1" u="sng">
                <a:latin typeface="Times New Roman" panose="02020603050405020304" pitchFamily="18" charset="0"/>
              </a:rPr>
              <a:t>Main success scenario</a:t>
            </a:r>
            <a:r>
              <a:rPr sz="1600" b="1">
                <a:latin typeface="Times New Roman" panose="02020603050405020304" pitchFamily="18" charset="0"/>
              </a:rPr>
              <a:t>:</a:t>
            </a:r>
            <a:endParaRPr sz="1600" b="1">
              <a:latin typeface="Times New Roman" panose="02020603050405020304" pitchFamily="18" charset="0"/>
            </a:endParaRPr>
          </a:p>
          <a:p>
            <a:pPr lvl="1">
              <a:lnSpc>
                <a:spcPct val="90000"/>
              </a:lnSpc>
              <a:spcAft>
                <a:spcPts val="300"/>
              </a:spcAft>
              <a:buNone/>
            </a:pPr>
            <a:r>
              <a:rPr sz="1600">
                <a:latin typeface="Times New Roman" panose="02020603050405020304" pitchFamily="18" charset="0"/>
              </a:rPr>
              <a:t>1. User selects to buy stocks over the web.</a:t>
            </a:r>
            <a:endParaRPr sz="1600">
              <a:latin typeface="Times New Roman" panose="02020603050405020304" pitchFamily="18" charset="0"/>
            </a:endParaRPr>
          </a:p>
          <a:p>
            <a:pPr lvl="1">
              <a:lnSpc>
                <a:spcPct val="90000"/>
              </a:lnSpc>
              <a:spcAft>
                <a:spcPts val="300"/>
              </a:spcAft>
              <a:buNone/>
            </a:pPr>
            <a:r>
              <a:rPr sz="1600">
                <a:latin typeface="Times New Roman" panose="02020603050405020304" pitchFamily="18" charset="0"/>
              </a:rPr>
              <a:t>2. PAF gets name of web site to use (E*Trade,</a:t>
            </a:r>
            <a:r>
              <a:rPr sz="1600" err="1">
                <a:latin typeface="Times New Roman" panose="02020603050405020304" pitchFamily="18" charset="0"/>
              </a:rPr>
              <a:t> Schwabb</a:t>
            </a:r>
            <a:r>
              <a:rPr sz="1600">
                <a:latin typeface="Times New Roman" panose="02020603050405020304" pitchFamily="18" charset="0"/>
              </a:rPr>
              <a:t>, etc.)</a:t>
            </a:r>
            <a:endParaRPr sz="1600">
              <a:latin typeface="Times New Roman" panose="02020603050405020304" pitchFamily="18" charset="0"/>
            </a:endParaRPr>
          </a:p>
          <a:p>
            <a:pPr lvl="1">
              <a:lnSpc>
                <a:spcPct val="90000"/>
              </a:lnSpc>
              <a:spcAft>
                <a:spcPts val="300"/>
              </a:spcAft>
              <a:buNone/>
            </a:pPr>
            <a:r>
              <a:rPr sz="1600">
                <a:latin typeface="Times New Roman" panose="02020603050405020304" pitchFamily="18" charset="0"/>
              </a:rPr>
              <a:t>3. PAF opens web connection to the site, retaining control.</a:t>
            </a:r>
            <a:endParaRPr sz="1600">
              <a:latin typeface="Times New Roman" panose="02020603050405020304" pitchFamily="18" charset="0"/>
            </a:endParaRPr>
          </a:p>
          <a:p>
            <a:pPr lvl="1">
              <a:lnSpc>
                <a:spcPct val="90000"/>
              </a:lnSpc>
              <a:spcAft>
                <a:spcPts val="300"/>
              </a:spcAft>
              <a:buNone/>
            </a:pPr>
            <a:r>
              <a:rPr sz="1600">
                <a:latin typeface="Times New Roman" panose="02020603050405020304" pitchFamily="18" charset="0"/>
              </a:rPr>
              <a:t>4. User browses and buys stock from the web site.</a:t>
            </a:r>
            <a:endParaRPr sz="1600">
              <a:latin typeface="Times New Roman" panose="02020603050405020304" pitchFamily="18" charset="0"/>
            </a:endParaRPr>
          </a:p>
          <a:p>
            <a:pPr lvl="1">
              <a:lnSpc>
                <a:spcPct val="90000"/>
              </a:lnSpc>
              <a:spcAft>
                <a:spcPts val="300"/>
              </a:spcAft>
              <a:buNone/>
            </a:pPr>
            <a:r>
              <a:rPr sz="1600">
                <a:latin typeface="Times New Roman" panose="02020603050405020304" pitchFamily="18" charset="0"/>
              </a:rPr>
              <a:t>5. PAF intercepts responses from the web site, and updates the user's portfolio.</a:t>
            </a:r>
            <a:endParaRPr sz="1600">
              <a:latin typeface="Times New Roman" panose="02020603050405020304" pitchFamily="18" charset="0"/>
            </a:endParaRPr>
          </a:p>
          <a:p>
            <a:pPr lvl="1">
              <a:lnSpc>
                <a:spcPct val="90000"/>
              </a:lnSpc>
              <a:spcAft>
                <a:spcPts val="300"/>
              </a:spcAft>
              <a:buNone/>
            </a:pPr>
            <a:r>
              <a:rPr sz="1600">
                <a:latin typeface="Times New Roman" panose="02020603050405020304" pitchFamily="18" charset="0"/>
              </a:rPr>
              <a:t>6. PAF shows the user the new portfolio standing.</a:t>
            </a:r>
            <a:endParaRPr sz="1600">
              <a:latin typeface="Times New Roman" panose="02020603050405020304" pitchFamily="18" charset="0"/>
            </a:endParaRPr>
          </a:p>
          <a:p>
            <a:pPr lvl="1">
              <a:lnSpc>
                <a:spcPct val="90000"/>
              </a:lnSpc>
              <a:spcAft>
                <a:spcPts val="300"/>
              </a:spcAft>
              <a:buNone/>
            </a:pPr>
            <a:r>
              <a:rPr sz="1600" b="1" u="sng">
                <a:latin typeface="Times New Roman" panose="02020603050405020304" pitchFamily="18" charset="0"/>
              </a:rPr>
              <a:t>Extensions</a:t>
            </a:r>
            <a:r>
              <a:rPr sz="1600" b="1">
                <a:latin typeface="Times New Roman" panose="02020603050405020304" pitchFamily="18" charset="0"/>
              </a:rPr>
              <a:t>:</a:t>
            </a:r>
            <a:endParaRPr sz="1600" b="1">
              <a:latin typeface="Times New Roman" panose="02020603050405020304" pitchFamily="18" charset="0"/>
            </a:endParaRPr>
          </a:p>
          <a:p>
            <a:pPr lvl="1">
              <a:lnSpc>
                <a:spcPct val="90000"/>
              </a:lnSpc>
              <a:spcAft>
                <a:spcPts val="300"/>
              </a:spcAft>
              <a:buNone/>
            </a:pPr>
            <a:r>
              <a:rPr sz="1600">
                <a:latin typeface="Times New Roman" panose="02020603050405020304" pitchFamily="18" charset="0"/>
              </a:rPr>
              <a:t>2a. User wants a web site PAF does not support: </a:t>
            </a:r>
            <a:endParaRPr sz="1600">
              <a:latin typeface="Times New Roman" panose="02020603050405020304" pitchFamily="18" charset="0"/>
            </a:endParaRPr>
          </a:p>
          <a:p>
            <a:pPr lvl="1">
              <a:lnSpc>
                <a:spcPct val="90000"/>
              </a:lnSpc>
              <a:spcAft>
                <a:spcPts val="300"/>
              </a:spcAft>
              <a:buNone/>
            </a:pPr>
            <a:r>
              <a:rPr sz="1600">
                <a:latin typeface="Times New Roman" panose="02020603050405020304" pitchFamily="18" charset="0"/>
              </a:rPr>
              <a:t>	2a1. System gets new suggestion from user, with option to cancel use case.</a:t>
            </a:r>
            <a:endParaRPr sz="1600">
              <a:latin typeface="Times New Roman" panose="02020603050405020304" pitchFamily="18" charset="0"/>
            </a:endParaRPr>
          </a:p>
          <a:p>
            <a:pPr lvl="1">
              <a:lnSpc>
                <a:spcPct val="90000"/>
              </a:lnSpc>
              <a:spcAft>
                <a:spcPts val="300"/>
              </a:spcAft>
              <a:buNone/>
            </a:pPr>
            <a:r>
              <a:rPr sz="1600">
                <a:latin typeface="Times New Roman" panose="02020603050405020304" pitchFamily="18" charset="0"/>
              </a:rPr>
              <a:t>3a. ...</a:t>
            </a:r>
            <a:endParaRPr sz="1600">
              <a:latin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46114" name="Title 346113"/>
          <p:cNvSpPr>
            <a:spLocks noGrp="1"/>
          </p:cNvSpPr>
          <p:nvPr>
            <p:ph type="title"/>
          </p:nvPr>
        </p:nvSpPr>
        <p:spPr>
          <a:ln/>
        </p:spPr>
        <p:txBody>
          <a:bodyPr anchor="b" anchorCtr="0"/>
          <a:p>
            <a:r>
              <a:rPr sz="2800"/>
              <a:t>What sort of a use case fits your project: </a:t>
            </a:r>
            <a:br>
              <a:rPr sz="2800"/>
            </a:br>
            <a:r>
              <a:rPr sz="2800"/>
              <a:t>..., Casual, ...?</a:t>
            </a:r>
            <a:endParaRPr sz="2800"/>
          </a:p>
        </p:txBody>
      </p:sp>
      <p:sp>
        <p:nvSpPr>
          <p:cNvPr id="346115" name="Text Placeholder 346114" descr="Rectangle: Click to edit Master text styles&#13;&#10;Second level&#13;&#10;Third level&#13;&#10;Fourth level&#13;&#10;Fifth level"/>
          <p:cNvSpPr>
            <a:spLocks noGrp="1"/>
          </p:cNvSpPr>
          <p:nvPr>
            <p:ph type="body" idx="1"/>
          </p:nvPr>
        </p:nvSpPr>
        <p:spPr>
          <a:ln/>
        </p:spPr>
        <p:txBody>
          <a:bodyPr/>
          <a:p>
            <a:pPr>
              <a:lnSpc>
                <a:spcPct val="90000"/>
              </a:lnSpc>
            </a:pPr>
            <a:r>
              <a:rPr b="1" u="sng"/>
              <a:t>Use Case</a:t>
            </a:r>
            <a:r>
              <a:rPr b="1"/>
              <a:t>: </a:t>
            </a:r>
            <a:r>
              <a:rPr b="1" i="1"/>
              <a:t>Buy something</a:t>
            </a:r>
            <a:endParaRPr b="1"/>
          </a:p>
          <a:p>
            <a:pPr lvl="1">
              <a:lnSpc>
                <a:spcPct val="90000"/>
              </a:lnSpc>
            </a:pPr>
            <a:r>
              <a:t> </a:t>
            </a:r>
            <a:r>
              <a:rPr sz="2600"/>
              <a:t>The Requestor initiates a request and sends it to her or his Approver, who completes the request for submission and sends it to the Buyer. The Buyer finds the best vendor, initiates PO with Vendor. </a:t>
            </a:r>
            <a:endParaRPr sz="2600"/>
          </a:p>
          <a:p>
            <a:pPr lvl="1">
              <a:lnSpc>
                <a:spcPct val="90000"/>
              </a:lnSpc>
            </a:pPr>
            <a:r>
              <a:rPr sz="2600"/>
              <a:t> At any time prior to receiving goods, Requestor can change or cancel the request.  Canceling it removes it from any active processing.</a:t>
            </a:r>
            <a:r>
              <a:t> </a:t>
            </a:r>
          </a:p>
          <a:p>
            <a:pPr>
              <a:lnSpc>
                <a:spcPct val="90000"/>
              </a:lnSpc>
            </a:p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47138" name="Title 347137"/>
          <p:cNvSpPr>
            <a:spLocks noGrp="1"/>
          </p:cNvSpPr>
          <p:nvPr>
            <p:ph type="title"/>
          </p:nvPr>
        </p:nvSpPr>
        <p:spPr>
          <a:ln/>
        </p:spPr>
        <p:txBody>
          <a:bodyPr anchor="b" anchorCtr="0"/>
          <a:p>
            <a:r>
              <a:rPr sz="2800"/>
              <a:t>What sort of a use case fits your project: </a:t>
            </a:r>
            <a:br>
              <a:rPr sz="2800"/>
            </a:br>
            <a:r>
              <a:rPr sz="2800"/>
              <a:t>..., or Brief?</a:t>
            </a:r>
            <a:endParaRPr sz="2800"/>
          </a:p>
        </p:txBody>
      </p:sp>
      <p:sp>
        <p:nvSpPr>
          <p:cNvPr id="347139" name="Text Placeholder 347138" descr="Rectangle: Click to edit Master text styles&#13;&#10;Second level&#13;&#10;Third level&#13;&#10;Fourth level&#13;&#10;Fifth level"/>
          <p:cNvSpPr>
            <a:spLocks noGrp="1"/>
          </p:cNvSpPr>
          <p:nvPr>
            <p:ph type="body" idx="1"/>
          </p:nvPr>
        </p:nvSpPr>
        <p:spPr>
          <a:xfrm>
            <a:off x="685800" y="1600200"/>
            <a:ext cx="1739900" cy="457200"/>
          </a:xfrm>
          <a:ln>
            <a:solidFill>
              <a:schemeClr val="tx1"/>
            </a:solidFill>
            <a:miter/>
          </a:ln>
        </p:spPr>
        <p:txBody>
          <a:bodyPr/>
          <a:p>
            <a:pPr algn="ctr">
              <a:lnSpc>
                <a:spcPct val="90000"/>
              </a:lnSpc>
              <a:buNone/>
            </a:pPr>
            <a:r>
              <a:rPr sz="2400" b="1"/>
              <a:t>Actor</a:t>
            </a:r>
            <a:endParaRPr sz="2400" b="1"/>
          </a:p>
        </p:txBody>
      </p:sp>
      <p:sp>
        <p:nvSpPr>
          <p:cNvPr id="347140" name="Rectangles 347139"/>
          <p:cNvSpPr/>
          <p:nvPr/>
        </p:nvSpPr>
        <p:spPr>
          <a:xfrm>
            <a:off x="2438400" y="1600200"/>
            <a:ext cx="1676400" cy="457200"/>
          </a:xfrm>
          <a:prstGeom prst="rect">
            <a:avLst/>
          </a:prstGeom>
          <a:noFill/>
          <a:ln w="9525" cap="flat" cmpd="sng">
            <a:solidFill>
              <a:schemeClr val="tx1"/>
            </a:solidFill>
            <a:prstDash val="solid"/>
            <a:miter/>
            <a:headEnd type="none" w="med" len="med"/>
            <a:tailEnd type="none" w="med" len="med"/>
          </a:ln>
        </p:spPr>
        <p:txBody>
          <a:bodyPr lIns="90488" tIns="44450" rIns="90488" bIns="44450"/>
          <a:lstStyle>
            <a:lvl1pPr marL="342900" lvl="0" indent="-342900" algn="l" defTabSz="914400" rtl="0" eaLnBrk="1" fontAlgn="base" latinLnBrk="0" hangingPunct="1">
              <a:lnSpc>
                <a:spcPct val="100000"/>
              </a:lnSpc>
              <a:spcBef>
                <a:spcPct val="20000"/>
              </a:spcBef>
              <a:spcAft>
                <a:spcPct val="0"/>
              </a:spcAft>
              <a:buClr>
                <a:schemeClr val="bg1"/>
              </a:buClr>
              <a:buSzPct val="110000"/>
              <a:buBlip>
                <a:blip r:embed="rId1"/>
              </a:buBlip>
              <a:defRPr sz="3600" u="none" kern="1200" baseline="0">
                <a:solidFill>
                  <a:schemeClr val="tx1"/>
                </a:solidFill>
                <a:latin typeface="Century Gothic" panose="020B0502020202020204" pitchFamily="34" charset="0"/>
              </a:defRPr>
            </a:lvl1pPr>
            <a:lvl2pPr marL="742950" lvl="1" indent="-285750" algn="l" defTabSz="914400" rtl="0" eaLnBrk="1" fontAlgn="base" latinLnBrk="0" hangingPunct="1">
              <a:lnSpc>
                <a:spcPct val="100000"/>
              </a:lnSpc>
              <a:spcBef>
                <a:spcPct val="20000"/>
              </a:spcBef>
              <a:spcAft>
                <a:spcPct val="0"/>
              </a:spcAft>
              <a:buClr>
                <a:srgbClr val="CCECFF"/>
              </a:buClr>
              <a:buSzTx/>
              <a:buBlip>
                <a:blip r:embed="rId2"/>
              </a:buBlip>
              <a:defRPr sz="3200" b="0" i="0" u="none" kern="1200" baseline="0">
                <a:solidFill>
                  <a:schemeClr val="tx1"/>
                </a:solidFill>
                <a:latin typeface="Century Gothic" panose="020B0502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bg1"/>
              </a:buClr>
              <a:buSzPct val="95000"/>
              <a:buFont typeface="Wingdings" panose="05000000000000000000" pitchFamily="2" charset="2"/>
              <a:buChar char="ù"/>
              <a:defRPr sz="2800" b="0" i="0" u="none" kern="1200" baseline="0">
                <a:solidFill>
                  <a:schemeClr val="tx1"/>
                </a:solidFill>
                <a:latin typeface="Century Gothic" panose="020B0502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sz="2400" b="0" i="0" u="none" kern="1200" baseline="0">
                <a:solidFill>
                  <a:schemeClr val="tx1"/>
                </a:solidFill>
                <a:latin typeface="Century Gothic" panose="020B0502020202020204" pitchFamily="34" charset="0"/>
              </a:defRPr>
            </a:lvl4pPr>
            <a:lvl5pPr marL="2057400" lvl="4"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Century Gothic" panose="020B0502020202020204" pitchFamily="34" charset="0"/>
              </a:defRPr>
            </a:lvl5pPr>
          </a:lstStyle>
          <a:p>
            <a:pPr marL="234950" lvl="2" indent="0">
              <a:buNone/>
            </a:pPr>
            <a:r>
              <a:rPr sz="2400" b="1"/>
              <a:t>Goal</a:t>
            </a:r>
            <a:endParaRPr sz="2400" b="1"/>
          </a:p>
        </p:txBody>
      </p:sp>
      <p:sp>
        <p:nvSpPr>
          <p:cNvPr id="347141" name="Rectangles 347140"/>
          <p:cNvSpPr/>
          <p:nvPr/>
        </p:nvSpPr>
        <p:spPr>
          <a:xfrm>
            <a:off x="4114800" y="1600200"/>
            <a:ext cx="4343400" cy="457200"/>
          </a:xfrm>
          <a:prstGeom prst="rect">
            <a:avLst/>
          </a:prstGeom>
          <a:noFill/>
          <a:ln w="9525" cap="flat" cmpd="sng">
            <a:solidFill>
              <a:schemeClr val="tx1"/>
            </a:solidFill>
            <a:prstDash val="solid"/>
            <a:miter/>
            <a:headEnd type="none" w="med" len="med"/>
            <a:tailEnd type="none" w="med" len="med"/>
          </a:ln>
        </p:spPr>
        <p:txBody>
          <a:bodyPr lIns="90488" tIns="44450" rIns="90488" bIns="44450"/>
          <a:lstStyle>
            <a:lvl1pPr marL="342900" lvl="0" indent="-342900" algn="l" defTabSz="914400" rtl="0" eaLnBrk="1" fontAlgn="base" latinLnBrk="0" hangingPunct="1">
              <a:lnSpc>
                <a:spcPct val="100000"/>
              </a:lnSpc>
              <a:spcBef>
                <a:spcPct val="20000"/>
              </a:spcBef>
              <a:spcAft>
                <a:spcPct val="0"/>
              </a:spcAft>
              <a:buClr>
                <a:schemeClr val="bg1"/>
              </a:buClr>
              <a:buSzPct val="110000"/>
              <a:buBlip>
                <a:blip r:embed="rId1"/>
              </a:buBlip>
              <a:defRPr sz="3600" u="none" kern="1200" baseline="0">
                <a:solidFill>
                  <a:schemeClr val="tx1"/>
                </a:solidFill>
                <a:latin typeface="Century Gothic" panose="020B0502020202020204" pitchFamily="34" charset="0"/>
              </a:defRPr>
            </a:lvl1pPr>
            <a:lvl2pPr marL="742950" lvl="1" indent="-285750" algn="l" defTabSz="914400" rtl="0" eaLnBrk="1" fontAlgn="base" latinLnBrk="0" hangingPunct="1">
              <a:lnSpc>
                <a:spcPct val="100000"/>
              </a:lnSpc>
              <a:spcBef>
                <a:spcPct val="20000"/>
              </a:spcBef>
              <a:spcAft>
                <a:spcPct val="0"/>
              </a:spcAft>
              <a:buClr>
                <a:srgbClr val="CCECFF"/>
              </a:buClr>
              <a:buSzTx/>
              <a:buBlip>
                <a:blip r:embed="rId2"/>
              </a:buBlip>
              <a:defRPr sz="3200" b="0" i="0" u="none" kern="1200" baseline="0">
                <a:solidFill>
                  <a:schemeClr val="tx1"/>
                </a:solidFill>
                <a:latin typeface="Century Gothic" panose="020B0502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bg1"/>
              </a:buClr>
              <a:buSzPct val="95000"/>
              <a:buFont typeface="Wingdings" panose="05000000000000000000" pitchFamily="2" charset="2"/>
              <a:buChar char="ù"/>
              <a:defRPr sz="2800" b="0" i="0" u="none" kern="1200" baseline="0">
                <a:solidFill>
                  <a:schemeClr val="tx1"/>
                </a:solidFill>
                <a:latin typeface="Century Gothic" panose="020B0502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sz="2400" b="0" i="0" u="none" kern="1200" baseline="0">
                <a:solidFill>
                  <a:schemeClr val="tx1"/>
                </a:solidFill>
                <a:latin typeface="Century Gothic" panose="020B0502020202020204" pitchFamily="34" charset="0"/>
              </a:defRPr>
            </a:lvl4pPr>
            <a:lvl5pPr marL="2057400" lvl="4"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Century Gothic" panose="020B0502020202020204" pitchFamily="34" charset="0"/>
              </a:defRPr>
            </a:lvl5pPr>
          </a:lstStyle>
          <a:p>
            <a:pPr lvl="0" algn="ctr">
              <a:buNone/>
            </a:pPr>
            <a:r>
              <a:rPr sz="2400" b="1"/>
              <a:t>Brief Description</a:t>
            </a:r>
            <a:endParaRPr sz="2400" b="1"/>
          </a:p>
        </p:txBody>
      </p:sp>
      <p:sp>
        <p:nvSpPr>
          <p:cNvPr id="347142" name="Rectangles 347141"/>
          <p:cNvSpPr/>
          <p:nvPr/>
        </p:nvSpPr>
        <p:spPr>
          <a:xfrm>
            <a:off x="676275" y="2057400"/>
            <a:ext cx="1762125" cy="1828800"/>
          </a:xfrm>
          <a:prstGeom prst="rect">
            <a:avLst/>
          </a:prstGeom>
          <a:noFill/>
          <a:ln w="9525" cap="flat" cmpd="sng">
            <a:solidFill>
              <a:schemeClr val="tx1"/>
            </a:solidFill>
            <a:prstDash val="solid"/>
            <a:miter/>
            <a:headEnd type="none" w="med" len="med"/>
            <a:tailEnd type="none" w="med" len="med"/>
          </a:ln>
        </p:spPr>
        <p:txBody>
          <a:bodyPr lIns="90488" tIns="44450" rIns="90488" bIns="44450"/>
          <a:lstStyle>
            <a:lvl1pPr marL="342900" lvl="0" indent="-342900" algn="l" defTabSz="914400" rtl="0" eaLnBrk="1" fontAlgn="base" latinLnBrk="0" hangingPunct="1">
              <a:lnSpc>
                <a:spcPct val="100000"/>
              </a:lnSpc>
              <a:spcBef>
                <a:spcPct val="20000"/>
              </a:spcBef>
              <a:spcAft>
                <a:spcPct val="0"/>
              </a:spcAft>
              <a:buClr>
                <a:schemeClr val="bg1"/>
              </a:buClr>
              <a:buSzPct val="110000"/>
              <a:buBlip>
                <a:blip r:embed="rId1"/>
              </a:buBlip>
              <a:defRPr sz="3600" u="none" kern="1200" baseline="0">
                <a:solidFill>
                  <a:schemeClr val="tx1"/>
                </a:solidFill>
                <a:latin typeface="Century Gothic" panose="020B0502020202020204" pitchFamily="34" charset="0"/>
              </a:defRPr>
            </a:lvl1pPr>
            <a:lvl2pPr marL="742950" lvl="1" indent="-285750" algn="l" defTabSz="914400" rtl="0" eaLnBrk="1" fontAlgn="base" latinLnBrk="0" hangingPunct="1">
              <a:lnSpc>
                <a:spcPct val="100000"/>
              </a:lnSpc>
              <a:spcBef>
                <a:spcPct val="20000"/>
              </a:spcBef>
              <a:spcAft>
                <a:spcPct val="0"/>
              </a:spcAft>
              <a:buClr>
                <a:srgbClr val="CCECFF"/>
              </a:buClr>
              <a:buSzTx/>
              <a:buBlip>
                <a:blip r:embed="rId2"/>
              </a:buBlip>
              <a:defRPr sz="3200" b="0" i="0" u="none" kern="1200" baseline="0">
                <a:solidFill>
                  <a:schemeClr val="tx1"/>
                </a:solidFill>
                <a:latin typeface="Century Gothic" panose="020B0502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bg1"/>
              </a:buClr>
              <a:buSzPct val="95000"/>
              <a:buFont typeface="Wingdings" panose="05000000000000000000" pitchFamily="2" charset="2"/>
              <a:buChar char="ù"/>
              <a:defRPr sz="2800" b="0" i="0" u="none" kern="1200" baseline="0">
                <a:solidFill>
                  <a:schemeClr val="tx1"/>
                </a:solidFill>
                <a:latin typeface="Century Gothic" panose="020B0502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sz="2400" b="0" i="0" u="none" kern="1200" baseline="0">
                <a:solidFill>
                  <a:schemeClr val="tx1"/>
                </a:solidFill>
                <a:latin typeface="Century Gothic" panose="020B0502020202020204" pitchFamily="34" charset="0"/>
              </a:defRPr>
            </a:lvl4pPr>
            <a:lvl5pPr marL="2057400" lvl="4"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Century Gothic" panose="020B0502020202020204" pitchFamily="34" charset="0"/>
              </a:defRPr>
            </a:lvl5pPr>
          </a:lstStyle>
          <a:p>
            <a:pPr marL="117475" lvl="0" indent="-117475" algn="ctr">
              <a:buNone/>
            </a:pPr>
            <a:r>
              <a:rPr sz="2000">
                <a:latin typeface="Times New Roman" panose="02020603050405020304" pitchFamily="18" charset="0"/>
              </a:rPr>
              <a:t>Production Staff</a:t>
            </a:r>
            <a:endParaRPr sz="2000">
              <a:latin typeface="Times New Roman" panose="02020603050405020304" pitchFamily="18" charset="0"/>
            </a:endParaRPr>
          </a:p>
        </p:txBody>
      </p:sp>
      <p:sp>
        <p:nvSpPr>
          <p:cNvPr id="347143" name="Rectangles 347142"/>
          <p:cNvSpPr/>
          <p:nvPr/>
        </p:nvSpPr>
        <p:spPr>
          <a:xfrm>
            <a:off x="2438400" y="2057400"/>
            <a:ext cx="1676400" cy="1828800"/>
          </a:xfrm>
          <a:prstGeom prst="rect">
            <a:avLst/>
          </a:prstGeom>
          <a:noFill/>
          <a:ln w="9525" cap="flat" cmpd="sng">
            <a:solidFill>
              <a:schemeClr val="tx1"/>
            </a:solidFill>
            <a:prstDash val="solid"/>
            <a:miter/>
            <a:headEnd type="none" w="med" len="med"/>
            <a:tailEnd type="none" w="med" len="med"/>
          </a:ln>
        </p:spPr>
        <p:txBody>
          <a:bodyPr lIns="90488" tIns="44450" rIns="90488" bIns="44450"/>
          <a:lstStyle>
            <a:lvl1pPr marL="342900" lvl="0" indent="-342900" algn="l" defTabSz="914400" rtl="0" eaLnBrk="1" fontAlgn="base" latinLnBrk="0" hangingPunct="1">
              <a:lnSpc>
                <a:spcPct val="100000"/>
              </a:lnSpc>
              <a:spcBef>
                <a:spcPct val="20000"/>
              </a:spcBef>
              <a:spcAft>
                <a:spcPct val="0"/>
              </a:spcAft>
              <a:buClr>
                <a:schemeClr val="bg1"/>
              </a:buClr>
              <a:buSzPct val="110000"/>
              <a:buBlip>
                <a:blip r:embed="rId1"/>
              </a:buBlip>
              <a:defRPr sz="3600" u="none" kern="1200" baseline="0">
                <a:solidFill>
                  <a:schemeClr val="tx1"/>
                </a:solidFill>
                <a:latin typeface="Century Gothic" panose="020B0502020202020204" pitchFamily="34" charset="0"/>
              </a:defRPr>
            </a:lvl1pPr>
            <a:lvl2pPr marL="742950" lvl="1" indent="-285750" algn="l" defTabSz="914400" rtl="0" eaLnBrk="1" fontAlgn="base" latinLnBrk="0" hangingPunct="1">
              <a:lnSpc>
                <a:spcPct val="100000"/>
              </a:lnSpc>
              <a:spcBef>
                <a:spcPct val="20000"/>
              </a:spcBef>
              <a:spcAft>
                <a:spcPct val="0"/>
              </a:spcAft>
              <a:buClr>
                <a:srgbClr val="CCECFF"/>
              </a:buClr>
              <a:buSzTx/>
              <a:buBlip>
                <a:blip r:embed="rId2"/>
              </a:buBlip>
              <a:defRPr sz="3200" b="0" i="0" u="none" kern="1200" baseline="0">
                <a:solidFill>
                  <a:schemeClr val="tx1"/>
                </a:solidFill>
                <a:latin typeface="Century Gothic" panose="020B0502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bg1"/>
              </a:buClr>
              <a:buSzPct val="95000"/>
              <a:buFont typeface="Wingdings" panose="05000000000000000000" pitchFamily="2" charset="2"/>
              <a:buChar char="ù"/>
              <a:defRPr sz="2800" b="0" i="0" u="none" kern="1200" baseline="0">
                <a:solidFill>
                  <a:schemeClr val="tx1"/>
                </a:solidFill>
                <a:latin typeface="Century Gothic" panose="020B0502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sz="2400" b="0" i="0" u="none" kern="1200" baseline="0">
                <a:solidFill>
                  <a:schemeClr val="tx1"/>
                </a:solidFill>
                <a:latin typeface="Century Gothic" panose="020B0502020202020204" pitchFamily="34" charset="0"/>
              </a:defRPr>
            </a:lvl4pPr>
            <a:lvl5pPr marL="2057400" lvl="4"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Century Gothic" panose="020B0502020202020204" pitchFamily="34" charset="0"/>
              </a:defRPr>
            </a:lvl5pPr>
          </a:lstStyle>
          <a:p>
            <a:pPr marL="0" lvl="0" indent="0" algn="ctr">
              <a:buNone/>
            </a:pPr>
            <a:r>
              <a:rPr sz="2000">
                <a:latin typeface="Times New Roman" panose="02020603050405020304" pitchFamily="18" charset="0"/>
              </a:rPr>
              <a:t>Prepare digital cartographic source</a:t>
            </a:r>
            <a:endParaRPr sz="2000">
              <a:latin typeface="Times New Roman" panose="02020603050405020304" pitchFamily="18" charset="0"/>
            </a:endParaRPr>
          </a:p>
        </p:txBody>
      </p:sp>
      <p:sp>
        <p:nvSpPr>
          <p:cNvPr id="347144" name="Rectangles 347143"/>
          <p:cNvSpPr/>
          <p:nvPr/>
        </p:nvSpPr>
        <p:spPr>
          <a:xfrm>
            <a:off x="4114800" y="2057400"/>
            <a:ext cx="4343400" cy="1828800"/>
          </a:xfrm>
          <a:prstGeom prst="rect">
            <a:avLst/>
          </a:prstGeom>
          <a:noFill/>
          <a:ln w="9525" cap="flat" cmpd="sng">
            <a:solidFill>
              <a:schemeClr val="tx1"/>
            </a:solidFill>
            <a:prstDash val="solid"/>
            <a:miter/>
            <a:headEnd type="none" w="med" len="med"/>
            <a:tailEnd type="none" w="med" len="med"/>
          </a:ln>
        </p:spPr>
        <p:txBody>
          <a:bodyPr lIns="90488" tIns="44450" rIns="90488" bIns="44450"/>
          <a:lstStyle>
            <a:lvl1pPr marL="342900" lvl="0" indent="-342900" algn="l" defTabSz="914400" rtl="0" eaLnBrk="1" fontAlgn="base" latinLnBrk="0" hangingPunct="1">
              <a:lnSpc>
                <a:spcPct val="100000"/>
              </a:lnSpc>
              <a:spcBef>
                <a:spcPct val="20000"/>
              </a:spcBef>
              <a:spcAft>
                <a:spcPct val="0"/>
              </a:spcAft>
              <a:buClr>
                <a:schemeClr val="bg1"/>
              </a:buClr>
              <a:buSzPct val="110000"/>
              <a:buBlip>
                <a:blip r:embed="rId1"/>
              </a:buBlip>
              <a:defRPr sz="3600" u="none" kern="1200" baseline="0">
                <a:solidFill>
                  <a:schemeClr val="tx1"/>
                </a:solidFill>
                <a:latin typeface="Century Gothic" panose="020B0502020202020204" pitchFamily="34" charset="0"/>
              </a:defRPr>
            </a:lvl1pPr>
            <a:lvl2pPr marL="742950" lvl="1" indent="-285750" algn="l" defTabSz="914400" rtl="0" eaLnBrk="1" fontAlgn="base" latinLnBrk="0" hangingPunct="1">
              <a:lnSpc>
                <a:spcPct val="100000"/>
              </a:lnSpc>
              <a:spcBef>
                <a:spcPct val="20000"/>
              </a:spcBef>
              <a:spcAft>
                <a:spcPct val="0"/>
              </a:spcAft>
              <a:buClr>
                <a:srgbClr val="CCECFF"/>
              </a:buClr>
              <a:buSzTx/>
              <a:buBlip>
                <a:blip r:embed="rId2"/>
              </a:buBlip>
              <a:defRPr sz="3200" b="0" i="0" u="none" kern="1200" baseline="0">
                <a:solidFill>
                  <a:schemeClr val="tx1"/>
                </a:solidFill>
                <a:latin typeface="Century Gothic" panose="020B0502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bg1"/>
              </a:buClr>
              <a:buSzPct val="95000"/>
              <a:buFont typeface="Wingdings" panose="05000000000000000000" pitchFamily="2" charset="2"/>
              <a:buChar char="ù"/>
              <a:defRPr sz="2800" b="0" i="0" u="none" kern="1200" baseline="0">
                <a:solidFill>
                  <a:schemeClr val="tx1"/>
                </a:solidFill>
                <a:latin typeface="Century Gothic" panose="020B0502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sz="2400" b="0" i="0" u="none" kern="1200" baseline="0">
                <a:solidFill>
                  <a:schemeClr val="tx1"/>
                </a:solidFill>
                <a:latin typeface="Century Gothic" panose="020B0502020202020204" pitchFamily="34" charset="0"/>
              </a:defRPr>
            </a:lvl4pPr>
            <a:lvl5pPr marL="2057400" lvl="4"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Century Gothic" panose="020B0502020202020204" pitchFamily="34" charset="0"/>
              </a:defRPr>
            </a:lvl5pPr>
          </a:lstStyle>
          <a:p>
            <a:pPr lvl="0">
              <a:buNone/>
            </a:pPr>
            <a:r>
              <a:rPr sz="2400">
                <a:latin typeface="Times New Roman" panose="02020603050405020304" pitchFamily="18" charset="0"/>
              </a:rPr>
              <a:t>Convert external digital data to standard format, validate &amp; correct in preparation for merging with operational database. </a:t>
            </a:r>
            <a:endParaRPr sz="2400">
              <a:latin typeface="Times New Roman" panose="02020603050405020304" pitchFamily="18" charset="0"/>
            </a:endParaRPr>
          </a:p>
        </p:txBody>
      </p:sp>
      <p:sp>
        <p:nvSpPr>
          <p:cNvPr id="347145" name="Rectangles 347144"/>
          <p:cNvSpPr/>
          <p:nvPr/>
        </p:nvSpPr>
        <p:spPr>
          <a:xfrm>
            <a:off x="685800" y="3886200"/>
            <a:ext cx="1752600" cy="457200"/>
          </a:xfrm>
          <a:prstGeom prst="rect">
            <a:avLst/>
          </a:prstGeom>
          <a:noFill/>
          <a:ln w="9525" cap="flat" cmpd="sng">
            <a:solidFill>
              <a:schemeClr val="tx1"/>
            </a:solidFill>
            <a:prstDash val="solid"/>
            <a:miter/>
            <a:headEnd type="none" w="med" len="med"/>
            <a:tailEnd type="none" w="med" len="med"/>
          </a:ln>
        </p:spPr>
        <p:txBody>
          <a:bodyPr lIns="90488" tIns="44450" rIns="90488" bIns="44450"/>
          <a:lstStyle>
            <a:lvl1pPr marL="342900" lvl="0" indent="-342900" algn="l" defTabSz="914400" rtl="0" eaLnBrk="1" fontAlgn="base" latinLnBrk="0" hangingPunct="1">
              <a:lnSpc>
                <a:spcPct val="100000"/>
              </a:lnSpc>
              <a:spcBef>
                <a:spcPct val="20000"/>
              </a:spcBef>
              <a:spcAft>
                <a:spcPct val="0"/>
              </a:spcAft>
              <a:buClr>
                <a:schemeClr val="bg1"/>
              </a:buClr>
              <a:buSzPct val="110000"/>
              <a:buBlip>
                <a:blip r:embed="rId1"/>
              </a:buBlip>
              <a:defRPr sz="3600" u="none" kern="1200" baseline="0">
                <a:solidFill>
                  <a:schemeClr val="tx1"/>
                </a:solidFill>
                <a:latin typeface="Century Gothic" panose="020B0502020202020204" pitchFamily="34" charset="0"/>
              </a:defRPr>
            </a:lvl1pPr>
            <a:lvl2pPr marL="742950" lvl="1" indent="-285750" algn="l" defTabSz="914400" rtl="0" eaLnBrk="1" fontAlgn="base" latinLnBrk="0" hangingPunct="1">
              <a:lnSpc>
                <a:spcPct val="100000"/>
              </a:lnSpc>
              <a:spcBef>
                <a:spcPct val="20000"/>
              </a:spcBef>
              <a:spcAft>
                <a:spcPct val="0"/>
              </a:spcAft>
              <a:buClr>
                <a:srgbClr val="CCECFF"/>
              </a:buClr>
              <a:buSzTx/>
              <a:buBlip>
                <a:blip r:embed="rId2"/>
              </a:buBlip>
              <a:defRPr sz="3200" b="0" i="0" u="none" kern="1200" baseline="0">
                <a:solidFill>
                  <a:schemeClr val="tx1"/>
                </a:solidFill>
                <a:latin typeface="Century Gothic" panose="020B0502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bg1"/>
              </a:buClr>
              <a:buSzPct val="95000"/>
              <a:buFont typeface="Wingdings" panose="05000000000000000000" pitchFamily="2" charset="2"/>
              <a:buChar char="ù"/>
              <a:defRPr sz="2800" b="0" i="0" u="none" kern="1200" baseline="0">
                <a:solidFill>
                  <a:schemeClr val="tx1"/>
                </a:solidFill>
                <a:latin typeface="Century Gothic" panose="020B0502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sz="2400" b="0" i="0" u="none" kern="1200" baseline="0">
                <a:solidFill>
                  <a:schemeClr val="tx1"/>
                </a:solidFill>
                <a:latin typeface="Century Gothic" panose="020B0502020202020204" pitchFamily="34" charset="0"/>
              </a:defRPr>
            </a:lvl4pPr>
            <a:lvl5pPr marL="2057400" lvl="4"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Century Gothic" panose="020B0502020202020204" pitchFamily="34" charset="0"/>
              </a:defRPr>
            </a:lvl5pPr>
          </a:lstStyle>
          <a:p>
            <a:pPr lvl="0" algn="ctr">
              <a:buNone/>
            </a:pPr>
            <a:r>
              <a:rPr sz="3000"/>
              <a:t>...</a:t>
            </a:r>
            <a:endParaRPr sz="3000"/>
          </a:p>
        </p:txBody>
      </p:sp>
      <p:sp>
        <p:nvSpPr>
          <p:cNvPr id="347146" name="Rectangles 347145"/>
          <p:cNvSpPr/>
          <p:nvPr/>
        </p:nvSpPr>
        <p:spPr>
          <a:xfrm>
            <a:off x="2438400" y="3886200"/>
            <a:ext cx="1676400" cy="457200"/>
          </a:xfrm>
          <a:prstGeom prst="rect">
            <a:avLst/>
          </a:prstGeom>
          <a:noFill/>
          <a:ln w="9525" cap="flat" cmpd="sng">
            <a:solidFill>
              <a:schemeClr val="tx1"/>
            </a:solidFill>
            <a:prstDash val="solid"/>
            <a:miter/>
            <a:headEnd type="none" w="med" len="med"/>
            <a:tailEnd type="none" w="med" len="med"/>
          </a:ln>
        </p:spPr>
        <p:txBody>
          <a:bodyPr lIns="90488" tIns="44450" rIns="90488" bIns="44450"/>
          <a:lstStyle>
            <a:lvl1pPr marL="342900" lvl="0" indent="-342900" algn="l" defTabSz="914400" rtl="0" eaLnBrk="1" fontAlgn="base" latinLnBrk="0" hangingPunct="1">
              <a:lnSpc>
                <a:spcPct val="100000"/>
              </a:lnSpc>
              <a:spcBef>
                <a:spcPct val="20000"/>
              </a:spcBef>
              <a:spcAft>
                <a:spcPct val="0"/>
              </a:spcAft>
              <a:buClr>
                <a:schemeClr val="bg1"/>
              </a:buClr>
              <a:buSzPct val="110000"/>
              <a:buBlip>
                <a:blip r:embed="rId1"/>
              </a:buBlip>
              <a:defRPr sz="3600" u="none" kern="1200" baseline="0">
                <a:solidFill>
                  <a:schemeClr val="tx1"/>
                </a:solidFill>
                <a:latin typeface="Century Gothic" panose="020B0502020202020204" pitchFamily="34" charset="0"/>
              </a:defRPr>
            </a:lvl1pPr>
            <a:lvl2pPr marL="742950" lvl="1" indent="-285750" algn="l" defTabSz="914400" rtl="0" eaLnBrk="1" fontAlgn="base" latinLnBrk="0" hangingPunct="1">
              <a:lnSpc>
                <a:spcPct val="100000"/>
              </a:lnSpc>
              <a:spcBef>
                <a:spcPct val="20000"/>
              </a:spcBef>
              <a:spcAft>
                <a:spcPct val="0"/>
              </a:spcAft>
              <a:buClr>
                <a:srgbClr val="CCECFF"/>
              </a:buClr>
              <a:buSzTx/>
              <a:buBlip>
                <a:blip r:embed="rId2"/>
              </a:buBlip>
              <a:defRPr sz="3200" b="0" i="0" u="none" kern="1200" baseline="0">
                <a:solidFill>
                  <a:schemeClr val="tx1"/>
                </a:solidFill>
                <a:latin typeface="Century Gothic" panose="020B0502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bg1"/>
              </a:buClr>
              <a:buSzPct val="95000"/>
              <a:buFont typeface="Wingdings" panose="05000000000000000000" pitchFamily="2" charset="2"/>
              <a:buChar char="ù"/>
              <a:defRPr sz="2800" b="0" i="0" u="none" kern="1200" baseline="0">
                <a:solidFill>
                  <a:schemeClr val="tx1"/>
                </a:solidFill>
                <a:latin typeface="Century Gothic" panose="020B0502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sz="2400" b="0" i="0" u="none" kern="1200" baseline="0">
                <a:solidFill>
                  <a:schemeClr val="tx1"/>
                </a:solidFill>
                <a:latin typeface="Century Gothic" panose="020B0502020202020204" pitchFamily="34" charset="0"/>
              </a:defRPr>
            </a:lvl4pPr>
            <a:lvl5pPr marL="2057400" lvl="4"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Century Gothic" panose="020B0502020202020204" pitchFamily="34" charset="0"/>
              </a:defRPr>
            </a:lvl5pPr>
          </a:lstStyle>
          <a:p>
            <a:pPr lvl="0" algn="ctr">
              <a:buNone/>
            </a:pPr>
            <a:r>
              <a:rPr sz="3000" i="1"/>
              <a:t>...</a:t>
            </a:r>
            <a:endParaRPr sz="3000"/>
          </a:p>
        </p:txBody>
      </p:sp>
      <p:sp>
        <p:nvSpPr>
          <p:cNvPr id="347147" name="Rectangles 347146"/>
          <p:cNvSpPr/>
          <p:nvPr/>
        </p:nvSpPr>
        <p:spPr>
          <a:xfrm>
            <a:off x="4114800" y="3886200"/>
            <a:ext cx="4343400" cy="457200"/>
          </a:xfrm>
          <a:prstGeom prst="rect">
            <a:avLst/>
          </a:prstGeom>
          <a:noFill/>
          <a:ln w="9525" cap="flat" cmpd="sng">
            <a:solidFill>
              <a:schemeClr val="tx1"/>
            </a:solidFill>
            <a:prstDash val="solid"/>
            <a:miter/>
            <a:headEnd type="none" w="med" len="med"/>
            <a:tailEnd type="none" w="med" len="med"/>
          </a:ln>
        </p:spPr>
        <p:txBody>
          <a:bodyPr lIns="90488" tIns="44450" rIns="90488" bIns="44450"/>
          <a:lstStyle>
            <a:lvl1pPr marL="342900" lvl="0" indent="-342900" algn="l" defTabSz="914400" rtl="0" eaLnBrk="1" fontAlgn="base" latinLnBrk="0" hangingPunct="1">
              <a:lnSpc>
                <a:spcPct val="100000"/>
              </a:lnSpc>
              <a:spcBef>
                <a:spcPct val="20000"/>
              </a:spcBef>
              <a:spcAft>
                <a:spcPct val="0"/>
              </a:spcAft>
              <a:buClr>
                <a:schemeClr val="bg1"/>
              </a:buClr>
              <a:buSzPct val="110000"/>
              <a:buBlip>
                <a:blip r:embed="rId1"/>
              </a:buBlip>
              <a:defRPr sz="3600" u="none" kern="1200" baseline="0">
                <a:solidFill>
                  <a:schemeClr val="tx1"/>
                </a:solidFill>
                <a:latin typeface="Century Gothic" panose="020B0502020202020204" pitchFamily="34" charset="0"/>
              </a:defRPr>
            </a:lvl1pPr>
            <a:lvl2pPr marL="742950" lvl="1" indent="-285750" algn="l" defTabSz="914400" rtl="0" eaLnBrk="1" fontAlgn="base" latinLnBrk="0" hangingPunct="1">
              <a:lnSpc>
                <a:spcPct val="100000"/>
              </a:lnSpc>
              <a:spcBef>
                <a:spcPct val="20000"/>
              </a:spcBef>
              <a:spcAft>
                <a:spcPct val="0"/>
              </a:spcAft>
              <a:buClr>
                <a:srgbClr val="CCECFF"/>
              </a:buClr>
              <a:buSzTx/>
              <a:buBlip>
                <a:blip r:embed="rId2"/>
              </a:buBlip>
              <a:defRPr sz="3200" b="0" i="0" u="none" kern="1200" baseline="0">
                <a:solidFill>
                  <a:schemeClr val="tx1"/>
                </a:solidFill>
                <a:latin typeface="Century Gothic" panose="020B0502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bg1"/>
              </a:buClr>
              <a:buSzPct val="95000"/>
              <a:buFont typeface="Wingdings" panose="05000000000000000000" pitchFamily="2" charset="2"/>
              <a:buChar char="ù"/>
              <a:defRPr sz="2800" b="0" i="0" u="none" kern="1200" baseline="0">
                <a:solidFill>
                  <a:schemeClr val="tx1"/>
                </a:solidFill>
                <a:latin typeface="Century Gothic" panose="020B0502020202020204" pitchFamily="34" charset="0"/>
              </a:defRPr>
            </a:lvl3pPr>
            <a:lvl4pPr marL="1600200" lvl="3" indent="-228600" algn="l" defTabSz="914400" rtl="0" eaLnBrk="1" fontAlgn="base" latinLnBrk="0" hangingPunct="1">
              <a:lnSpc>
                <a:spcPct val="100000"/>
              </a:lnSpc>
              <a:spcBef>
                <a:spcPct val="20000"/>
              </a:spcBef>
              <a:spcAft>
                <a:spcPct val="0"/>
              </a:spcAft>
              <a:buClr>
                <a:schemeClr val="bg1"/>
              </a:buClr>
              <a:buSzPct val="65000"/>
              <a:buFont typeface="Wingdings" panose="05000000000000000000" pitchFamily="2" charset="2"/>
              <a:buChar char="n"/>
              <a:defRPr sz="2400" b="0" i="0" u="none" kern="1200" baseline="0">
                <a:solidFill>
                  <a:schemeClr val="tx1"/>
                </a:solidFill>
                <a:latin typeface="Century Gothic" panose="020B0502020202020204" pitchFamily="34" charset="0"/>
              </a:defRPr>
            </a:lvl4pPr>
            <a:lvl5pPr marL="2057400" lvl="4" indent="-228600" algn="l" defTabSz="914400" rtl="0" eaLnBrk="1" fontAlgn="base" latinLnBrk="0" hangingPunct="1">
              <a:lnSpc>
                <a:spcPct val="100000"/>
              </a:lnSpc>
              <a:spcBef>
                <a:spcPct val="20000"/>
              </a:spcBef>
              <a:spcAft>
                <a:spcPct val="0"/>
              </a:spcAft>
              <a:buClr>
                <a:srgbClr val="CCECFF"/>
              </a:buClr>
              <a:buSzPct val="60000"/>
              <a:buFont typeface="Wingdings" panose="05000000000000000000" pitchFamily="2" charset="2"/>
              <a:buChar char="n"/>
              <a:defRPr sz="2000" b="0" i="0" u="none" kern="1200" baseline="0">
                <a:solidFill>
                  <a:schemeClr val="tx1"/>
                </a:solidFill>
                <a:latin typeface="Century Gothic" panose="020B0502020202020204" pitchFamily="34" charset="0"/>
              </a:defRPr>
            </a:lvl5pPr>
          </a:lstStyle>
          <a:p>
            <a:pPr lvl="0" algn="ctr">
              <a:buNone/>
            </a:pPr>
            <a:r>
              <a:rPr sz="3000"/>
              <a:t>...</a:t>
            </a:r>
            <a:endParaRPr sz="3000"/>
          </a:p>
        </p:txBody>
      </p:sp>
      <p:sp>
        <p:nvSpPr>
          <p:cNvPr id="347148" name="Text Box 347147"/>
          <p:cNvSpPr txBox="1"/>
          <p:nvPr/>
        </p:nvSpPr>
        <p:spPr>
          <a:xfrm>
            <a:off x="1660525" y="4648200"/>
            <a:ext cx="6372225" cy="1187450"/>
          </a:xfrm>
          <a:prstGeom prst="rect">
            <a:avLst/>
          </a:prstGeom>
          <a:noFill/>
          <a:ln w="9525">
            <a:noFill/>
          </a:ln>
        </p:spPr>
        <p:txBody>
          <a:bodyPr wrap="none" anchor="t" anchorCtr="0">
            <a:spAutoFit/>
          </a:bodyPr>
          <a:p>
            <a:pPr eaLnBrk="1" hangingPunct="1"/>
            <a:r>
              <a:rPr sz="2400" b="1">
                <a:latin typeface="Times New Roman" panose="02020603050405020304" pitchFamily="18" charset="0"/>
              </a:rPr>
              <a:t>Answer is, of course...</a:t>
            </a:r>
            <a:endParaRPr sz="2400" b="1">
              <a:latin typeface="Times New Roman" panose="02020603050405020304" pitchFamily="18" charset="0"/>
            </a:endParaRPr>
          </a:p>
          <a:p>
            <a:pPr eaLnBrk="1" hangingPunct="1"/>
            <a:r>
              <a:rPr sz="2400" b="1">
                <a:latin typeface="Times New Roman" panose="02020603050405020304" pitchFamily="18" charset="0"/>
              </a:rPr>
              <a:t>   What are your project’s </a:t>
            </a:r>
            <a:endParaRPr sz="2400" b="1">
              <a:latin typeface="Times New Roman" panose="02020603050405020304" pitchFamily="18" charset="0"/>
            </a:endParaRPr>
          </a:p>
          <a:p>
            <a:pPr eaLnBrk="1" hangingPunct="1"/>
            <a:r>
              <a:rPr sz="2400" b="1">
                <a:latin typeface="Times New Roman" panose="02020603050405020304" pitchFamily="18" charset="0"/>
              </a:rPr>
              <a:t>	</a:t>
            </a:r>
            <a:r>
              <a:rPr sz="2400" b="1" i="1">
                <a:latin typeface="Times New Roman" panose="02020603050405020304" pitchFamily="18" charset="0"/>
              </a:rPr>
              <a:t>Priorities </a:t>
            </a:r>
            <a:r>
              <a:rPr sz="2400" b="1">
                <a:latin typeface="Times New Roman" panose="02020603050405020304" pitchFamily="18" charset="0"/>
              </a:rPr>
              <a:t>and </a:t>
            </a:r>
            <a:r>
              <a:rPr sz="2400" b="1" i="1">
                <a:latin typeface="Times New Roman" panose="02020603050405020304" pitchFamily="18" charset="0"/>
              </a:rPr>
              <a:t>Communication Channels</a:t>
            </a:r>
            <a:r>
              <a:rPr sz="2400" b="1">
                <a:latin typeface="Times New Roman" panose="02020603050405020304" pitchFamily="18" charset="0"/>
              </a:rPr>
              <a:t>?</a:t>
            </a:r>
            <a:endParaRPr sz="2400" b="1">
              <a:latin typeface="Times New Roman" panose="02020603050405020304" pitchFamily="18"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48162" name="Title 348161"/>
          <p:cNvSpPr>
            <a:spLocks noGrp="1"/>
          </p:cNvSpPr>
          <p:nvPr>
            <p:ph type="title"/>
          </p:nvPr>
        </p:nvSpPr>
        <p:spPr>
          <a:ln/>
        </p:spPr>
        <p:txBody>
          <a:bodyPr anchor="b" anchorCtr="0"/>
          <a:p>
            <a:r>
              <a:rPr sz="2800"/>
              <a:t>Use cases do not collect formulae, state, cardinality, performance, uptime, ...</a:t>
            </a:r>
            <a:endParaRPr sz="2800"/>
          </a:p>
        </p:txBody>
      </p:sp>
      <p:sp>
        <p:nvSpPr>
          <p:cNvPr id="348163" name="Text Placeholder 348162" descr="Rectangle: Click to edit Master text styles&#13;&#10;Second level&#13;&#10;Third level&#13;&#10;Fourth level&#13;&#10;Fifth level"/>
          <p:cNvSpPr>
            <a:spLocks noGrp="1"/>
          </p:cNvSpPr>
          <p:nvPr>
            <p:ph type="body" idx="1"/>
          </p:nvPr>
        </p:nvSpPr>
        <p:spPr>
          <a:ln/>
        </p:spPr>
        <p:txBody>
          <a:bodyPr/>
          <a:p>
            <a:pPr marL="339725" indent="-339725">
              <a:lnSpc>
                <a:spcPct val="90000"/>
              </a:lnSpc>
            </a:pPr>
            <a:r>
              <a:rPr sz="2800">
                <a:latin typeface="Times New Roman" panose="02020603050405020304" pitchFamily="18" charset="0"/>
              </a:rPr>
              <a:t>Examples:</a:t>
            </a:r>
            <a:endParaRPr sz="2800">
              <a:latin typeface="Times New Roman" panose="02020603050405020304" pitchFamily="18" charset="0"/>
            </a:endParaRPr>
          </a:p>
          <a:p>
            <a:pPr marL="1092200" lvl="1">
              <a:lnSpc>
                <a:spcPct val="90000"/>
              </a:lnSpc>
              <a:buNone/>
            </a:pPr>
            <a:r>
              <a:rPr sz="2000">
                <a:latin typeface="Times New Roman" panose="02020603050405020304" pitchFamily="18" charset="0"/>
              </a:rPr>
              <a:t>1. </a:t>
            </a:r>
            <a:r>
              <a:rPr sz="2400">
                <a:latin typeface="Times New Roman" panose="02020603050405020304" pitchFamily="18" charset="0"/>
              </a:rPr>
              <a:t>Order cost = order item costs * 1.06 tax</a:t>
            </a:r>
            <a:endParaRPr sz="2400">
              <a:latin typeface="Times New Roman" panose="02020603050405020304" pitchFamily="18" charset="0"/>
            </a:endParaRPr>
          </a:p>
          <a:p>
            <a:pPr marL="1092200" lvl="1">
              <a:lnSpc>
                <a:spcPct val="90000"/>
              </a:lnSpc>
              <a:buNone/>
            </a:pPr>
            <a:r>
              <a:rPr sz="2400">
                <a:latin typeface="Times New Roman" panose="02020603050405020304" pitchFamily="18" charset="0"/>
              </a:rPr>
              <a:t>2. Promotions may not run longer than 6 months.</a:t>
            </a:r>
            <a:endParaRPr sz="2400">
              <a:latin typeface="Times New Roman" panose="02020603050405020304" pitchFamily="18" charset="0"/>
            </a:endParaRPr>
          </a:p>
          <a:p>
            <a:pPr marL="1092200" lvl="1">
              <a:lnSpc>
                <a:spcPct val="90000"/>
              </a:lnSpc>
              <a:buNone/>
            </a:pPr>
            <a:r>
              <a:rPr sz="2400">
                <a:latin typeface="Times New Roman" panose="02020603050405020304" pitchFamily="18" charset="0"/>
              </a:rPr>
              <a:t>3. Customers only become Preferred after ...</a:t>
            </a:r>
            <a:endParaRPr sz="2400">
              <a:latin typeface="Times New Roman" panose="02020603050405020304" pitchFamily="18" charset="0"/>
            </a:endParaRPr>
          </a:p>
          <a:p>
            <a:pPr marL="1092200" lvl="1">
              <a:lnSpc>
                <a:spcPct val="90000"/>
              </a:lnSpc>
              <a:buNone/>
            </a:pPr>
            <a:r>
              <a:rPr sz="2400">
                <a:latin typeface="Times New Roman" panose="02020603050405020304" pitchFamily="18" charset="0"/>
              </a:rPr>
              <a:t>4. A customer has one and only one sales contact.</a:t>
            </a:r>
            <a:endParaRPr sz="2400">
              <a:latin typeface="Times New Roman" panose="02020603050405020304" pitchFamily="18" charset="0"/>
            </a:endParaRPr>
          </a:p>
          <a:p>
            <a:pPr marL="1092200" lvl="1">
              <a:lnSpc>
                <a:spcPct val="90000"/>
              </a:lnSpc>
              <a:buNone/>
            </a:pPr>
            <a:r>
              <a:rPr sz="2400">
                <a:latin typeface="Times New Roman" panose="02020603050405020304" pitchFamily="18" charset="0"/>
              </a:rPr>
              <a:t>5. Response time is ...</a:t>
            </a:r>
            <a:endParaRPr sz="2400">
              <a:latin typeface="Times New Roman" panose="02020603050405020304" pitchFamily="18" charset="0"/>
            </a:endParaRPr>
          </a:p>
          <a:p>
            <a:pPr marL="1092200" lvl="1">
              <a:lnSpc>
                <a:spcPct val="90000"/>
              </a:lnSpc>
              <a:buNone/>
            </a:pPr>
            <a:r>
              <a:rPr sz="2400">
                <a:latin typeface="Times New Roman" panose="02020603050405020304" pitchFamily="18" charset="0"/>
              </a:rPr>
              <a:t>6. Uptime requirement is ...</a:t>
            </a:r>
            <a:endParaRPr sz="2400">
              <a:latin typeface="Times New Roman" panose="02020603050405020304" pitchFamily="18" charset="0"/>
            </a:endParaRPr>
          </a:p>
          <a:p>
            <a:pPr marL="1092200" lvl="1">
              <a:lnSpc>
                <a:spcPct val="90000"/>
              </a:lnSpc>
              <a:buNone/>
            </a:pPr>
            <a:r>
              <a:rPr sz="2400">
                <a:latin typeface="Times New Roman" panose="02020603050405020304" pitchFamily="18" charset="0"/>
              </a:rPr>
              <a:t>7. Number of simultaneous users will be ...</a:t>
            </a:r>
            <a:endParaRPr sz="2400">
              <a:latin typeface="Times New Roman" panose="02020603050405020304" pitchFamily="18" charset="0"/>
            </a:endParaRPr>
          </a:p>
          <a:p>
            <a:pPr marL="339725" indent="-339725">
              <a:lnSpc>
                <a:spcPct val="90000"/>
              </a:lnSpc>
            </a:pPr>
            <a:endParaRPr sz="2400">
              <a:latin typeface="Times New Roman" panose="02020603050405020304" pitchFamily="18" charset="0"/>
            </a:endParaRPr>
          </a:p>
          <a:p>
            <a:pPr marL="339725" indent="-339725" algn="ctr">
              <a:lnSpc>
                <a:spcPct val="90000"/>
              </a:lnSpc>
              <a:buNone/>
            </a:pPr>
            <a:r>
              <a:rPr sz="2400">
                <a:latin typeface="Times New Roman" panose="02020603050405020304" pitchFamily="18" charset="0"/>
              </a:rPr>
              <a:t>Capture those in any form available </a:t>
            </a:r>
            <a:endParaRPr sz="2400">
              <a:latin typeface="Times New Roman" panose="02020603050405020304" pitchFamily="18" charset="0"/>
            </a:endParaRPr>
          </a:p>
          <a:p>
            <a:pPr marL="339725" indent="-339725" algn="ctr">
              <a:lnSpc>
                <a:spcPct val="90000"/>
              </a:lnSpc>
              <a:buNone/>
            </a:pPr>
            <a:r>
              <a:rPr sz="2400">
                <a:latin typeface="Times New Roman" panose="02020603050405020304" pitchFamily="18" charset="0"/>
              </a:rPr>
              <a:t>(“</a:t>
            </a:r>
            <a:r>
              <a:rPr sz="2400" i="1">
                <a:latin typeface="Times New Roman" panose="02020603050405020304" pitchFamily="18" charset="0"/>
              </a:rPr>
              <a:t>just a tool problem</a:t>
            </a:r>
            <a:r>
              <a:rPr sz="2400">
                <a:latin typeface="Times New Roman" panose="02020603050405020304" pitchFamily="18" charset="0"/>
              </a:rPr>
              <a:t>”)</a:t>
            </a:r>
            <a:endParaRPr sz="2400">
              <a:latin typeface="Times New Roman" panose="0202060305040502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49193" name="Title 349192"/>
          <p:cNvSpPr>
            <a:spLocks noGrp="1"/>
          </p:cNvSpPr>
          <p:nvPr>
            <p:ph type="title"/>
          </p:nvPr>
        </p:nvSpPr>
        <p:spPr>
          <a:ln/>
        </p:spPr>
        <p:txBody>
          <a:bodyPr anchor="b" anchorCtr="0"/>
          <a:p>
            <a:r>
              <a:rPr sz="2800"/>
              <a:t>Goals make a good structure on which to hang requirements &amp; project details.</a:t>
            </a:r>
            <a:endParaRPr sz="2800"/>
          </a:p>
        </p:txBody>
      </p:sp>
      <p:sp>
        <p:nvSpPr>
          <p:cNvPr id="349194" name="Text Placeholder 349193" descr="Rectangle: Click to edit Master text styles&#13;&#10;Second level&#13;&#10;Third level&#13;&#10;Fourth level&#13;&#10;Fifth level"/>
          <p:cNvSpPr>
            <a:spLocks noGrp="1"/>
          </p:cNvSpPr>
          <p:nvPr>
            <p:ph type="body" idx="1"/>
          </p:nvPr>
        </p:nvSpPr>
        <p:spPr>
          <a:ln/>
        </p:spPr>
        <p:txBody>
          <a:bodyPr/>
          <a:p>
            <a:r>
              <a:rPr sz="2400">
                <a:latin typeface="Times New Roman" panose="02020603050405020304" pitchFamily="18" charset="0"/>
              </a:rPr>
              <a:t>Project planning capitalizes on goal structure:</a:t>
            </a:r>
            <a:endParaRPr sz="2400">
              <a:latin typeface="Times New Roman" panose="02020603050405020304" pitchFamily="18" charset="0"/>
            </a:endParaRPr>
          </a:p>
          <a:p>
            <a:pPr lvl="1"/>
            <a:r>
              <a:rPr sz="2400">
                <a:latin typeface="Times New Roman" panose="02020603050405020304" pitchFamily="18" charset="0"/>
              </a:rPr>
              <a:t>Useable Releases.</a:t>
            </a:r>
            <a:endParaRPr sz="2400">
              <a:latin typeface="Times New Roman" panose="02020603050405020304" pitchFamily="18" charset="0"/>
            </a:endParaRPr>
          </a:p>
          <a:p>
            <a:pPr lvl="1"/>
            <a:r>
              <a:rPr sz="2400">
                <a:latin typeface="Times New Roman" panose="02020603050405020304" pitchFamily="18" charset="0"/>
              </a:rPr>
              <a:t>Priorities, </a:t>
            </a:r>
            <a:endParaRPr sz="2400">
              <a:latin typeface="Times New Roman" panose="02020603050405020304" pitchFamily="18" charset="0"/>
            </a:endParaRPr>
          </a:p>
          <a:p>
            <a:pPr lvl="1"/>
            <a:r>
              <a:rPr sz="2400">
                <a:latin typeface="Times New Roman" panose="02020603050405020304" pitchFamily="18" charset="0"/>
              </a:rPr>
              <a:t>Schedule, staffing</a:t>
            </a:r>
            <a:endParaRPr sz="2400">
              <a:latin typeface="Times New Roman" panose="02020603050405020304" pitchFamily="18" charset="0"/>
            </a:endParaRPr>
          </a:p>
          <a:p>
            <a:pPr lvl="1"/>
            <a:endParaRPr sz="2400">
              <a:latin typeface="Times New Roman" panose="02020603050405020304" pitchFamily="18" charset="0"/>
            </a:endParaRPr>
          </a:p>
          <a:p>
            <a:pPr>
              <a:buNone/>
            </a:pPr>
            <a:r>
              <a:rPr sz="2400" u="sng">
                <a:latin typeface="Times New Roman" panose="02020603050405020304" pitchFamily="18" charset="0"/>
              </a:rPr>
              <a:t>Name			P. Actor	Pr.	Diff.</a:t>
            </a:r>
            <a:r>
              <a:rPr sz="2400" u="sng" err="1">
                <a:latin typeface="Times New Roman" panose="02020603050405020304" pitchFamily="18" charset="0"/>
              </a:rPr>
              <a:t> 	Rel</a:t>
            </a:r>
            <a:r>
              <a:rPr sz="2400" u="sng">
                <a:latin typeface="Times New Roman" panose="02020603050405020304" pitchFamily="18" charset="0"/>
              </a:rPr>
              <a:t>	Tm</a:t>
            </a:r>
            <a:endParaRPr sz="2400" u="sng">
              <a:latin typeface="Times New Roman" panose="02020603050405020304" pitchFamily="18" charset="0"/>
            </a:endParaRPr>
          </a:p>
          <a:p>
            <a:pPr>
              <a:buNone/>
            </a:pPr>
            <a:r>
              <a:rPr sz="2400">
                <a:latin typeface="Times New Roman" panose="02020603050405020304" pitchFamily="18" charset="0"/>
              </a:rPr>
              <a:t>Update customer	Customer	high	med	1	..</a:t>
            </a:r>
            <a:endParaRPr sz="2400">
              <a:latin typeface="Times New Roman" panose="02020603050405020304" pitchFamily="18" charset="0"/>
            </a:endParaRPr>
          </a:p>
          <a:p>
            <a:pPr>
              <a:buNone/>
            </a:pPr>
            <a:r>
              <a:rPr sz="2400">
                <a:latin typeface="Times New Roman" panose="02020603050405020304" pitchFamily="18" charset="0"/>
              </a:rPr>
              <a:t>Generate invoice	Finance	high	high	3	..</a:t>
            </a:r>
            <a:endParaRPr sz="2400">
              <a:latin typeface="Times New Roman" panose="02020603050405020304" pitchFamily="18" charset="0"/>
            </a:endParaRPr>
          </a:p>
          <a:p>
            <a:pPr>
              <a:buNone/>
            </a:pPr>
            <a:r>
              <a:rPr sz="2400">
                <a:latin typeface="Times New Roman" panose="02020603050405020304" pitchFamily="18" charset="0"/>
              </a:rPr>
              <a:t>Funds transfer		Finance	med	high	4	..</a:t>
            </a:r>
            <a:endParaRPr sz="2400">
              <a:latin typeface="Times New Roman" panose="02020603050405020304" pitchFamily="18" charset="0"/>
            </a:endParaRPr>
          </a:p>
          <a:p>
            <a:pPr>
              <a:buNone/>
            </a:pPr>
            <a:r>
              <a:rPr sz="2400">
                <a:latin typeface="Times New Roman" panose="02020603050405020304" pitchFamily="18" charset="0"/>
              </a:rPr>
              <a:t>Scan products		Customer	high	high	1	..</a:t>
            </a:r>
            <a:endParaRPr sz="2400">
              <a:latin typeface="Times New Roman" panose="02020603050405020304" pitchFamily="18" charset="0"/>
            </a:endParaRPr>
          </a:p>
          <a:p>
            <a:pPr lvl="1"/>
            <a:endParaRPr sz="2400">
              <a:latin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grpSp>
        <p:nvGrpSpPr>
          <p:cNvPr id="350210" name="Group 350209"/>
          <p:cNvGrpSpPr/>
          <p:nvPr/>
        </p:nvGrpSpPr>
        <p:grpSpPr>
          <a:xfrm>
            <a:off x="871538" y="4413250"/>
            <a:ext cx="503237" cy="914400"/>
            <a:chOff x="549" y="2780"/>
            <a:chExt cx="317" cy="576"/>
          </a:xfrm>
        </p:grpSpPr>
        <p:grpSp>
          <p:nvGrpSpPr>
            <p:cNvPr id="350211" name="Group 350210"/>
            <p:cNvGrpSpPr/>
            <p:nvPr/>
          </p:nvGrpSpPr>
          <p:grpSpPr>
            <a:xfrm>
              <a:off x="625" y="2780"/>
              <a:ext cx="201" cy="213"/>
              <a:chOff x="625" y="2780"/>
              <a:chExt cx="201" cy="213"/>
            </a:xfrm>
          </p:grpSpPr>
          <p:sp>
            <p:nvSpPr>
              <p:cNvPr id="350212" name="Oval 350211"/>
              <p:cNvSpPr/>
              <p:nvPr/>
            </p:nvSpPr>
            <p:spPr>
              <a:xfrm>
                <a:off x="625" y="2780"/>
                <a:ext cx="201" cy="213"/>
              </a:xfrm>
              <a:prstGeom prst="ellipse">
                <a:avLst/>
              </a:prstGeom>
              <a:noFill/>
              <a:ln w="25400" cap="flat" cmpd="sng">
                <a:solidFill>
                  <a:schemeClr val="tx1"/>
                </a:solidFill>
                <a:prstDash val="solid"/>
                <a:headEnd type="none" w="med" len="med"/>
                <a:tailEnd type="none" w="med" len="med"/>
              </a:ln>
            </p:spPr>
            <p:txBody>
              <a:bodyPr/>
              <a:p>
                <a:endParaRPr lang="en-US"/>
              </a:p>
            </p:txBody>
          </p:sp>
          <p:sp>
            <p:nvSpPr>
              <p:cNvPr id="350213" name="Oval 350212"/>
              <p:cNvSpPr/>
              <p:nvPr/>
            </p:nvSpPr>
            <p:spPr>
              <a:xfrm>
                <a:off x="656" y="2852"/>
                <a:ext cx="29" cy="30"/>
              </a:xfrm>
              <a:prstGeom prst="ellipse">
                <a:avLst/>
              </a:prstGeom>
              <a:noFill/>
              <a:ln w="12700" cap="flat" cmpd="sng">
                <a:solidFill>
                  <a:schemeClr val="tx1"/>
                </a:solidFill>
                <a:prstDash val="solid"/>
                <a:headEnd type="none" w="med" len="med"/>
                <a:tailEnd type="none" w="med" len="med"/>
              </a:ln>
            </p:spPr>
            <p:txBody>
              <a:bodyPr/>
              <a:p>
                <a:endParaRPr lang="en-US"/>
              </a:p>
            </p:txBody>
          </p:sp>
          <p:sp>
            <p:nvSpPr>
              <p:cNvPr id="350214" name="Oval 350213"/>
              <p:cNvSpPr/>
              <p:nvPr/>
            </p:nvSpPr>
            <p:spPr>
              <a:xfrm>
                <a:off x="730" y="2852"/>
                <a:ext cx="28" cy="30"/>
              </a:xfrm>
              <a:prstGeom prst="ellipse">
                <a:avLst/>
              </a:prstGeom>
              <a:noFill/>
              <a:ln w="12700" cap="flat" cmpd="sng">
                <a:solidFill>
                  <a:schemeClr val="tx1"/>
                </a:solidFill>
                <a:prstDash val="solid"/>
                <a:headEnd type="none" w="med" len="med"/>
                <a:tailEnd type="none" w="med" len="med"/>
              </a:ln>
            </p:spPr>
            <p:txBody>
              <a:bodyPr/>
              <a:p>
                <a:endParaRPr lang="en-US"/>
              </a:p>
            </p:txBody>
          </p:sp>
          <p:grpSp>
            <p:nvGrpSpPr>
              <p:cNvPr id="350215" name="Group 350214"/>
              <p:cNvGrpSpPr/>
              <p:nvPr/>
            </p:nvGrpSpPr>
            <p:grpSpPr>
              <a:xfrm>
                <a:off x="676" y="2924"/>
                <a:ext cx="83" cy="34"/>
                <a:chOff x="676" y="2924"/>
                <a:chExt cx="83" cy="34"/>
              </a:xfrm>
            </p:grpSpPr>
            <p:sp>
              <p:nvSpPr>
                <p:cNvPr id="350216" name="Freeform 350215"/>
                <p:cNvSpPr/>
                <p:nvPr/>
              </p:nvSpPr>
              <p:spPr>
                <a:xfrm>
                  <a:off x="717" y="2924"/>
                  <a:ext cx="42" cy="34"/>
                </a:xfrm>
                <a:custGeom>
                  <a:avLst/>
                  <a:gdLst>
                    <a:gd name="txL" fmla="*/ 0 w 22120"/>
                    <a:gd name="txT" fmla="*/ 0 h 21600"/>
                    <a:gd name="txR" fmla="*/ 22120 w 22120"/>
                    <a:gd name="txB" fmla="*/ 21600 h 21600"/>
                  </a:gdLst>
                  <a:ahLst/>
                  <a:cxnLst>
                    <a:cxn ang="0">
                      <a:pos x="22120" y="0"/>
                    </a:cxn>
                    <a:cxn ang="180">
                      <a:pos x="0" y="21593"/>
                    </a:cxn>
                    <a:cxn ang="270">
                      <a:pos x="520" y="0"/>
                    </a:cxn>
                  </a:cxnLst>
                  <a:rect l="txL" t="txT" r="txR" b="txB"/>
                  <a:pathLst>
                    <a:path w="22120" h="21600" fill="none">
                      <a:moveTo>
                        <a:pt x="22120" y="0"/>
                      </a:moveTo>
                      <a:arcTo wR="21600" hR="21600" stAng="0" swAng="5482771"/>
                    </a:path>
                    <a:path w="22120" h="21600" stroke="0">
                      <a:moveTo>
                        <a:pt x="22120" y="0"/>
                      </a:moveTo>
                      <a:arcTo wR="21600" hR="21600" stAng="0" swAng="5482771"/>
                      <a:lnTo>
                        <a:pt x="520" y="0"/>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17" name="Freeform 350216"/>
                <p:cNvSpPr/>
                <p:nvPr/>
              </p:nvSpPr>
              <p:spPr>
                <a:xfrm>
                  <a:off x="676" y="2924"/>
                  <a:ext cx="42" cy="34"/>
                </a:xfrm>
                <a:custGeom>
                  <a:avLst/>
                  <a:gdLst>
                    <a:gd name="txL" fmla="*/ 0 w 21600"/>
                    <a:gd name="txT" fmla="*/ 0 h 21594"/>
                    <a:gd name="txR" fmla="*/ 21600 w 21600"/>
                    <a:gd name="txB" fmla="*/ 21594 h 21594"/>
                  </a:gdLst>
                  <a:ahLst/>
                  <a:cxnLst>
                    <a:cxn ang="90">
                      <a:pos x="21079" y="21593"/>
                    </a:cxn>
                    <a:cxn ang="270">
                      <a:pos x="0" y="0"/>
                    </a:cxn>
                    <a:cxn ang="270">
                      <a:pos x="21600" y="0"/>
                    </a:cxn>
                  </a:cxnLst>
                  <a:rect l="txL" t="txT" r="txR" b="txB"/>
                  <a:pathLst>
                    <a:path w="21600" h="21594" fill="none">
                      <a:moveTo>
                        <a:pt x="21079" y="21593"/>
                      </a:moveTo>
                      <a:arcTo wR="21600" hR="21600" stAng="-16117069" swAng="5317069"/>
                    </a:path>
                    <a:path w="21600" h="21594" stroke="0">
                      <a:moveTo>
                        <a:pt x="21079" y="21593"/>
                      </a:moveTo>
                      <a:arcTo wR="21600" hR="21600" stAng="-16117069" swAng="5317069"/>
                      <a:lnTo>
                        <a:pt x="21600" y="0"/>
                      </a:lnTo>
                      <a:close/>
                    </a:path>
                  </a:pathLst>
                </a:custGeom>
                <a:noFill/>
                <a:ln w="12700" cap="rnd" cmpd="sng">
                  <a:solidFill>
                    <a:schemeClr val="tx1"/>
                  </a:solidFill>
                  <a:prstDash val="solid"/>
                  <a:headEnd type="none" w="med" len="med"/>
                  <a:tailEnd type="none" w="med" len="med"/>
                </a:ln>
              </p:spPr>
              <p:txBody>
                <a:bodyPr/>
                <a:p>
                  <a:endParaRPr lang="en-US"/>
                </a:p>
              </p:txBody>
            </p:sp>
          </p:grpSp>
        </p:grpSp>
        <p:grpSp>
          <p:nvGrpSpPr>
            <p:cNvPr id="350218" name="Group 350217"/>
            <p:cNvGrpSpPr/>
            <p:nvPr/>
          </p:nvGrpSpPr>
          <p:grpSpPr>
            <a:xfrm>
              <a:off x="549" y="3000"/>
              <a:ext cx="317" cy="71"/>
              <a:chOff x="549" y="3000"/>
              <a:chExt cx="317" cy="71"/>
            </a:xfrm>
          </p:grpSpPr>
          <p:sp>
            <p:nvSpPr>
              <p:cNvPr id="350219" name="Freeform 350218"/>
              <p:cNvSpPr/>
              <p:nvPr/>
            </p:nvSpPr>
            <p:spPr>
              <a:xfrm>
                <a:off x="707" y="3000"/>
                <a:ext cx="159" cy="71"/>
              </a:xfrm>
              <a:custGeom>
                <a:avLst/>
                <a:gdLst>
                  <a:gd name="txL" fmla="*/ 0 w 21600"/>
                  <a:gd name="txT" fmla="*/ 0 h 21600"/>
                  <a:gd name="txR" fmla="*/ 21600 w 21600"/>
                  <a:gd name="txB" fmla="*/ 21600 h 21600"/>
                </a:gdLst>
                <a:ahLst/>
                <a:cxnLst>
                  <a:cxn ang="270">
                    <a:pos x="21600" y="0"/>
                  </a:cxn>
                  <a:cxn ang="90">
                    <a:pos x="0" y="21600"/>
                  </a:cxn>
                  <a:cxn ang="270">
                    <a:pos x="0" y="0"/>
                  </a:cxn>
                </a:cxnLst>
                <a:rect l="txL" t="txT" r="txR" b="txB"/>
                <a:pathLst>
                  <a:path w="21600" h="21600" fill="none">
                    <a:moveTo>
                      <a:pt x="21600" y="0"/>
                    </a:moveTo>
                    <a:arcTo wR="21600" hR="21600" stAng="0" swAng="5400000"/>
                  </a:path>
                  <a:path w="21600" h="21600" stroke="0">
                    <a:moveTo>
                      <a:pt x="21600" y="0"/>
                    </a:moveTo>
                    <a:arcTo wR="21600" hR="21600" stAng="0" swAng="5400000"/>
                    <a:lnTo>
                      <a:pt x="0" y="0"/>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20" name="Freeform 350219"/>
              <p:cNvSpPr/>
              <p:nvPr/>
            </p:nvSpPr>
            <p:spPr>
              <a:xfrm>
                <a:off x="549" y="3000"/>
                <a:ext cx="159" cy="71"/>
              </a:xfrm>
              <a:custGeom>
                <a:avLst/>
                <a:gdLst>
                  <a:gd name="txL" fmla="*/ 0 w 21600"/>
                  <a:gd name="txT" fmla="*/ 0 h 21600"/>
                  <a:gd name="txR" fmla="*/ 21600 w 21600"/>
                  <a:gd name="txB" fmla="*/ 21600 h 21600"/>
                </a:gdLst>
                <a:ahLst/>
                <a:cxnLst>
                  <a:cxn ang="90">
                    <a:pos x="21600" y="21600"/>
                  </a:cxn>
                  <a:cxn ang="270">
                    <a:pos x="0" y="0"/>
                  </a:cxn>
                  <a:cxn ang="270">
                    <a:pos x="21600" y="0"/>
                  </a:cxn>
                </a:cxnLst>
                <a:rect l="txL" t="txT" r="txR" b="txB"/>
                <a:pathLst>
                  <a:path w="21600" h="21600" fill="none">
                    <a:moveTo>
                      <a:pt x="21600" y="21600"/>
                    </a:moveTo>
                    <a:arcTo wR="21600" hR="21600" stAng="-16200000" swAng="5400000"/>
                  </a:path>
                  <a:path w="21600" h="21600" stroke="0">
                    <a:moveTo>
                      <a:pt x="21600" y="21600"/>
                    </a:moveTo>
                    <a:arcTo wR="21600" hR="21600" stAng="-16200000" swAng="5400000"/>
                    <a:lnTo>
                      <a:pt x="21600" y="0"/>
                    </a:lnTo>
                    <a:close/>
                  </a:path>
                </a:pathLst>
              </a:custGeom>
              <a:noFill/>
              <a:ln w="12700" cap="rnd" cmpd="sng">
                <a:solidFill>
                  <a:schemeClr val="tx1"/>
                </a:solidFill>
                <a:prstDash val="solid"/>
                <a:headEnd type="none" w="med" len="med"/>
                <a:tailEnd type="none" w="med" len="med"/>
              </a:ln>
            </p:spPr>
            <p:txBody>
              <a:bodyPr/>
              <a:p>
                <a:endParaRPr lang="en-US"/>
              </a:p>
            </p:txBody>
          </p:sp>
        </p:grpSp>
        <p:grpSp>
          <p:nvGrpSpPr>
            <p:cNvPr id="350221" name="Group 350220"/>
            <p:cNvGrpSpPr/>
            <p:nvPr/>
          </p:nvGrpSpPr>
          <p:grpSpPr>
            <a:xfrm>
              <a:off x="562" y="3023"/>
              <a:ext cx="69" cy="333"/>
              <a:chOff x="562" y="3023"/>
              <a:chExt cx="69" cy="333"/>
            </a:xfrm>
          </p:grpSpPr>
          <p:sp>
            <p:nvSpPr>
              <p:cNvPr id="350222" name="Freeform 350221"/>
              <p:cNvSpPr/>
              <p:nvPr/>
            </p:nvSpPr>
            <p:spPr>
              <a:xfrm>
                <a:off x="562" y="3023"/>
                <a:ext cx="69" cy="167"/>
              </a:xfrm>
              <a:custGeom>
                <a:avLst/>
                <a:gdLst>
                  <a:gd name="txL" fmla="*/ 0 w 21915"/>
                  <a:gd name="txT" fmla="*/ 0 h 21600"/>
                  <a:gd name="txR" fmla="*/ 21915 w 21915"/>
                  <a:gd name="txB" fmla="*/ 21600 h 21600"/>
                </a:gdLst>
                <a:ahLst/>
                <a:cxnLst>
                  <a:cxn ang="180">
                    <a:pos x="0" y="2"/>
                  </a:cxn>
                  <a:cxn ang="0">
                    <a:pos x="21915" y="21600"/>
                  </a:cxn>
                  <a:cxn ang="90">
                    <a:pos x="315" y="21600"/>
                  </a:cxn>
                </a:cxnLst>
                <a:rect l="txL" t="txT" r="txR" b="txB"/>
                <a:pathLst>
                  <a:path w="21915" h="21600" fill="none">
                    <a:moveTo>
                      <a:pt x="0" y="2"/>
                    </a:moveTo>
                    <a:arcTo wR="21600" hR="21600" stAng="-5450135" swAng="5450135"/>
                  </a:path>
                  <a:path w="21915" h="21600" stroke="0">
                    <a:moveTo>
                      <a:pt x="0" y="2"/>
                    </a:moveTo>
                    <a:arcTo wR="21600" hR="21600" stAng="-5450135" swAng="5450135"/>
                    <a:lnTo>
                      <a:pt x="315" y="21600"/>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23" name="Freeform 350222"/>
              <p:cNvSpPr/>
              <p:nvPr/>
            </p:nvSpPr>
            <p:spPr>
              <a:xfrm>
                <a:off x="562" y="3189"/>
                <a:ext cx="69" cy="167"/>
              </a:xfrm>
              <a:custGeom>
                <a:avLst/>
                <a:gdLst>
                  <a:gd name="txL" fmla="*/ 0 w 21915"/>
                  <a:gd name="txT" fmla="*/ 0 h 21600"/>
                  <a:gd name="txR" fmla="*/ 21915 w 21915"/>
                  <a:gd name="txB" fmla="*/ 21600 h 21600"/>
                </a:gdLst>
                <a:ahLst/>
                <a:cxnLst>
                  <a:cxn ang="0">
                    <a:pos x="21915" y="0"/>
                  </a:cxn>
                  <a:cxn ang="180">
                    <a:pos x="0" y="21597"/>
                  </a:cxn>
                  <a:cxn ang="270">
                    <a:pos x="315" y="0"/>
                  </a:cxn>
                </a:cxnLst>
                <a:rect l="txL" t="txT" r="txR" b="txB"/>
                <a:pathLst>
                  <a:path w="21915" h="21600" fill="none">
                    <a:moveTo>
                      <a:pt x="21915" y="0"/>
                    </a:moveTo>
                    <a:arcTo wR="21600" hR="21600" stAng="0" swAng="5450137"/>
                  </a:path>
                  <a:path w="21915" h="21600" stroke="0">
                    <a:moveTo>
                      <a:pt x="21915" y="0"/>
                    </a:moveTo>
                    <a:arcTo wR="21600" hR="21600" stAng="0" swAng="5450137"/>
                    <a:lnTo>
                      <a:pt x="315" y="0"/>
                    </a:lnTo>
                    <a:close/>
                  </a:path>
                </a:pathLst>
              </a:custGeom>
              <a:noFill/>
              <a:ln w="12700" cap="rnd" cmpd="sng">
                <a:solidFill>
                  <a:schemeClr val="tx1"/>
                </a:solidFill>
                <a:prstDash val="solid"/>
                <a:headEnd type="none" w="med" len="med"/>
                <a:tailEnd type="none" w="med" len="med"/>
              </a:ln>
            </p:spPr>
            <p:txBody>
              <a:bodyPr/>
              <a:p>
                <a:endParaRPr lang="en-US"/>
              </a:p>
            </p:txBody>
          </p:sp>
        </p:grpSp>
        <p:grpSp>
          <p:nvGrpSpPr>
            <p:cNvPr id="350224" name="Group 350223"/>
            <p:cNvGrpSpPr/>
            <p:nvPr/>
          </p:nvGrpSpPr>
          <p:grpSpPr>
            <a:xfrm>
              <a:off x="785" y="3023"/>
              <a:ext cx="69" cy="333"/>
              <a:chOff x="785" y="3023"/>
              <a:chExt cx="69" cy="333"/>
            </a:xfrm>
          </p:grpSpPr>
          <p:sp>
            <p:nvSpPr>
              <p:cNvPr id="350225" name="Freeform 350224"/>
              <p:cNvSpPr/>
              <p:nvPr/>
            </p:nvSpPr>
            <p:spPr>
              <a:xfrm>
                <a:off x="785" y="3023"/>
                <a:ext cx="69" cy="167"/>
              </a:xfrm>
              <a:custGeom>
                <a:avLst/>
                <a:gdLst>
                  <a:gd name="txL" fmla="*/ 0 w 21600"/>
                  <a:gd name="txT" fmla="*/ 0 h 21598"/>
                  <a:gd name="txR" fmla="*/ 21600 w 21600"/>
                  <a:gd name="txB" fmla="*/ 21598 h 21598"/>
                </a:gdLst>
                <a:ahLst/>
                <a:cxnLst>
                  <a:cxn ang="180">
                    <a:pos x="0" y="21598"/>
                  </a:cxn>
                  <a:cxn ang="270">
                    <a:pos x="21284" y="0"/>
                  </a:cxn>
                  <a:cxn ang="0">
                    <a:pos x="21600" y="21598"/>
                  </a:cxn>
                </a:cxnLst>
                <a:rect l="txL" t="txT" r="txR" b="txB"/>
                <a:pathLst>
                  <a:path w="21600" h="21598" fill="none">
                    <a:moveTo>
                      <a:pt x="0" y="21598"/>
                    </a:moveTo>
                    <a:arcTo wR="21600" hR="21600" stAng="-10800000" swAng="5349706"/>
                  </a:path>
                  <a:path w="21600" h="21598" stroke="0">
                    <a:moveTo>
                      <a:pt x="0" y="21598"/>
                    </a:moveTo>
                    <a:arcTo wR="21600" hR="21600" stAng="-10800000" swAng="5349706"/>
                    <a:lnTo>
                      <a:pt x="21600" y="21598"/>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26" name="Freeform 350225"/>
              <p:cNvSpPr/>
              <p:nvPr/>
            </p:nvSpPr>
            <p:spPr>
              <a:xfrm>
                <a:off x="785" y="3189"/>
                <a:ext cx="69" cy="167"/>
              </a:xfrm>
              <a:custGeom>
                <a:avLst/>
                <a:gdLst>
                  <a:gd name="txL" fmla="*/ 0 w 21600"/>
                  <a:gd name="txT" fmla="*/ 0 h 21598"/>
                  <a:gd name="txR" fmla="*/ 21600 w 21600"/>
                  <a:gd name="txB" fmla="*/ 21598 h 21598"/>
                </a:gdLst>
                <a:ahLst/>
                <a:cxnLst>
                  <a:cxn ang="90">
                    <a:pos x="21284" y="21597"/>
                  </a:cxn>
                  <a:cxn ang="270">
                    <a:pos x="0" y="0"/>
                  </a:cxn>
                  <a:cxn ang="270">
                    <a:pos x="21600" y="0"/>
                  </a:cxn>
                </a:cxnLst>
                <a:rect l="txL" t="txT" r="txR" b="txB"/>
                <a:pathLst>
                  <a:path w="21600" h="21598" fill="none">
                    <a:moveTo>
                      <a:pt x="21284" y="21597"/>
                    </a:moveTo>
                    <a:arcTo wR="21600" hR="21600" stAng="-16149704" swAng="5349704"/>
                  </a:path>
                  <a:path w="21600" h="21598" stroke="0">
                    <a:moveTo>
                      <a:pt x="21284" y="21597"/>
                    </a:moveTo>
                    <a:arcTo wR="21600" hR="21600" stAng="-16149704" swAng="5349704"/>
                    <a:lnTo>
                      <a:pt x="21600" y="0"/>
                    </a:lnTo>
                    <a:close/>
                  </a:path>
                </a:pathLst>
              </a:custGeom>
              <a:noFill/>
              <a:ln w="12700" cap="rnd" cmpd="sng">
                <a:solidFill>
                  <a:schemeClr val="tx1"/>
                </a:solidFill>
                <a:prstDash val="solid"/>
                <a:headEnd type="none" w="med" len="med"/>
                <a:tailEnd type="none" w="med" len="med"/>
              </a:ln>
            </p:spPr>
            <p:txBody>
              <a:bodyPr/>
              <a:p>
                <a:endParaRPr lang="en-US"/>
              </a:p>
            </p:txBody>
          </p:sp>
        </p:grpSp>
      </p:grpSp>
      <p:grpSp>
        <p:nvGrpSpPr>
          <p:cNvPr id="350227" name="Group 350226"/>
          <p:cNvGrpSpPr/>
          <p:nvPr/>
        </p:nvGrpSpPr>
        <p:grpSpPr>
          <a:xfrm>
            <a:off x="5656263" y="1993900"/>
            <a:ext cx="579437" cy="1047750"/>
            <a:chOff x="3563" y="1256"/>
            <a:chExt cx="365" cy="660"/>
          </a:xfrm>
        </p:grpSpPr>
        <p:grpSp>
          <p:nvGrpSpPr>
            <p:cNvPr id="350228" name="Group 350227"/>
            <p:cNvGrpSpPr/>
            <p:nvPr/>
          </p:nvGrpSpPr>
          <p:grpSpPr>
            <a:xfrm>
              <a:off x="3649" y="1256"/>
              <a:ext cx="234" cy="245"/>
              <a:chOff x="3649" y="1256"/>
              <a:chExt cx="234" cy="245"/>
            </a:xfrm>
          </p:grpSpPr>
          <p:sp>
            <p:nvSpPr>
              <p:cNvPr id="350229" name="Oval 350228"/>
              <p:cNvSpPr/>
              <p:nvPr/>
            </p:nvSpPr>
            <p:spPr>
              <a:xfrm>
                <a:off x="3649" y="1256"/>
                <a:ext cx="234" cy="245"/>
              </a:xfrm>
              <a:prstGeom prst="ellipse">
                <a:avLst/>
              </a:prstGeom>
              <a:noFill/>
              <a:ln w="25400" cap="flat" cmpd="sng">
                <a:solidFill>
                  <a:schemeClr val="tx1"/>
                </a:solidFill>
                <a:prstDash val="solid"/>
                <a:headEnd type="none" w="med" len="med"/>
                <a:tailEnd type="none" w="med" len="med"/>
              </a:ln>
            </p:spPr>
            <p:txBody>
              <a:bodyPr/>
              <a:p>
                <a:endParaRPr lang="en-US"/>
              </a:p>
            </p:txBody>
          </p:sp>
          <p:sp>
            <p:nvSpPr>
              <p:cNvPr id="350230" name="Oval 350229"/>
              <p:cNvSpPr/>
              <p:nvPr/>
            </p:nvSpPr>
            <p:spPr>
              <a:xfrm>
                <a:off x="3686" y="1339"/>
                <a:ext cx="35" cy="36"/>
              </a:xfrm>
              <a:prstGeom prst="ellipse">
                <a:avLst/>
              </a:prstGeom>
              <a:noFill/>
              <a:ln w="12700" cap="flat" cmpd="sng">
                <a:solidFill>
                  <a:schemeClr val="tx1"/>
                </a:solidFill>
                <a:prstDash val="solid"/>
                <a:headEnd type="none" w="med" len="med"/>
                <a:tailEnd type="none" w="med" len="med"/>
              </a:ln>
            </p:spPr>
            <p:txBody>
              <a:bodyPr/>
              <a:p>
                <a:endParaRPr lang="en-US"/>
              </a:p>
            </p:txBody>
          </p:sp>
          <p:sp>
            <p:nvSpPr>
              <p:cNvPr id="350231" name="Oval 350230"/>
              <p:cNvSpPr/>
              <p:nvPr/>
            </p:nvSpPr>
            <p:spPr>
              <a:xfrm>
                <a:off x="3771" y="1339"/>
                <a:ext cx="33" cy="36"/>
              </a:xfrm>
              <a:prstGeom prst="ellipse">
                <a:avLst/>
              </a:prstGeom>
              <a:noFill/>
              <a:ln w="12700" cap="flat" cmpd="sng">
                <a:solidFill>
                  <a:schemeClr val="tx1"/>
                </a:solidFill>
                <a:prstDash val="solid"/>
                <a:headEnd type="none" w="med" len="med"/>
                <a:tailEnd type="none" w="med" len="med"/>
              </a:ln>
            </p:spPr>
            <p:txBody>
              <a:bodyPr/>
              <a:p>
                <a:endParaRPr lang="en-US"/>
              </a:p>
            </p:txBody>
          </p:sp>
          <p:grpSp>
            <p:nvGrpSpPr>
              <p:cNvPr id="350232" name="Group 350231"/>
              <p:cNvGrpSpPr/>
              <p:nvPr/>
            </p:nvGrpSpPr>
            <p:grpSpPr>
              <a:xfrm>
                <a:off x="3709" y="1422"/>
                <a:ext cx="95" cy="39"/>
                <a:chOff x="3709" y="1422"/>
                <a:chExt cx="95" cy="39"/>
              </a:xfrm>
            </p:grpSpPr>
            <p:sp>
              <p:nvSpPr>
                <p:cNvPr id="350233" name="Freeform 350232"/>
                <p:cNvSpPr/>
                <p:nvPr/>
              </p:nvSpPr>
              <p:spPr>
                <a:xfrm>
                  <a:off x="3756" y="1422"/>
                  <a:ext cx="48" cy="39"/>
                </a:xfrm>
                <a:custGeom>
                  <a:avLst/>
                  <a:gdLst>
                    <a:gd name="txL" fmla="*/ 0 w 21600"/>
                    <a:gd name="txT" fmla="*/ 0 h 21600"/>
                    <a:gd name="txR" fmla="*/ 21600 w 21600"/>
                    <a:gd name="txB" fmla="*/ 21600 h 21600"/>
                  </a:gdLst>
                  <a:ahLst/>
                  <a:cxnLst>
                    <a:cxn ang="270">
                      <a:pos x="21600" y="0"/>
                    </a:cxn>
                    <a:cxn ang="90">
                      <a:pos x="0" y="21600"/>
                    </a:cxn>
                    <a:cxn ang="270">
                      <a:pos x="0" y="0"/>
                    </a:cxn>
                  </a:cxnLst>
                  <a:rect l="txL" t="txT" r="txR" b="txB"/>
                  <a:pathLst>
                    <a:path w="21600" h="21600" fill="none">
                      <a:moveTo>
                        <a:pt x="21600" y="0"/>
                      </a:moveTo>
                      <a:arcTo wR="21600" hR="21600" stAng="0" swAng="5400000"/>
                    </a:path>
                    <a:path w="21600" h="21600" stroke="0">
                      <a:moveTo>
                        <a:pt x="21600" y="0"/>
                      </a:moveTo>
                      <a:arcTo wR="21600" hR="21600" stAng="0" swAng="5400000"/>
                      <a:lnTo>
                        <a:pt x="0" y="0"/>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34" name="Freeform 350233"/>
                <p:cNvSpPr/>
                <p:nvPr/>
              </p:nvSpPr>
              <p:spPr>
                <a:xfrm>
                  <a:off x="3709" y="1422"/>
                  <a:ext cx="48" cy="39"/>
                </a:xfrm>
                <a:custGeom>
                  <a:avLst/>
                  <a:gdLst>
                    <a:gd name="txL" fmla="*/ 0 w 21600"/>
                    <a:gd name="txT" fmla="*/ 0 h 21600"/>
                    <a:gd name="txR" fmla="*/ 21600 w 21600"/>
                    <a:gd name="txB" fmla="*/ 21600 h 21600"/>
                  </a:gdLst>
                  <a:ahLst/>
                  <a:cxnLst>
                    <a:cxn ang="90">
                      <a:pos x="21600" y="21600"/>
                    </a:cxn>
                    <a:cxn ang="270">
                      <a:pos x="0" y="0"/>
                    </a:cxn>
                    <a:cxn ang="270">
                      <a:pos x="21600" y="0"/>
                    </a:cxn>
                  </a:cxnLst>
                  <a:rect l="txL" t="txT" r="txR" b="txB"/>
                  <a:pathLst>
                    <a:path w="21600" h="21600" fill="none">
                      <a:moveTo>
                        <a:pt x="21600" y="21600"/>
                      </a:moveTo>
                      <a:arcTo wR="21600" hR="21600" stAng="-16200000" swAng="5400000"/>
                    </a:path>
                    <a:path w="21600" h="21600" stroke="0">
                      <a:moveTo>
                        <a:pt x="21600" y="21600"/>
                      </a:moveTo>
                      <a:arcTo wR="21600" hR="21600" stAng="-16200000" swAng="5400000"/>
                      <a:lnTo>
                        <a:pt x="21600" y="0"/>
                      </a:lnTo>
                      <a:close/>
                    </a:path>
                  </a:pathLst>
                </a:custGeom>
                <a:noFill/>
                <a:ln w="12700" cap="rnd" cmpd="sng">
                  <a:solidFill>
                    <a:schemeClr val="tx1"/>
                  </a:solidFill>
                  <a:prstDash val="solid"/>
                  <a:headEnd type="none" w="med" len="med"/>
                  <a:tailEnd type="none" w="med" len="med"/>
                </a:ln>
              </p:spPr>
              <p:txBody>
                <a:bodyPr/>
                <a:p>
                  <a:endParaRPr lang="en-US"/>
                </a:p>
              </p:txBody>
            </p:sp>
          </p:grpSp>
        </p:grpSp>
        <p:grpSp>
          <p:nvGrpSpPr>
            <p:cNvPr id="350235" name="Group 350234"/>
            <p:cNvGrpSpPr/>
            <p:nvPr/>
          </p:nvGrpSpPr>
          <p:grpSpPr>
            <a:xfrm>
              <a:off x="3563" y="1509"/>
              <a:ext cx="365" cy="82"/>
              <a:chOff x="3563" y="1509"/>
              <a:chExt cx="365" cy="82"/>
            </a:xfrm>
          </p:grpSpPr>
          <p:sp>
            <p:nvSpPr>
              <p:cNvPr id="350236" name="Freeform 350235"/>
              <p:cNvSpPr/>
              <p:nvPr/>
            </p:nvSpPr>
            <p:spPr>
              <a:xfrm>
                <a:off x="3745" y="1509"/>
                <a:ext cx="183" cy="82"/>
              </a:xfrm>
              <a:custGeom>
                <a:avLst/>
                <a:gdLst>
                  <a:gd name="txL" fmla="*/ 0 w 21600"/>
                  <a:gd name="txT" fmla="*/ 0 h 21865"/>
                  <a:gd name="txR" fmla="*/ 21600 w 21600"/>
                  <a:gd name="txB" fmla="*/ 21865 h 21865"/>
                </a:gdLst>
                <a:ahLst/>
                <a:cxnLst>
                  <a:cxn ang="270">
                    <a:pos x="21598" y="0"/>
                  </a:cxn>
                  <a:cxn ang="90">
                    <a:pos x="0" y="21865"/>
                  </a:cxn>
                  <a:cxn ang="180">
                    <a:pos x="0" y="265"/>
                  </a:cxn>
                </a:cxnLst>
                <a:rect l="txL" t="txT" r="txR" b="txB"/>
                <a:pathLst>
                  <a:path w="21600" h="21865" fill="none">
                    <a:moveTo>
                      <a:pt x="21598" y="0"/>
                    </a:moveTo>
                    <a:arcTo wR="21600" hR="21600" stAng="-42178" swAng="5442178"/>
                  </a:path>
                  <a:path w="21600" h="21865" stroke="0">
                    <a:moveTo>
                      <a:pt x="21598" y="0"/>
                    </a:moveTo>
                    <a:arcTo wR="21600" hR="21600" stAng="-42178" swAng="5442178"/>
                    <a:lnTo>
                      <a:pt x="0" y="265"/>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37" name="Freeform 350236"/>
              <p:cNvSpPr/>
              <p:nvPr/>
            </p:nvSpPr>
            <p:spPr>
              <a:xfrm>
                <a:off x="3563" y="1509"/>
                <a:ext cx="183" cy="82"/>
              </a:xfrm>
              <a:custGeom>
                <a:avLst/>
                <a:gdLst>
                  <a:gd name="txL" fmla="*/ 0 w 21600"/>
                  <a:gd name="txT" fmla="*/ 0 h 21865"/>
                  <a:gd name="txR" fmla="*/ 21600 w 21600"/>
                  <a:gd name="txB" fmla="*/ 21865 h 21865"/>
                </a:gdLst>
                <a:ahLst/>
                <a:cxnLst>
                  <a:cxn ang="90">
                    <a:pos x="21600" y="21865"/>
                  </a:cxn>
                  <a:cxn ang="270">
                    <a:pos x="1" y="0"/>
                  </a:cxn>
                  <a:cxn ang="0">
                    <a:pos x="21600" y="265"/>
                  </a:cxn>
                </a:cxnLst>
                <a:rect l="txL" t="txT" r="txR" b="txB"/>
                <a:pathLst>
                  <a:path w="21600" h="21865" fill="none">
                    <a:moveTo>
                      <a:pt x="21600" y="21865"/>
                    </a:moveTo>
                    <a:arcTo wR="21600" hR="21600" stAng="-16200000" swAng="5442176"/>
                  </a:path>
                  <a:path w="21600" h="21865" stroke="0">
                    <a:moveTo>
                      <a:pt x="21600" y="21865"/>
                    </a:moveTo>
                    <a:arcTo wR="21600" hR="21600" stAng="-16200000" swAng="5442176"/>
                    <a:lnTo>
                      <a:pt x="21600" y="265"/>
                    </a:lnTo>
                    <a:close/>
                  </a:path>
                </a:pathLst>
              </a:custGeom>
              <a:noFill/>
              <a:ln w="12700" cap="rnd" cmpd="sng">
                <a:solidFill>
                  <a:schemeClr val="tx1"/>
                </a:solidFill>
                <a:prstDash val="solid"/>
                <a:headEnd type="none" w="med" len="med"/>
                <a:tailEnd type="none" w="med" len="med"/>
              </a:ln>
            </p:spPr>
            <p:txBody>
              <a:bodyPr/>
              <a:p>
                <a:endParaRPr lang="en-US"/>
              </a:p>
            </p:txBody>
          </p:sp>
        </p:grpSp>
        <p:grpSp>
          <p:nvGrpSpPr>
            <p:cNvPr id="350238" name="Group 350237"/>
            <p:cNvGrpSpPr/>
            <p:nvPr/>
          </p:nvGrpSpPr>
          <p:grpSpPr>
            <a:xfrm>
              <a:off x="3578" y="1535"/>
              <a:ext cx="81" cy="381"/>
              <a:chOff x="3578" y="1535"/>
              <a:chExt cx="81" cy="381"/>
            </a:xfrm>
          </p:grpSpPr>
          <p:sp>
            <p:nvSpPr>
              <p:cNvPr id="350239" name="Freeform 350238"/>
              <p:cNvSpPr/>
              <p:nvPr/>
            </p:nvSpPr>
            <p:spPr>
              <a:xfrm>
                <a:off x="3578" y="1535"/>
                <a:ext cx="81" cy="191"/>
              </a:xfrm>
              <a:custGeom>
                <a:avLst/>
                <a:gdLst>
                  <a:gd name="txL" fmla="*/ 0 w 21872"/>
                  <a:gd name="txT" fmla="*/ 0 h 21600"/>
                  <a:gd name="txR" fmla="*/ 21872 w 21872"/>
                  <a:gd name="txB" fmla="*/ 21600 h 21600"/>
                </a:gdLst>
                <a:ahLst/>
                <a:cxnLst>
                  <a:cxn ang="180">
                    <a:pos x="0" y="1"/>
                  </a:cxn>
                  <a:cxn ang="0">
                    <a:pos x="21872" y="21600"/>
                  </a:cxn>
                  <a:cxn ang="90">
                    <a:pos x="272" y="21600"/>
                  </a:cxn>
                </a:cxnLst>
                <a:rect l="txL" t="txT" r="txR" b="txB"/>
                <a:pathLst>
                  <a:path w="21872" h="21600" fill="none">
                    <a:moveTo>
                      <a:pt x="0" y="1"/>
                    </a:moveTo>
                    <a:arcTo wR="21600" hR="21600" stAng="-5443290" swAng="5443290"/>
                  </a:path>
                  <a:path w="21872" h="21600" stroke="0">
                    <a:moveTo>
                      <a:pt x="0" y="1"/>
                    </a:moveTo>
                    <a:arcTo wR="21600" hR="21600" stAng="-5443290" swAng="5443290"/>
                    <a:lnTo>
                      <a:pt x="272" y="21600"/>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40" name="Freeform 350239"/>
              <p:cNvSpPr/>
              <p:nvPr/>
            </p:nvSpPr>
            <p:spPr>
              <a:xfrm>
                <a:off x="3578" y="1725"/>
                <a:ext cx="81" cy="191"/>
              </a:xfrm>
              <a:custGeom>
                <a:avLst/>
                <a:gdLst>
                  <a:gd name="txL" fmla="*/ 0 w 21872"/>
                  <a:gd name="txT" fmla="*/ 0 h 21600"/>
                  <a:gd name="txR" fmla="*/ 21872 w 21872"/>
                  <a:gd name="txB" fmla="*/ 21600 h 21600"/>
                </a:gdLst>
                <a:ahLst/>
                <a:cxnLst>
                  <a:cxn ang="0">
                    <a:pos x="21872" y="0"/>
                  </a:cxn>
                  <a:cxn ang="180">
                    <a:pos x="0" y="21598"/>
                  </a:cxn>
                  <a:cxn ang="270">
                    <a:pos x="272" y="0"/>
                  </a:cxn>
                </a:cxnLst>
                <a:rect l="txL" t="txT" r="txR" b="txB"/>
                <a:pathLst>
                  <a:path w="21872" h="21600" fill="none">
                    <a:moveTo>
                      <a:pt x="21872" y="0"/>
                    </a:moveTo>
                    <a:arcTo wR="21600" hR="21600" stAng="0" swAng="5443292"/>
                  </a:path>
                  <a:path w="21872" h="21600" stroke="0">
                    <a:moveTo>
                      <a:pt x="21872" y="0"/>
                    </a:moveTo>
                    <a:arcTo wR="21600" hR="21600" stAng="0" swAng="5443292"/>
                    <a:lnTo>
                      <a:pt x="272" y="0"/>
                    </a:lnTo>
                    <a:close/>
                  </a:path>
                </a:pathLst>
              </a:custGeom>
              <a:noFill/>
              <a:ln w="12700" cap="rnd" cmpd="sng">
                <a:solidFill>
                  <a:schemeClr val="tx1"/>
                </a:solidFill>
                <a:prstDash val="solid"/>
                <a:headEnd type="none" w="med" len="med"/>
                <a:tailEnd type="none" w="med" len="med"/>
              </a:ln>
            </p:spPr>
            <p:txBody>
              <a:bodyPr/>
              <a:p>
                <a:endParaRPr lang="en-US"/>
              </a:p>
            </p:txBody>
          </p:sp>
        </p:grpSp>
        <p:grpSp>
          <p:nvGrpSpPr>
            <p:cNvPr id="350241" name="Group 350240"/>
            <p:cNvGrpSpPr/>
            <p:nvPr/>
          </p:nvGrpSpPr>
          <p:grpSpPr>
            <a:xfrm>
              <a:off x="3833" y="1535"/>
              <a:ext cx="80" cy="381"/>
              <a:chOff x="3833" y="1535"/>
              <a:chExt cx="80" cy="381"/>
            </a:xfrm>
          </p:grpSpPr>
          <p:sp>
            <p:nvSpPr>
              <p:cNvPr id="350242" name="Freeform 350241"/>
              <p:cNvSpPr/>
              <p:nvPr/>
            </p:nvSpPr>
            <p:spPr>
              <a:xfrm>
                <a:off x="3833" y="1535"/>
                <a:ext cx="80" cy="191"/>
              </a:xfrm>
              <a:custGeom>
                <a:avLst/>
                <a:gdLst>
                  <a:gd name="txL" fmla="*/ 0 w 21600"/>
                  <a:gd name="txT" fmla="*/ 0 h 21598"/>
                  <a:gd name="txR" fmla="*/ 21600 w 21600"/>
                  <a:gd name="txB" fmla="*/ 21598 h 21598"/>
                </a:gdLst>
                <a:ahLst/>
                <a:cxnLst>
                  <a:cxn ang="180">
                    <a:pos x="0" y="21598"/>
                  </a:cxn>
                  <a:cxn ang="270">
                    <a:pos x="21328" y="0"/>
                  </a:cxn>
                  <a:cxn ang="0">
                    <a:pos x="21600" y="21598"/>
                  </a:cxn>
                </a:cxnLst>
                <a:rect l="txL" t="txT" r="txR" b="txB"/>
                <a:pathLst>
                  <a:path w="21600" h="21598" fill="none">
                    <a:moveTo>
                      <a:pt x="0" y="21598"/>
                    </a:moveTo>
                    <a:arcTo wR="21600" hR="21600" stAng="-10800000" swAng="5356708"/>
                  </a:path>
                  <a:path w="21600" h="21598" stroke="0">
                    <a:moveTo>
                      <a:pt x="0" y="21598"/>
                    </a:moveTo>
                    <a:arcTo wR="21600" hR="21600" stAng="-10800000" swAng="5356708"/>
                    <a:lnTo>
                      <a:pt x="21600" y="21598"/>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43" name="Freeform 350242"/>
              <p:cNvSpPr/>
              <p:nvPr/>
            </p:nvSpPr>
            <p:spPr>
              <a:xfrm>
                <a:off x="3833" y="1725"/>
                <a:ext cx="80" cy="191"/>
              </a:xfrm>
              <a:custGeom>
                <a:avLst/>
                <a:gdLst>
                  <a:gd name="txL" fmla="*/ 0 w 21600"/>
                  <a:gd name="txT" fmla="*/ 0 h 21598"/>
                  <a:gd name="txR" fmla="*/ 21600 w 21600"/>
                  <a:gd name="txB" fmla="*/ 21598 h 21598"/>
                </a:gdLst>
                <a:ahLst/>
                <a:cxnLst>
                  <a:cxn ang="90">
                    <a:pos x="21328" y="21598"/>
                  </a:cxn>
                  <a:cxn ang="270">
                    <a:pos x="0" y="0"/>
                  </a:cxn>
                  <a:cxn ang="270">
                    <a:pos x="21600" y="0"/>
                  </a:cxn>
                </a:cxnLst>
                <a:rect l="txL" t="txT" r="txR" b="txB"/>
                <a:pathLst>
                  <a:path w="21600" h="21598" fill="none">
                    <a:moveTo>
                      <a:pt x="21328" y="21598"/>
                    </a:moveTo>
                    <a:arcTo wR="21600" hR="21600" stAng="-16156708" swAng="5356708"/>
                  </a:path>
                  <a:path w="21600" h="21598" stroke="0">
                    <a:moveTo>
                      <a:pt x="21328" y="21598"/>
                    </a:moveTo>
                    <a:arcTo wR="21600" hR="21600" stAng="-16156708" swAng="5356708"/>
                    <a:lnTo>
                      <a:pt x="21600" y="0"/>
                    </a:lnTo>
                    <a:close/>
                  </a:path>
                </a:pathLst>
              </a:custGeom>
              <a:noFill/>
              <a:ln w="12700" cap="rnd" cmpd="sng">
                <a:solidFill>
                  <a:schemeClr val="tx1"/>
                </a:solidFill>
                <a:prstDash val="solid"/>
                <a:headEnd type="none" w="med" len="med"/>
                <a:tailEnd type="none" w="med" len="med"/>
              </a:ln>
            </p:spPr>
            <p:txBody>
              <a:bodyPr/>
              <a:p>
                <a:endParaRPr lang="en-US"/>
              </a:p>
            </p:txBody>
          </p:sp>
        </p:grpSp>
      </p:grpSp>
      <p:grpSp>
        <p:nvGrpSpPr>
          <p:cNvPr id="350244" name="Group 350243"/>
          <p:cNvGrpSpPr/>
          <p:nvPr/>
        </p:nvGrpSpPr>
        <p:grpSpPr>
          <a:xfrm>
            <a:off x="1204913" y="3365500"/>
            <a:ext cx="534987" cy="971550"/>
            <a:chOff x="759" y="2120"/>
            <a:chExt cx="337" cy="612"/>
          </a:xfrm>
        </p:grpSpPr>
        <p:grpSp>
          <p:nvGrpSpPr>
            <p:cNvPr id="350245" name="Group 350244"/>
            <p:cNvGrpSpPr/>
            <p:nvPr/>
          </p:nvGrpSpPr>
          <p:grpSpPr>
            <a:xfrm>
              <a:off x="839" y="2120"/>
              <a:ext cx="215" cy="227"/>
              <a:chOff x="839" y="2120"/>
              <a:chExt cx="215" cy="227"/>
            </a:xfrm>
          </p:grpSpPr>
          <p:sp>
            <p:nvSpPr>
              <p:cNvPr id="350246" name="Oval 350245"/>
              <p:cNvSpPr/>
              <p:nvPr/>
            </p:nvSpPr>
            <p:spPr>
              <a:xfrm>
                <a:off x="839" y="2120"/>
                <a:ext cx="215" cy="227"/>
              </a:xfrm>
              <a:prstGeom prst="ellipse">
                <a:avLst/>
              </a:prstGeom>
              <a:noFill/>
              <a:ln w="25400" cap="flat" cmpd="sng">
                <a:solidFill>
                  <a:schemeClr val="tx1"/>
                </a:solidFill>
                <a:prstDash val="solid"/>
                <a:headEnd type="none" w="med" len="med"/>
                <a:tailEnd type="none" w="med" len="med"/>
              </a:ln>
            </p:spPr>
            <p:txBody>
              <a:bodyPr/>
              <a:p>
                <a:endParaRPr lang="en-US"/>
              </a:p>
            </p:txBody>
          </p:sp>
          <p:sp>
            <p:nvSpPr>
              <p:cNvPr id="350247" name="Oval 350246"/>
              <p:cNvSpPr/>
              <p:nvPr/>
            </p:nvSpPr>
            <p:spPr>
              <a:xfrm>
                <a:off x="873" y="2196"/>
                <a:ext cx="31" cy="33"/>
              </a:xfrm>
              <a:prstGeom prst="ellipse">
                <a:avLst/>
              </a:prstGeom>
              <a:noFill/>
              <a:ln w="12700" cap="flat" cmpd="sng">
                <a:solidFill>
                  <a:schemeClr val="tx1"/>
                </a:solidFill>
                <a:prstDash val="solid"/>
                <a:headEnd type="none" w="med" len="med"/>
                <a:tailEnd type="none" w="med" len="med"/>
              </a:ln>
            </p:spPr>
            <p:txBody>
              <a:bodyPr/>
              <a:p>
                <a:endParaRPr lang="en-US"/>
              </a:p>
            </p:txBody>
          </p:sp>
          <p:sp>
            <p:nvSpPr>
              <p:cNvPr id="350248" name="Oval 350247"/>
              <p:cNvSpPr/>
              <p:nvPr/>
            </p:nvSpPr>
            <p:spPr>
              <a:xfrm>
                <a:off x="951" y="2196"/>
                <a:ext cx="30" cy="33"/>
              </a:xfrm>
              <a:prstGeom prst="ellipse">
                <a:avLst/>
              </a:prstGeom>
              <a:noFill/>
              <a:ln w="12700" cap="flat" cmpd="sng">
                <a:solidFill>
                  <a:schemeClr val="tx1"/>
                </a:solidFill>
                <a:prstDash val="solid"/>
                <a:headEnd type="none" w="med" len="med"/>
                <a:tailEnd type="none" w="med" len="med"/>
              </a:ln>
            </p:spPr>
            <p:txBody>
              <a:bodyPr/>
              <a:p>
                <a:endParaRPr lang="en-US"/>
              </a:p>
            </p:txBody>
          </p:sp>
          <p:grpSp>
            <p:nvGrpSpPr>
              <p:cNvPr id="350249" name="Group 350248"/>
              <p:cNvGrpSpPr/>
              <p:nvPr/>
            </p:nvGrpSpPr>
            <p:grpSpPr>
              <a:xfrm>
                <a:off x="894" y="2273"/>
                <a:ext cx="87" cy="38"/>
                <a:chOff x="894" y="2273"/>
                <a:chExt cx="87" cy="38"/>
              </a:xfrm>
            </p:grpSpPr>
            <p:sp>
              <p:nvSpPr>
                <p:cNvPr id="350250" name="Freeform 350249"/>
                <p:cNvSpPr/>
                <p:nvPr/>
              </p:nvSpPr>
              <p:spPr>
                <a:xfrm>
                  <a:off x="937" y="2273"/>
                  <a:ext cx="44" cy="38"/>
                </a:xfrm>
                <a:custGeom>
                  <a:avLst/>
                  <a:gdLst>
                    <a:gd name="txL" fmla="*/ 0 w 21600"/>
                    <a:gd name="txT" fmla="*/ 0 h 22192"/>
                    <a:gd name="txR" fmla="*/ 21600 w 21600"/>
                    <a:gd name="txB" fmla="*/ 22192 h 22192"/>
                  </a:gdLst>
                  <a:ahLst/>
                  <a:cxnLst>
                    <a:cxn ang="270">
                      <a:pos x="21591" y="0"/>
                    </a:cxn>
                    <a:cxn ang="90">
                      <a:pos x="0" y="22192"/>
                    </a:cxn>
                    <a:cxn ang="180">
                      <a:pos x="0" y="592"/>
                    </a:cxn>
                  </a:cxnLst>
                  <a:rect l="txL" t="txT" r="txR" b="txB"/>
                  <a:pathLst>
                    <a:path w="21600" h="22192" fill="none">
                      <a:moveTo>
                        <a:pt x="21591" y="0"/>
                      </a:moveTo>
                      <a:arcTo wR="21600" hR="21600" stAng="-94235" swAng="5494235"/>
                    </a:path>
                    <a:path w="21600" h="22192" stroke="0">
                      <a:moveTo>
                        <a:pt x="21591" y="0"/>
                      </a:moveTo>
                      <a:arcTo wR="21600" hR="21600" stAng="-94235" swAng="5494235"/>
                      <a:lnTo>
                        <a:pt x="0" y="592"/>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51" name="Freeform 350250"/>
                <p:cNvSpPr/>
                <p:nvPr/>
              </p:nvSpPr>
              <p:spPr>
                <a:xfrm>
                  <a:off x="894" y="2273"/>
                  <a:ext cx="44" cy="38"/>
                </a:xfrm>
                <a:custGeom>
                  <a:avLst/>
                  <a:gdLst>
                    <a:gd name="txL" fmla="*/ 0 w 21600"/>
                    <a:gd name="txT" fmla="*/ 0 h 22192"/>
                    <a:gd name="txR" fmla="*/ 21600 w 21600"/>
                    <a:gd name="txB" fmla="*/ 22192 h 22192"/>
                  </a:gdLst>
                  <a:ahLst/>
                  <a:cxnLst>
                    <a:cxn ang="90">
                      <a:pos x="21600" y="22192"/>
                    </a:cxn>
                    <a:cxn ang="270">
                      <a:pos x="8" y="0"/>
                    </a:cxn>
                    <a:cxn ang="0">
                      <a:pos x="21600" y="592"/>
                    </a:cxn>
                  </a:cxnLst>
                  <a:rect l="txL" t="txT" r="txR" b="txB"/>
                  <a:pathLst>
                    <a:path w="21600" h="22192" fill="none">
                      <a:moveTo>
                        <a:pt x="21600" y="22192"/>
                      </a:moveTo>
                      <a:arcTo wR="21600" hR="21600" stAng="-16200000" swAng="5494231"/>
                    </a:path>
                    <a:path w="21600" h="22192" stroke="0">
                      <a:moveTo>
                        <a:pt x="21600" y="22192"/>
                      </a:moveTo>
                      <a:arcTo wR="21600" hR="21600" stAng="-16200000" swAng="5494231"/>
                      <a:lnTo>
                        <a:pt x="21600" y="592"/>
                      </a:lnTo>
                      <a:close/>
                    </a:path>
                  </a:pathLst>
                </a:custGeom>
                <a:noFill/>
                <a:ln w="12700" cap="rnd" cmpd="sng">
                  <a:solidFill>
                    <a:schemeClr val="tx1"/>
                  </a:solidFill>
                  <a:prstDash val="solid"/>
                  <a:headEnd type="none" w="med" len="med"/>
                  <a:tailEnd type="none" w="med" len="med"/>
                </a:ln>
              </p:spPr>
              <p:txBody>
                <a:bodyPr/>
                <a:p>
                  <a:endParaRPr lang="en-US"/>
                </a:p>
              </p:txBody>
            </p:sp>
          </p:grpSp>
        </p:grpSp>
        <p:grpSp>
          <p:nvGrpSpPr>
            <p:cNvPr id="350252" name="Group 350251"/>
            <p:cNvGrpSpPr/>
            <p:nvPr/>
          </p:nvGrpSpPr>
          <p:grpSpPr>
            <a:xfrm>
              <a:off x="759" y="2354"/>
              <a:ext cx="337" cy="76"/>
              <a:chOff x="759" y="2354"/>
              <a:chExt cx="337" cy="76"/>
            </a:xfrm>
          </p:grpSpPr>
          <p:sp>
            <p:nvSpPr>
              <p:cNvPr id="350253" name="Freeform 350252"/>
              <p:cNvSpPr/>
              <p:nvPr/>
            </p:nvSpPr>
            <p:spPr>
              <a:xfrm>
                <a:off x="927" y="2354"/>
                <a:ext cx="169" cy="76"/>
              </a:xfrm>
              <a:custGeom>
                <a:avLst/>
                <a:gdLst>
                  <a:gd name="txL" fmla="*/ 0 w 21600"/>
                  <a:gd name="txT" fmla="*/ 0 h 21886"/>
                  <a:gd name="txR" fmla="*/ 21600 w 21600"/>
                  <a:gd name="txB" fmla="*/ 21886 h 21886"/>
                </a:gdLst>
                <a:ahLst/>
                <a:cxnLst>
                  <a:cxn ang="270">
                    <a:pos x="21598" y="0"/>
                  </a:cxn>
                  <a:cxn ang="90">
                    <a:pos x="0" y="21886"/>
                  </a:cxn>
                  <a:cxn ang="180">
                    <a:pos x="0" y="286"/>
                  </a:cxn>
                </a:cxnLst>
                <a:rect l="txL" t="txT" r="txR" b="txB"/>
                <a:pathLst>
                  <a:path w="21600" h="21886" fill="none">
                    <a:moveTo>
                      <a:pt x="21598" y="0"/>
                    </a:moveTo>
                    <a:arcTo wR="21600" hR="21600" stAng="-45520" swAng="5445520"/>
                  </a:path>
                  <a:path w="21600" h="21886" stroke="0">
                    <a:moveTo>
                      <a:pt x="21598" y="0"/>
                    </a:moveTo>
                    <a:arcTo wR="21600" hR="21600" stAng="-45520" swAng="5445520"/>
                    <a:lnTo>
                      <a:pt x="0" y="286"/>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54" name="Freeform 350253"/>
              <p:cNvSpPr/>
              <p:nvPr/>
            </p:nvSpPr>
            <p:spPr>
              <a:xfrm>
                <a:off x="759" y="2354"/>
                <a:ext cx="169" cy="76"/>
              </a:xfrm>
              <a:custGeom>
                <a:avLst/>
                <a:gdLst>
                  <a:gd name="txL" fmla="*/ 0 w 21600"/>
                  <a:gd name="txT" fmla="*/ 0 h 21886"/>
                  <a:gd name="txR" fmla="*/ 21600 w 21600"/>
                  <a:gd name="txB" fmla="*/ 21886 h 21886"/>
                </a:gdLst>
                <a:ahLst/>
                <a:cxnLst>
                  <a:cxn ang="90">
                    <a:pos x="21600" y="21886"/>
                  </a:cxn>
                  <a:cxn ang="270">
                    <a:pos x="1" y="0"/>
                  </a:cxn>
                  <a:cxn ang="0">
                    <a:pos x="21600" y="286"/>
                  </a:cxn>
                </a:cxnLst>
                <a:rect l="txL" t="txT" r="txR" b="txB"/>
                <a:pathLst>
                  <a:path w="21600" h="21886" fill="none">
                    <a:moveTo>
                      <a:pt x="21600" y="21886"/>
                    </a:moveTo>
                    <a:arcTo wR="21600" hR="21600" stAng="-16200000" swAng="5445518"/>
                  </a:path>
                  <a:path w="21600" h="21886" stroke="0">
                    <a:moveTo>
                      <a:pt x="21600" y="21886"/>
                    </a:moveTo>
                    <a:arcTo wR="21600" hR="21600" stAng="-16200000" swAng="5445518"/>
                    <a:lnTo>
                      <a:pt x="21600" y="286"/>
                    </a:lnTo>
                    <a:close/>
                  </a:path>
                </a:pathLst>
              </a:custGeom>
              <a:noFill/>
              <a:ln w="12700" cap="rnd" cmpd="sng">
                <a:solidFill>
                  <a:schemeClr val="tx1"/>
                </a:solidFill>
                <a:prstDash val="solid"/>
                <a:headEnd type="none" w="med" len="med"/>
                <a:tailEnd type="none" w="med" len="med"/>
              </a:ln>
            </p:spPr>
            <p:txBody>
              <a:bodyPr/>
              <a:p>
                <a:endParaRPr lang="en-US"/>
              </a:p>
            </p:txBody>
          </p:sp>
        </p:grpSp>
        <p:grpSp>
          <p:nvGrpSpPr>
            <p:cNvPr id="350255" name="Group 350254"/>
            <p:cNvGrpSpPr/>
            <p:nvPr/>
          </p:nvGrpSpPr>
          <p:grpSpPr>
            <a:xfrm>
              <a:off x="773" y="2379"/>
              <a:ext cx="73" cy="353"/>
              <a:chOff x="773" y="2379"/>
              <a:chExt cx="73" cy="353"/>
            </a:xfrm>
          </p:grpSpPr>
          <p:sp>
            <p:nvSpPr>
              <p:cNvPr id="350256" name="Freeform 350255"/>
              <p:cNvSpPr/>
              <p:nvPr/>
            </p:nvSpPr>
            <p:spPr>
              <a:xfrm>
                <a:off x="773" y="2379"/>
                <a:ext cx="73" cy="177"/>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57" name="Freeform 350256"/>
              <p:cNvSpPr/>
              <p:nvPr/>
            </p:nvSpPr>
            <p:spPr>
              <a:xfrm>
                <a:off x="773" y="2555"/>
                <a:ext cx="73" cy="177"/>
              </a:xfrm>
              <a:custGeom>
                <a:avLst/>
                <a:gdLst>
                  <a:gd name="txL" fmla="*/ 0 w 21600"/>
                  <a:gd name="txT" fmla="*/ 0 h 21600"/>
                  <a:gd name="txR" fmla="*/ 21600 w 21600"/>
                  <a:gd name="txB" fmla="*/ 21600 h 21600"/>
                </a:gdLst>
                <a:ahLst/>
                <a:cxnLst>
                  <a:cxn ang="270">
                    <a:pos x="21600" y="0"/>
                  </a:cxn>
                  <a:cxn ang="90">
                    <a:pos x="0" y="21600"/>
                  </a:cxn>
                  <a:cxn ang="270">
                    <a:pos x="0" y="0"/>
                  </a:cxn>
                </a:cxnLst>
                <a:rect l="txL" t="txT" r="txR" b="txB"/>
                <a:pathLst>
                  <a:path w="21600" h="21600" fill="none">
                    <a:moveTo>
                      <a:pt x="21600" y="0"/>
                    </a:moveTo>
                    <a:arcTo wR="21600" hR="21600" stAng="0" swAng="5400000"/>
                  </a:path>
                  <a:path w="21600" h="21600" stroke="0">
                    <a:moveTo>
                      <a:pt x="21600" y="0"/>
                    </a:moveTo>
                    <a:arcTo wR="21600" hR="21600" stAng="0" swAng="5400000"/>
                    <a:lnTo>
                      <a:pt x="0" y="0"/>
                    </a:lnTo>
                    <a:close/>
                  </a:path>
                </a:pathLst>
              </a:custGeom>
              <a:noFill/>
              <a:ln w="12700" cap="rnd" cmpd="sng">
                <a:solidFill>
                  <a:schemeClr val="tx1"/>
                </a:solidFill>
                <a:prstDash val="solid"/>
                <a:headEnd type="none" w="med" len="med"/>
                <a:tailEnd type="none" w="med" len="med"/>
              </a:ln>
            </p:spPr>
            <p:txBody>
              <a:bodyPr/>
              <a:p>
                <a:endParaRPr lang="en-US"/>
              </a:p>
            </p:txBody>
          </p:sp>
        </p:grpSp>
        <p:grpSp>
          <p:nvGrpSpPr>
            <p:cNvPr id="350258" name="Group 350257"/>
            <p:cNvGrpSpPr/>
            <p:nvPr/>
          </p:nvGrpSpPr>
          <p:grpSpPr>
            <a:xfrm>
              <a:off x="1009" y="2379"/>
              <a:ext cx="73" cy="353"/>
              <a:chOff x="1009" y="2379"/>
              <a:chExt cx="73" cy="353"/>
            </a:xfrm>
          </p:grpSpPr>
          <p:sp>
            <p:nvSpPr>
              <p:cNvPr id="350259" name="Freeform 350258"/>
              <p:cNvSpPr/>
              <p:nvPr/>
            </p:nvSpPr>
            <p:spPr>
              <a:xfrm>
                <a:off x="1009" y="2379"/>
                <a:ext cx="73" cy="177"/>
              </a:xfrm>
              <a:custGeom>
                <a:avLst/>
                <a:gdLst>
                  <a:gd name="txL" fmla="*/ 0 w 21600"/>
                  <a:gd name="txT" fmla="*/ 0 h 21598"/>
                  <a:gd name="txR" fmla="*/ 21600 w 21600"/>
                  <a:gd name="txB" fmla="*/ 21598 h 21598"/>
                </a:gdLst>
                <a:ahLst/>
                <a:cxnLst>
                  <a:cxn ang="180">
                    <a:pos x="0" y="21598"/>
                  </a:cxn>
                  <a:cxn ang="270">
                    <a:pos x="21304" y="0"/>
                  </a:cxn>
                  <a:cxn ang="0">
                    <a:pos x="21600" y="21598"/>
                  </a:cxn>
                </a:cxnLst>
                <a:rect l="txL" t="txT" r="txR" b="txB"/>
                <a:pathLst>
                  <a:path w="21600" h="21598" fill="none">
                    <a:moveTo>
                      <a:pt x="0" y="21598"/>
                    </a:moveTo>
                    <a:arcTo wR="21600" hR="21600" stAng="-10800000" swAng="5352889"/>
                  </a:path>
                  <a:path w="21600" h="21598" stroke="0">
                    <a:moveTo>
                      <a:pt x="0" y="21598"/>
                    </a:moveTo>
                    <a:arcTo wR="21600" hR="21600" stAng="-10800000" swAng="5352889"/>
                    <a:lnTo>
                      <a:pt x="21600" y="21598"/>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60" name="Freeform 350259"/>
              <p:cNvSpPr/>
              <p:nvPr/>
            </p:nvSpPr>
            <p:spPr>
              <a:xfrm>
                <a:off x="1009" y="2555"/>
                <a:ext cx="73" cy="177"/>
              </a:xfrm>
              <a:custGeom>
                <a:avLst/>
                <a:gdLst>
                  <a:gd name="txL" fmla="*/ 0 w 21600"/>
                  <a:gd name="txT" fmla="*/ 0 h 21600"/>
                  <a:gd name="txR" fmla="*/ 21600 w 21600"/>
                  <a:gd name="txB" fmla="*/ 21600 h 21600"/>
                </a:gdLst>
                <a:ahLst/>
                <a:cxnLst>
                  <a:cxn ang="90">
                    <a:pos x="21600" y="21600"/>
                  </a:cxn>
                  <a:cxn ang="270">
                    <a:pos x="0" y="0"/>
                  </a:cxn>
                  <a:cxn ang="270">
                    <a:pos x="21600" y="0"/>
                  </a:cxn>
                </a:cxnLst>
                <a:rect l="txL" t="txT" r="txR" b="txB"/>
                <a:pathLst>
                  <a:path w="21600" h="21600" fill="none">
                    <a:moveTo>
                      <a:pt x="21600" y="21600"/>
                    </a:moveTo>
                    <a:arcTo wR="21600" hR="21600" stAng="-16200000" swAng="5400000"/>
                  </a:path>
                  <a:path w="21600" h="21600" stroke="0">
                    <a:moveTo>
                      <a:pt x="21600" y="21600"/>
                    </a:moveTo>
                    <a:arcTo wR="21600" hR="21600" stAng="-16200000" swAng="5400000"/>
                    <a:lnTo>
                      <a:pt x="21600" y="0"/>
                    </a:lnTo>
                    <a:close/>
                  </a:path>
                </a:pathLst>
              </a:custGeom>
              <a:noFill/>
              <a:ln w="12700" cap="rnd" cmpd="sng">
                <a:solidFill>
                  <a:schemeClr val="tx1"/>
                </a:solidFill>
                <a:prstDash val="solid"/>
                <a:headEnd type="none" w="med" len="med"/>
                <a:tailEnd type="none" w="med" len="med"/>
              </a:ln>
            </p:spPr>
            <p:txBody>
              <a:bodyPr/>
              <a:p>
                <a:endParaRPr lang="en-US"/>
              </a:p>
            </p:txBody>
          </p:sp>
        </p:grpSp>
      </p:grpSp>
      <p:grpSp>
        <p:nvGrpSpPr>
          <p:cNvPr id="350261" name="Group 350260"/>
          <p:cNvGrpSpPr/>
          <p:nvPr/>
        </p:nvGrpSpPr>
        <p:grpSpPr>
          <a:xfrm>
            <a:off x="3843338" y="2051050"/>
            <a:ext cx="633412" cy="1144588"/>
            <a:chOff x="2421" y="1292"/>
            <a:chExt cx="399" cy="721"/>
          </a:xfrm>
        </p:grpSpPr>
        <p:grpSp>
          <p:nvGrpSpPr>
            <p:cNvPr id="350262" name="Group 350261"/>
            <p:cNvGrpSpPr/>
            <p:nvPr/>
          </p:nvGrpSpPr>
          <p:grpSpPr>
            <a:xfrm>
              <a:off x="2515" y="1292"/>
              <a:ext cx="256" cy="269"/>
              <a:chOff x="2515" y="1292"/>
              <a:chExt cx="256" cy="269"/>
            </a:xfrm>
          </p:grpSpPr>
          <p:sp>
            <p:nvSpPr>
              <p:cNvPr id="350263" name="Oval 350262"/>
              <p:cNvSpPr/>
              <p:nvPr/>
            </p:nvSpPr>
            <p:spPr>
              <a:xfrm>
                <a:off x="2515" y="1292"/>
                <a:ext cx="256" cy="269"/>
              </a:xfrm>
              <a:prstGeom prst="ellipse">
                <a:avLst/>
              </a:prstGeom>
              <a:noFill/>
              <a:ln w="25400" cap="flat" cmpd="sng">
                <a:solidFill>
                  <a:schemeClr val="tx1"/>
                </a:solidFill>
                <a:prstDash val="solid"/>
                <a:headEnd type="none" w="med" len="med"/>
                <a:tailEnd type="none" w="med" len="med"/>
              </a:ln>
            </p:spPr>
            <p:txBody>
              <a:bodyPr/>
              <a:p>
                <a:endParaRPr lang="en-US"/>
              </a:p>
            </p:txBody>
          </p:sp>
          <p:sp>
            <p:nvSpPr>
              <p:cNvPr id="350264" name="Oval 350263"/>
              <p:cNvSpPr/>
              <p:nvPr/>
            </p:nvSpPr>
            <p:spPr>
              <a:xfrm>
                <a:off x="2555" y="1382"/>
                <a:ext cx="38" cy="40"/>
              </a:xfrm>
              <a:prstGeom prst="ellipse">
                <a:avLst/>
              </a:prstGeom>
              <a:noFill/>
              <a:ln w="12700" cap="flat" cmpd="sng">
                <a:solidFill>
                  <a:schemeClr val="tx1"/>
                </a:solidFill>
                <a:prstDash val="solid"/>
                <a:headEnd type="none" w="med" len="med"/>
                <a:tailEnd type="none" w="med" len="med"/>
              </a:ln>
            </p:spPr>
            <p:txBody>
              <a:bodyPr/>
              <a:p>
                <a:endParaRPr lang="en-US"/>
              </a:p>
            </p:txBody>
          </p:sp>
          <p:sp>
            <p:nvSpPr>
              <p:cNvPr id="350265" name="Oval 350264"/>
              <p:cNvSpPr/>
              <p:nvPr/>
            </p:nvSpPr>
            <p:spPr>
              <a:xfrm>
                <a:off x="2648" y="1382"/>
                <a:ext cx="36" cy="40"/>
              </a:xfrm>
              <a:prstGeom prst="ellipse">
                <a:avLst/>
              </a:prstGeom>
              <a:noFill/>
              <a:ln w="12700" cap="flat" cmpd="sng">
                <a:solidFill>
                  <a:schemeClr val="tx1"/>
                </a:solidFill>
                <a:prstDash val="solid"/>
                <a:headEnd type="none" w="med" len="med"/>
                <a:tailEnd type="none" w="med" len="med"/>
              </a:ln>
            </p:spPr>
            <p:txBody>
              <a:bodyPr/>
              <a:p>
                <a:endParaRPr lang="en-US"/>
              </a:p>
            </p:txBody>
          </p:sp>
          <p:grpSp>
            <p:nvGrpSpPr>
              <p:cNvPr id="350266" name="Group 350265"/>
              <p:cNvGrpSpPr/>
              <p:nvPr/>
            </p:nvGrpSpPr>
            <p:grpSpPr>
              <a:xfrm>
                <a:off x="2580" y="1473"/>
                <a:ext cx="105" cy="45"/>
                <a:chOff x="2580" y="1473"/>
                <a:chExt cx="105" cy="45"/>
              </a:xfrm>
            </p:grpSpPr>
            <p:sp>
              <p:nvSpPr>
                <p:cNvPr id="350267" name="Freeform 350266"/>
                <p:cNvSpPr/>
                <p:nvPr/>
              </p:nvSpPr>
              <p:spPr>
                <a:xfrm>
                  <a:off x="2631" y="1473"/>
                  <a:ext cx="54" cy="45"/>
                </a:xfrm>
                <a:custGeom>
                  <a:avLst/>
                  <a:gdLst>
                    <a:gd name="txL" fmla="*/ 0 w 22016"/>
                    <a:gd name="txT" fmla="*/ 0 h 22101"/>
                    <a:gd name="txR" fmla="*/ 22016 w 22016"/>
                    <a:gd name="txB" fmla="*/ 22101 h 22101"/>
                  </a:gdLst>
                  <a:ahLst/>
                  <a:cxnLst>
                    <a:cxn ang="0">
                      <a:pos x="22010" y="0"/>
                    </a:cxn>
                    <a:cxn ang="90">
                      <a:pos x="0" y="22096"/>
                    </a:cxn>
                    <a:cxn ang="180">
                      <a:pos x="416" y="501"/>
                    </a:cxn>
                  </a:cxnLst>
                  <a:rect l="txL" t="txT" r="txR" b="txB"/>
                  <a:pathLst>
                    <a:path w="22016" h="22101" fill="none">
                      <a:moveTo>
                        <a:pt x="22010" y="0"/>
                      </a:moveTo>
                      <a:arcTo wR="21600" hR="21600" stAng="-79744" swAng="5545960"/>
                    </a:path>
                    <a:path w="22016" h="22101" stroke="0">
                      <a:moveTo>
                        <a:pt x="22010" y="0"/>
                      </a:moveTo>
                      <a:arcTo wR="21600" hR="21600" stAng="-79744" swAng="5545960"/>
                      <a:lnTo>
                        <a:pt x="416" y="501"/>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68" name="Freeform 350267"/>
                <p:cNvSpPr/>
                <p:nvPr/>
              </p:nvSpPr>
              <p:spPr>
                <a:xfrm>
                  <a:off x="2580" y="1474"/>
                  <a:ext cx="53" cy="44"/>
                </a:xfrm>
                <a:custGeom>
                  <a:avLst/>
                  <a:gdLst>
                    <a:gd name="txL" fmla="*/ 0 w 21600"/>
                    <a:gd name="txT" fmla="*/ 0 h 22088"/>
                    <a:gd name="txR" fmla="*/ 21600 w 21600"/>
                    <a:gd name="txB" fmla="*/ 22088 h 22088"/>
                  </a:gdLst>
                  <a:ahLst/>
                  <a:cxnLst>
                    <a:cxn ang="90">
                      <a:pos x="21183" y="22087"/>
                    </a:cxn>
                    <a:cxn ang="270">
                      <a:pos x="5" y="0"/>
                    </a:cxn>
                    <a:cxn ang="0">
                      <a:pos x="21600" y="492"/>
                    </a:cxn>
                  </a:cxnLst>
                  <a:rect l="txL" t="txT" r="txR" b="txB"/>
                  <a:pathLst>
                    <a:path w="21600" h="22088" fill="none">
                      <a:moveTo>
                        <a:pt x="21183" y="22087"/>
                      </a:moveTo>
                      <a:arcTo wR="21600" hR="21600" stAng="-16133625" swAng="5411934"/>
                    </a:path>
                    <a:path w="21600" h="22088" stroke="0">
                      <a:moveTo>
                        <a:pt x="21183" y="22087"/>
                      </a:moveTo>
                      <a:arcTo wR="21600" hR="21600" stAng="-16133625" swAng="5411934"/>
                      <a:lnTo>
                        <a:pt x="21600" y="492"/>
                      </a:lnTo>
                      <a:close/>
                    </a:path>
                  </a:pathLst>
                </a:custGeom>
                <a:noFill/>
                <a:ln w="12700" cap="rnd" cmpd="sng">
                  <a:solidFill>
                    <a:schemeClr val="tx1"/>
                  </a:solidFill>
                  <a:prstDash val="solid"/>
                  <a:headEnd type="none" w="med" len="med"/>
                  <a:tailEnd type="none" w="med" len="med"/>
                </a:ln>
              </p:spPr>
              <p:txBody>
                <a:bodyPr/>
                <a:p>
                  <a:endParaRPr lang="en-US"/>
                </a:p>
              </p:txBody>
            </p:sp>
          </p:grpSp>
        </p:grpSp>
        <p:grpSp>
          <p:nvGrpSpPr>
            <p:cNvPr id="350269" name="Group 350268"/>
            <p:cNvGrpSpPr/>
            <p:nvPr/>
          </p:nvGrpSpPr>
          <p:grpSpPr>
            <a:xfrm>
              <a:off x="2421" y="1567"/>
              <a:ext cx="399" cy="91"/>
              <a:chOff x="2421" y="1567"/>
              <a:chExt cx="399" cy="91"/>
            </a:xfrm>
          </p:grpSpPr>
          <p:sp>
            <p:nvSpPr>
              <p:cNvPr id="350270" name="Freeform 350269"/>
              <p:cNvSpPr/>
              <p:nvPr/>
            </p:nvSpPr>
            <p:spPr>
              <a:xfrm>
                <a:off x="2619" y="1567"/>
                <a:ext cx="201" cy="91"/>
              </a:xfrm>
              <a:custGeom>
                <a:avLst/>
                <a:gdLst>
                  <a:gd name="txL" fmla="*/ 0 w 21709"/>
                  <a:gd name="txT" fmla="*/ 0 h 21842"/>
                  <a:gd name="txR" fmla="*/ 21709 w 21709"/>
                  <a:gd name="txB" fmla="*/ 21842 h 21842"/>
                </a:gdLst>
                <a:ahLst/>
                <a:cxnLst>
                  <a:cxn ang="0">
                    <a:pos x="21707" y="0"/>
                  </a:cxn>
                  <a:cxn ang="90">
                    <a:pos x="0" y="21841"/>
                  </a:cxn>
                  <a:cxn ang="180">
                    <a:pos x="109" y="242"/>
                  </a:cxn>
                </a:cxnLst>
                <a:rect l="txL" t="txT" r="txR" b="txB"/>
                <a:pathLst>
                  <a:path w="21709" h="21842" fill="none">
                    <a:moveTo>
                      <a:pt x="21707" y="0"/>
                    </a:moveTo>
                    <a:arcTo wR="21600" hR="21600" stAng="-38517" swAng="5455866"/>
                  </a:path>
                  <a:path w="21709" h="21842" stroke="0">
                    <a:moveTo>
                      <a:pt x="21707" y="0"/>
                    </a:moveTo>
                    <a:arcTo wR="21600" hR="21600" stAng="-38517" swAng="5455866"/>
                    <a:lnTo>
                      <a:pt x="109" y="242"/>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71" name="Freeform 350270"/>
              <p:cNvSpPr/>
              <p:nvPr/>
            </p:nvSpPr>
            <p:spPr>
              <a:xfrm>
                <a:off x="2421" y="1568"/>
                <a:ext cx="200" cy="90"/>
              </a:xfrm>
              <a:custGeom>
                <a:avLst/>
                <a:gdLst>
                  <a:gd name="txL" fmla="*/ 0 w 21600"/>
                  <a:gd name="txT" fmla="*/ 0 h 21841"/>
                  <a:gd name="txR" fmla="*/ 21600 w 21600"/>
                  <a:gd name="txB" fmla="*/ 21841 h 21841"/>
                </a:gdLst>
                <a:ahLst/>
                <a:cxnLst>
                  <a:cxn ang="90">
                    <a:pos x="21491" y="21840"/>
                  </a:cxn>
                  <a:cxn ang="270">
                    <a:pos x="1" y="0"/>
                  </a:cxn>
                  <a:cxn ang="0">
                    <a:pos x="21600" y="241"/>
                  </a:cxn>
                </a:cxnLst>
                <a:rect l="txL" t="txT" r="txR" b="txB"/>
                <a:pathLst>
                  <a:path w="21600" h="21841" fill="none">
                    <a:moveTo>
                      <a:pt x="21491" y="21840"/>
                    </a:moveTo>
                    <a:arcTo wR="21600" hR="21600" stAng="-16182651" swAng="5421008"/>
                  </a:path>
                  <a:path w="21600" h="21841" stroke="0">
                    <a:moveTo>
                      <a:pt x="21491" y="21840"/>
                    </a:moveTo>
                    <a:arcTo wR="21600" hR="21600" stAng="-16182651" swAng="5421008"/>
                    <a:lnTo>
                      <a:pt x="21600" y="241"/>
                    </a:lnTo>
                    <a:close/>
                  </a:path>
                </a:pathLst>
              </a:custGeom>
              <a:noFill/>
              <a:ln w="12700" cap="rnd" cmpd="sng">
                <a:solidFill>
                  <a:schemeClr val="tx1"/>
                </a:solidFill>
                <a:prstDash val="solid"/>
                <a:headEnd type="none" w="med" len="med"/>
                <a:tailEnd type="none" w="med" len="med"/>
              </a:ln>
            </p:spPr>
            <p:txBody>
              <a:bodyPr/>
              <a:p>
                <a:endParaRPr lang="en-US"/>
              </a:p>
            </p:txBody>
          </p:sp>
        </p:grpSp>
        <p:grpSp>
          <p:nvGrpSpPr>
            <p:cNvPr id="350272" name="Group 350271"/>
            <p:cNvGrpSpPr/>
            <p:nvPr/>
          </p:nvGrpSpPr>
          <p:grpSpPr>
            <a:xfrm>
              <a:off x="2438" y="1596"/>
              <a:ext cx="88" cy="417"/>
              <a:chOff x="2438" y="1596"/>
              <a:chExt cx="88" cy="417"/>
            </a:xfrm>
          </p:grpSpPr>
          <p:sp>
            <p:nvSpPr>
              <p:cNvPr id="350273" name="Freeform 350272"/>
              <p:cNvSpPr/>
              <p:nvPr/>
            </p:nvSpPr>
            <p:spPr>
              <a:xfrm>
                <a:off x="2439" y="1596"/>
                <a:ext cx="87" cy="209"/>
              </a:xfrm>
              <a:custGeom>
                <a:avLst/>
                <a:gdLst>
                  <a:gd name="txL" fmla="*/ 0 w 21849"/>
                  <a:gd name="txT" fmla="*/ 0 h 21600"/>
                  <a:gd name="txR" fmla="*/ 21849 w 21849"/>
                  <a:gd name="txB" fmla="*/ 21600 h 21600"/>
                </a:gdLst>
                <a:ahLst/>
                <a:cxnLst>
                  <a:cxn ang="180">
                    <a:pos x="0" y="1"/>
                  </a:cxn>
                  <a:cxn ang="0">
                    <a:pos x="21848" y="21495"/>
                  </a:cxn>
                  <a:cxn ang="90">
                    <a:pos x="249" y="21600"/>
                  </a:cxn>
                </a:cxnLst>
                <a:rect l="txL" t="txT" r="txR" b="txB"/>
                <a:pathLst>
                  <a:path w="21849" h="21600" fill="none">
                    <a:moveTo>
                      <a:pt x="0" y="1"/>
                    </a:moveTo>
                    <a:arcTo wR="21600" hR="21600" stAng="-5439630" swAng="5422918"/>
                  </a:path>
                  <a:path w="21849" h="21600" stroke="0">
                    <a:moveTo>
                      <a:pt x="0" y="1"/>
                    </a:moveTo>
                    <a:arcTo wR="21600" hR="21600" stAng="-5439630" swAng="5422918"/>
                    <a:lnTo>
                      <a:pt x="249" y="21600"/>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74" name="Freeform 350273"/>
              <p:cNvSpPr/>
              <p:nvPr/>
            </p:nvSpPr>
            <p:spPr>
              <a:xfrm>
                <a:off x="2438" y="1803"/>
                <a:ext cx="88" cy="210"/>
              </a:xfrm>
              <a:custGeom>
                <a:avLst/>
                <a:gdLst>
                  <a:gd name="txL" fmla="*/ 0 w 21850"/>
                  <a:gd name="txT" fmla="*/ 0 h 21704"/>
                  <a:gd name="txR" fmla="*/ 21850 w 21850"/>
                  <a:gd name="txB" fmla="*/ 21704 h 21704"/>
                </a:gdLst>
                <a:ahLst/>
                <a:cxnLst>
                  <a:cxn ang="0">
                    <a:pos x="21849" y="0"/>
                  </a:cxn>
                  <a:cxn ang="90">
                    <a:pos x="0" y="21702"/>
                  </a:cxn>
                  <a:cxn ang="270">
                    <a:pos x="250" y="104"/>
                  </a:cxn>
                </a:cxnLst>
                <a:rect l="txL" t="txT" r="txR" b="txB"/>
                <a:pathLst>
                  <a:path w="21850" h="21704" fill="none">
                    <a:moveTo>
                      <a:pt x="21849" y="0"/>
                    </a:moveTo>
                    <a:arcTo wR="21600" hR="21600" stAng="-16553" swAng="5456343"/>
                  </a:path>
                  <a:path w="21850" h="21704" stroke="0">
                    <a:moveTo>
                      <a:pt x="21849" y="0"/>
                    </a:moveTo>
                    <a:arcTo wR="21600" hR="21600" stAng="-16553" swAng="5456343"/>
                    <a:lnTo>
                      <a:pt x="250" y="104"/>
                    </a:lnTo>
                    <a:close/>
                  </a:path>
                </a:pathLst>
              </a:custGeom>
              <a:noFill/>
              <a:ln w="12700" cap="rnd" cmpd="sng">
                <a:solidFill>
                  <a:schemeClr val="tx1"/>
                </a:solidFill>
                <a:prstDash val="solid"/>
                <a:headEnd type="none" w="med" len="med"/>
                <a:tailEnd type="none" w="med" len="med"/>
              </a:ln>
            </p:spPr>
            <p:txBody>
              <a:bodyPr/>
              <a:p>
                <a:endParaRPr lang="en-US"/>
              </a:p>
            </p:txBody>
          </p:sp>
        </p:grpSp>
        <p:grpSp>
          <p:nvGrpSpPr>
            <p:cNvPr id="350275" name="Group 350274"/>
            <p:cNvGrpSpPr/>
            <p:nvPr/>
          </p:nvGrpSpPr>
          <p:grpSpPr>
            <a:xfrm>
              <a:off x="2715" y="1597"/>
              <a:ext cx="87" cy="416"/>
              <a:chOff x="2715" y="1597"/>
              <a:chExt cx="87" cy="416"/>
            </a:xfrm>
          </p:grpSpPr>
          <p:sp>
            <p:nvSpPr>
              <p:cNvPr id="350276" name="Freeform 350275"/>
              <p:cNvSpPr/>
              <p:nvPr/>
            </p:nvSpPr>
            <p:spPr>
              <a:xfrm>
                <a:off x="2715" y="1597"/>
                <a:ext cx="87" cy="208"/>
              </a:xfrm>
              <a:custGeom>
                <a:avLst/>
                <a:gdLst>
                  <a:gd name="txL" fmla="*/ 0 w 21600"/>
                  <a:gd name="txT" fmla="*/ 0 h 21599"/>
                  <a:gd name="txR" fmla="*/ 21600 w 21600"/>
                  <a:gd name="txB" fmla="*/ 21599 h 21599"/>
                </a:gdLst>
                <a:ahLst/>
                <a:cxnLst>
                  <a:cxn ang="180">
                    <a:pos x="0" y="21495"/>
                  </a:cxn>
                  <a:cxn ang="270">
                    <a:pos x="21350" y="0"/>
                  </a:cxn>
                  <a:cxn ang="0">
                    <a:pos x="21600" y="21599"/>
                  </a:cxn>
                </a:cxnLst>
                <a:rect l="txL" t="txT" r="txR" b="txB"/>
                <a:pathLst>
                  <a:path w="21600" h="21599" fill="none">
                    <a:moveTo>
                      <a:pt x="0" y="21495"/>
                    </a:moveTo>
                    <a:arcTo wR="21600" hR="21600" stAng="-10783448" swAng="5343659"/>
                  </a:path>
                  <a:path w="21600" h="21599" stroke="0">
                    <a:moveTo>
                      <a:pt x="0" y="21495"/>
                    </a:moveTo>
                    <a:arcTo wR="21600" hR="21600" stAng="-10783448" swAng="5343659"/>
                    <a:lnTo>
                      <a:pt x="21600" y="21599"/>
                    </a:lnTo>
                    <a:close/>
                  </a:path>
                </a:pathLst>
              </a:custGeom>
              <a:noFill/>
              <a:ln w="12700" cap="rnd" cmpd="sng">
                <a:solidFill>
                  <a:schemeClr val="tx1"/>
                </a:solidFill>
                <a:prstDash val="solid"/>
                <a:headEnd type="none" w="med" len="med"/>
                <a:tailEnd type="none" w="med" len="med"/>
              </a:ln>
            </p:spPr>
            <p:txBody>
              <a:bodyPr/>
              <a:p>
                <a:endParaRPr lang="en-US"/>
              </a:p>
            </p:txBody>
          </p:sp>
          <p:sp>
            <p:nvSpPr>
              <p:cNvPr id="350277" name="Freeform 350276"/>
              <p:cNvSpPr/>
              <p:nvPr/>
            </p:nvSpPr>
            <p:spPr>
              <a:xfrm>
                <a:off x="2715" y="1804"/>
                <a:ext cx="87" cy="209"/>
              </a:xfrm>
              <a:custGeom>
                <a:avLst/>
                <a:gdLst>
                  <a:gd name="txL" fmla="*/ 0 w 21600"/>
                  <a:gd name="txT" fmla="*/ 0 h 21702"/>
                  <a:gd name="txR" fmla="*/ 21600 w 21600"/>
                  <a:gd name="txB" fmla="*/ 21702 h 21702"/>
                </a:gdLst>
                <a:ahLst/>
                <a:cxnLst>
                  <a:cxn ang="90">
                    <a:pos x="21349" y="21701"/>
                  </a:cxn>
                  <a:cxn ang="270">
                    <a:pos x="0" y="0"/>
                  </a:cxn>
                  <a:cxn ang="0">
                    <a:pos x="21600" y="103"/>
                  </a:cxn>
                </a:cxnLst>
                <a:rect l="txL" t="txT" r="txR" b="txB"/>
                <a:pathLst>
                  <a:path w="21600" h="21702" fill="none">
                    <a:moveTo>
                      <a:pt x="21349" y="21701"/>
                    </a:moveTo>
                    <a:arcTo wR="21600" hR="21600" stAng="-16160050" swAng="5376443"/>
                  </a:path>
                  <a:path w="21600" h="21702" stroke="0">
                    <a:moveTo>
                      <a:pt x="21349" y="21701"/>
                    </a:moveTo>
                    <a:arcTo wR="21600" hR="21600" stAng="-16160050" swAng="5376443"/>
                    <a:lnTo>
                      <a:pt x="21600" y="103"/>
                    </a:lnTo>
                    <a:close/>
                  </a:path>
                </a:pathLst>
              </a:custGeom>
              <a:noFill/>
              <a:ln w="12700" cap="rnd" cmpd="sng">
                <a:solidFill>
                  <a:schemeClr val="tx1"/>
                </a:solidFill>
                <a:prstDash val="solid"/>
                <a:headEnd type="none" w="med" len="med"/>
                <a:tailEnd type="none" w="med" len="med"/>
              </a:ln>
            </p:spPr>
            <p:txBody>
              <a:bodyPr/>
              <a:p>
                <a:endParaRPr lang="en-US"/>
              </a:p>
            </p:txBody>
          </p:sp>
        </p:grpSp>
      </p:grpSp>
      <p:sp>
        <p:nvSpPr>
          <p:cNvPr id="350278" name="Parallelogram 350277"/>
          <p:cNvSpPr/>
          <p:nvPr/>
        </p:nvSpPr>
        <p:spPr>
          <a:xfrm>
            <a:off x="996950" y="2673350"/>
            <a:ext cx="6769100" cy="2959100"/>
          </a:xfrm>
          <a:prstGeom prst="parallelogram">
            <a:avLst>
              <a:gd name="adj" fmla="val 44966"/>
            </a:avLst>
          </a:prstGeom>
          <a:solidFill>
            <a:srgbClr val="FCFEB9"/>
          </a:solidFill>
          <a:ln w="12700" cap="flat" cmpd="sng">
            <a:solidFill>
              <a:schemeClr val="tx1"/>
            </a:solidFill>
            <a:prstDash val="solid"/>
            <a:miter/>
            <a:headEnd type="none" w="med" len="med"/>
            <a:tailEnd type="none" w="med" len="med"/>
          </a:ln>
        </p:spPr>
        <p:txBody>
          <a:bodyPr/>
          <a:p>
            <a:endParaRPr lang="en-US"/>
          </a:p>
        </p:txBody>
      </p:sp>
      <p:grpSp>
        <p:nvGrpSpPr>
          <p:cNvPr id="350279" name="Group 350278"/>
          <p:cNvGrpSpPr/>
          <p:nvPr/>
        </p:nvGrpSpPr>
        <p:grpSpPr>
          <a:xfrm>
            <a:off x="4349750" y="3206750"/>
            <a:ext cx="596900" cy="292100"/>
            <a:chOff x="2740" y="2020"/>
            <a:chExt cx="376" cy="184"/>
          </a:xfrm>
        </p:grpSpPr>
        <p:sp>
          <p:nvSpPr>
            <p:cNvPr id="350280" name="Oval 350279"/>
            <p:cNvSpPr/>
            <p:nvPr/>
          </p:nvSpPr>
          <p:spPr>
            <a:xfrm>
              <a:off x="2801" y="2061"/>
              <a:ext cx="256" cy="102"/>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350281" name="Oval 350280"/>
            <p:cNvSpPr/>
            <p:nvPr/>
          </p:nvSpPr>
          <p:spPr>
            <a:xfrm>
              <a:off x="2740" y="2020"/>
              <a:ext cx="376" cy="184"/>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350282" name="Straight Connector 350281"/>
            <p:cNvSpPr/>
            <p:nvPr/>
          </p:nvSpPr>
          <p:spPr>
            <a:xfrm>
              <a:off x="2928" y="2020"/>
              <a:ext cx="0" cy="184"/>
            </a:xfrm>
            <a:prstGeom prst="line">
              <a:avLst/>
            </a:prstGeom>
            <a:ln w="12700" cap="flat" cmpd="sng">
              <a:solidFill>
                <a:schemeClr val="tx1"/>
              </a:solidFill>
              <a:prstDash val="solid"/>
              <a:headEnd type="none" w="med" len="med"/>
              <a:tailEnd type="none" w="med" len="med"/>
            </a:ln>
          </p:spPr>
        </p:sp>
        <p:sp>
          <p:nvSpPr>
            <p:cNvPr id="350283" name="Straight Connector 350282"/>
            <p:cNvSpPr/>
            <p:nvPr/>
          </p:nvSpPr>
          <p:spPr>
            <a:xfrm>
              <a:off x="2740" y="2112"/>
              <a:ext cx="376" cy="0"/>
            </a:xfrm>
            <a:prstGeom prst="line">
              <a:avLst/>
            </a:prstGeom>
            <a:ln w="12700" cap="flat" cmpd="sng">
              <a:solidFill>
                <a:schemeClr val="tx1"/>
              </a:solidFill>
              <a:prstDash val="solid"/>
              <a:headEnd type="none" w="med" len="med"/>
              <a:tailEnd type="none" w="med" len="med"/>
            </a:ln>
          </p:spPr>
        </p:sp>
        <p:sp>
          <p:nvSpPr>
            <p:cNvPr id="350284" name="Oval 350283"/>
            <p:cNvSpPr/>
            <p:nvPr/>
          </p:nvSpPr>
          <p:spPr>
            <a:xfrm>
              <a:off x="2801" y="2061"/>
              <a:ext cx="256" cy="102"/>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grpSp>
      <p:grpSp>
        <p:nvGrpSpPr>
          <p:cNvPr id="350285" name="Group 350284"/>
          <p:cNvGrpSpPr/>
          <p:nvPr/>
        </p:nvGrpSpPr>
        <p:grpSpPr>
          <a:xfrm>
            <a:off x="4273550" y="4578350"/>
            <a:ext cx="596900" cy="292100"/>
            <a:chOff x="2692" y="2884"/>
            <a:chExt cx="376" cy="184"/>
          </a:xfrm>
        </p:grpSpPr>
        <p:sp>
          <p:nvSpPr>
            <p:cNvPr id="350286" name="Oval 350285"/>
            <p:cNvSpPr/>
            <p:nvPr/>
          </p:nvSpPr>
          <p:spPr>
            <a:xfrm>
              <a:off x="2753" y="2925"/>
              <a:ext cx="256" cy="102"/>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350287" name="Oval 350286"/>
            <p:cNvSpPr/>
            <p:nvPr/>
          </p:nvSpPr>
          <p:spPr>
            <a:xfrm>
              <a:off x="2692" y="2884"/>
              <a:ext cx="376" cy="184"/>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350288" name="Straight Connector 350287"/>
            <p:cNvSpPr/>
            <p:nvPr/>
          </p:nvSpPr>
          <p:spPr>
            <a:xfrm>
              <a:off x="2880" y="2884"/>
              <a:ext cx="0" cy="184"/>
            </a:xfrm>
            <a:prstGeom prst="line">
              <a:avLst/>
            </a:prstGeom>
            <a:ln w="12700" cap="flat" cmpd="sng">
              <a:solidFill>
                <a:schemeClr val="tx1"/>
              </a:solidFill>
              <a:prstDash val="solid"/>
              <a:headEnd type="none" w="med" len="med"/>
              <a:tailEnd type="none" w="med" len="med"/>
            </a:ln>
          </p:spPr>
        </p:sp>
        <p:sp>
          <p:nvSpPr>
            <p:cNvPr id="350289" name="Straight Connector 350288"/>
            <p:cNvSpPr/>
            <p:nvPr/>
          </p:nvSpPr>
          <p:spPr>
            <a:xfrm>
              <a:off x="2692" y="2976"/>
              <a:ext cx="376" cy="0"/>
            </a:xfrm>
            <a:prstGeom prst="line">
              <a:avLst/>
            </a:prstGeom>
            <a:ln w="12700" cap="flat" cmpd="sng">
              <a:solidFill>
                <a:schemeClr val="tx1"/>
              </a:solidFill>
              <a:prstDash val="solid"/>
              <a:headEnd type="none" w="med" len="med"/>
              <a:tailEnd type="none" w="med" len="med"/>
            </a:ln>
          </p:spPr>
        </p:sp>
        <p:sp>
          <p:nvSpPr>
            <p:cNvPr id="350290" name="Oval 350289"/>
            <p:cNvSpPr/>
            <p:nvPr/>
          </p:nvSpPr>
          <p:spPr>
            <a:xfrm>
              <a:off x="2753" y="2925"/>
              <a:ext cx="256" cy="102"/>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grpSp>
      <p:grpSp>
        <p:nvGrpSpPr>
          <p:cNvPr id="350291" name="Group 350290"/>
          <p:cNvGrpSpPr/>
          <p:nvPr/>
        </p:nvGrpSpPr>
        <p:grpSpPr>
          <a:xfrm>
            <a:off x="5029200" y="3443288"/>
            <a:ext cx="368300" cy="1192212"/>
            <a:chOff x="3168" y="2169"/>
            <a:chExt cx="232" cy="751"/>
          </a:xfrm>
        </p:grpSpPr>
        <p:sp>
          <p:nvSpPr>
            <p:cNvPr id="350292" name="Freeform 350291"/>
            <p:cNvSpPr/>
            <p:nvPr/>
          </p:nvSpPr>
          <p:spPr>
            <a:xfrm>
              <a:off x="3168" y="2169"/>
              <a:ext cx="232" cy="377"/>
            </a:xfrm>
            <a:custGeom>
              <a:avLst/>
              <a:gdLst>
                <a:gd name="txL" fmla="*/ 0 w 21600"/>
                <a:gd name="txT" fmla="*/ 0 h 21600"/>
                <a:gd name="txR" fmla="*/ 21600 w 21600"/>
                <a:gd name="txB" fmla="*/ 21600 h 21600"/>
              </a:gdLst>
              <a:ahLst/>
              <a:cxnLst>
                <a:cxn ang="270">
                  <a:pos x="0" y="0"/>
                </a:cxn>
                <a:cxn ang="0">
                  <a:pos x="21599" y="21542"/>
                </a:cxn>
                <a:cxn ang="90">
                  <a:pos x="0" y="21600"/>
                </a:cxn>
              </a:cxnLst>
              <a:rect l="txL" t="txT" r="txR" b="txB"/>
              <a:pathLst>
                <a:path w="21600" h="21600" fill="none">
                  <a:moveTo>
                    <a:pt x="0" y="0"/>
                  </a:moveTo>
                  <a:arcTo wR="21600" hR="21600" stAng="-5400000" swAng="5390769"/>
                </a:path>
                <a:path w="21600" h="21600" stroke="0">
                  <a:moveTo>
                    <a:pt x="0" y="0"/>
                  </a:moveTo>
                  <a:arcTo wR="21600" hR="21600" stAng="-5400000" swAng="5390769"/>
                  <a:lnTo>
                    <a:pt x="0" y="21600"/>
                  </a:lnTo>
                  <a:close/>
                </a:path>
              </a:pathLst>
            </a:custGeom>
            <a:noFill/>
            <a:ln w="25400" cap="rnd" cmpd="sng">
              <a:solidFill>
                <a:schemeClr val="tx1"/>
              </a:solidFill>
              <a:prstDash val="solid"/>
              <a:headEnd type="none" w="med" len="med"/>
              <a:tailEnd type="none" w="med" len="med"/>
            </a:ln>
          </p:spPr>
          <p:txBody>
            <a:bodyPr/>
            <a:p>
              <a:endParaRPr lang="en-US"/>
            </a:p>
          </p:txBody>
        </p:sp>
        <p:sp>
          <p:nvSpPr>
            <p:cNvPr id="350293" name="Freeform 350292"/>
            <p:cNvSpPr/>
            <p:nvPr/>
          </p:nvSpPr>
          <p:spPr>
            <a:xfrm>
              <a:off x="3168" y="2544"/>
              <a:ext cx="232" cy="376"/>
            </a:xfrm>
            <a:custGeom>
              <a:avLst/>
              <a:gdLst>
                <a:gd name="txL" fmla="*/ 0 w 21600"/>
                <a:gd name="txT" fmla="*/ 0 h 21600"/>
                <a:gd name="txR" fmla="*/ 21600 w 21600"/>
                <a:gd name="txB" fmla="*/ 21600 h 21600"/>
              </a:gdLst>
              <a:ahLst/>
              <a:cxnLst>
                <a:cxn ang="270">
                  <a:pos x="21600" y="0"/>
                </a:cxn>
                <a:cxn ang="90">
                  <a:pos x="0" y="21600"/>
                </a:cxn>
                <a:cxn ang="270">
                  <a:pos x="0" y="0"/>
                </a:cxn>
              </a:cxnLst>
              <a:rect l="txL" t="txT" r="txR" b="txB"/>
              <a:pathLst>
                <a:path w="21600" h="21600" fill="none">
                  <a:moveTo>
                    <a:pt x="21600" y="0"/>
                  </a:moveTo>
                  <a:arcTo wR="21600" hR="21600" stAng="0" swAng="5400000"/>
                </a:path>
                <a:path w="21600" h="21600" stroke="0">
                  <a:moveTo>
                    <a:pt x="21600" y="0"/>
                  </a:moveTo>
                  <a:arcTo wR="21600" hR="21600" stAng="0" swAng="5400000"/>
                  <a:lnTo>
                    <a:pt x="0" y="0"/>
                  </a:lnTo>
                  <a:close/>
                </a:path>
              </a:pathLst>
            </a:custGeom>
            <a:noFill/>
            <a:ln w="25400" cap="rnd" cmpd="sng">
              <a:solidFill>
                <a:schemeClr val="tx1"/>
              </a:solidFill>
              <a:prstDash val="solid"/>
              <a:headEnd type="none" w="med" len="med"/>
              <a:tailEnd type="triangle" w="med" len="med"/>
            </a:ln>
          </p:spPr>
          <p:txBody>
            <a:bodyPr/>
            <a:p>
              <a:endParaRPr lang="en-US"/>
            </a:p>
          </p:txBody>
        </p:sp>
      </p:grpSp>
      <p:grpSp>
        <p:nvGrpSpPr>
          <p:cNvPr id="350294" name="Group 350293"/>
          <p:cNvGrpSpPr/>
          <p:nvPr/>
        </p:nvGrpSpPr>
        <p:grpSpPr>
          <a:xfrm>
            <a:off x="2063750" y="2597150"/>
            <a:ext cx="1130300" cy="977900"/>
            <a:chOff x="1300" y="1636"/>
            <a:chExt cx="712" cy="616"/>
          </a:xfrm>
        </p:grpSpPr>
        <p:sp>
          <p:nvSpPr>
            <p:cNvPr id="350295" name="Parallelogram 350294"/>
            <p:cNvSpPr/>
            <p:nvPr/>
          </p:nvSpPr>
          <p:spPr>
            <a:xfrm>
              <a:off x="1300" y="2212"/>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296" name="Parallelogram 350295"/>
            <p:cNvSpPr/>
            <p:nvPr/>
          </p:nvSpPr>
          <p:spPr>
            <a:xfrm>
              <a:off x="1300" y="2164"/>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297" name="Parallelogram 350296"/>
            <p:cNvSpPr/>
            <p:nvPr/>
          </p:nvSpPr>
          <p:spPr>
            <a:xfrm>
              <a:off x="1300" y="2116"/>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298" name="Parallelogram 350297"/>
            <p:cNvSpPr/>
            <p:nvPr/>
          </p:nvSpPr>
          <p:spPr>
            <a:xfrm>
              <a:off x="1300" y="2068"/>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299" name="Parallelogram 350298"/>
            <p:cNvSpPr/>
            <p:nvPr/>
          </p:nvSpPr>
          <p:spPr>
            <a:xfrm>
              <a:off x="1300" y="2020"/>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300" name="Parallelogram 350299"/>
            <p:cNvSpPr/>
            <p:nvPr/>
          </p:nvSpPr>
          <p:spPr>
            <a:xfrm>
              <a:off x="1300" y="1972"/>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301" name="Parallelogram 350300"/>
            <p:cNvSpPr/>
            <p:nvPr/>
          </p:nvSpPr>
          <p:spPr>
            <a:xfrm>
              <a:off x="1300" y="1924"/>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302" name="Parallelogram 350301"/>
            <p:cNvSpPr/>
            <p:nvPr/>
          </p:nvSpPr>
          <p:spPr>
            <a:xfrm>
              <a:off x="1300" y="1876"/>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303" name="Parallelogram 350302"/>
            <p:cNvSpPr/>
            <p:nvPr/>
          </p:nvSpPr>
          <p:spPr>
            <a:xfrm>
              <a:off x="1300" y="1828"/>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304" name="Parallelogram 350303"/>
            <p:cNvSpPr/>
            <p:nvPr/>
          </p:nvSpPr>
          <p:spPr>
            <a:xfrm>
              <a:off x="1300" y="1780"/>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305" name="Parallelogram 350304"/>
            <p:cNvSpPr/>
            <p:nvPr/>
          </p:nvSpPr>
          <p:spPr>
            <a:xfrm>
              <a:off x="1300" y="1732"/>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306" name="Parallelogram 350305"/>
            <p:cNvSpPr/>
            <p:nvPr/>
          </p:nvSpPr>
          <p:spPr>
            <a:xfrm>
              <a:off x="1300" y="1684"/>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307" name="Parallelogram 350306"/>
            <p:cNvSpPr/>
            <p:nvPr/>
          </p:nvSpPr>
          <p:spPr>
            <a:xfrm>
              <a:off x="1300" y="1636"/>
              <a:ext cx="712" cy="4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grpSp>
      <p:sp>
        <p:nvSpPr>
          <p:cNvPr id="350308" name="Parallelogram 350307"/>
          <p:cNvSpPr/>
          <p:nvPr/>
        </p:nvSpPr>
        <p:spPr>
          <a:xfrm>
            <a:off x="3816350" y="2825750"/>
            <a:ext cx="1130300" cy="63500"/>
          </a:xfrm>
          <a:prstGeom prst="parallelogram">
            <a:avLst>
              <a:gd name="adj" fmla="val 444911"/>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350309" name="Rectangles 350308"/>
          <p:cNvSpPr/>
          <p:nvPr/>
        </p:nvSpPr>
        <p:spPr>
          <a:xfrm>
            <a:off x="2043113" y="2012950"/>
            <a:ext cx="1223962" cy="393700"/>
          </a:xfrm>
          <a:prstGeom prst="rect">
            <a:avLst/>
          </a:prstGeom>
          <a:noFill/>
          <a:ln w="12700">
            <a:noFill/>
          </a:ln>
        </p:spPr>
        <p:txBody>
          <a:bodyPr wrap="none" lIns="90488" tIns="44450" rIns="90488" bIns="44450">
            <a:spAutoFit/>
          </a:bodyPr>
          <a:p>
            <a:pPr eaLnBrk="1" hangingPunct="1"/>
            <a:r>
              <a:rPr sz="2000" b="1">
                <a:latin typeface="Times New Roman" panose="02020603050405020304" pitchFamily="18" charset="0"/>
              </a:rPr>
              <a:t>Scenarios</a:t>
            </a:r>
            <a:endParaRPr sz="2000" b="1">
              <a:latin typeface="Times New Roman" panose="02020603050405020304" pitchFamily="18" charset="0"/>
            </a:endParaRPr>
          </a:p>
        </p:txBody>
      </p:sp>
      <p:grpSp>
        <p:nvGrpSpPr>
          <p:cNvPr id="350310" name="Group 350309"/>
          <p:cNvGrpSpPr/>
          <p:nvPr/>
        </p:nvGrpSpPr>
        <p:grpSpPr>
          <a:xfrm>
            <a:off x="2216150" y="4578350"/>
            <a:ext cx="596900" cy="292100"/>
            <a:chOff x="1396" y="2884"/>
            <a:chExt cx="376" cy="184"/>
          </a:xfrm>
        </p:grpSpPr>
        <p:sp>
          <p:nvSpPr>
            <p:cNvPr id="350311" name="Oval 350310"/>
            <p:cNvSpPr/>
            <p:nvPr/>
          </p:nvSpPr>
          <p:spPr>
            <a:xfrm>
              <a:off x="1457" y="2925"/>
              <a:ext cx="256" cy="102"/>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350312" name="Oval 350311"/>
            <p:cNvSpPr/>
            <p:nvPr/>
          </p:nvSpPr>
          <p:spPr>
            <a:xfrm>
              <a:off x="1396" y="2884"/>
              <a:ext cx="376" cy="184"/>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350313" name="Straight Connector 350312"/>
            <p:cNvSpPr/>
            <p:nvPr/>
          </p:nvSpPr>
          <p:spPr>
            <a:xfrm>
              <a:off x="1584" y="2884"/>
              <a:ext cx="0" cy="184"/>
            </a:xfrm>
            <a:prstGeom prst="line">
              <a:avLst/>
            </a:prstGeom>
            <a:ln w="12700" cap="flat" cmpd="sng">
              <a:solidFill>
                <a:schemeClr val="tx1"/>
              </a:solidFill>
              <a:prstDash val="solid"/>
              <a:headEnd type="none" w="med" len="med"/>
              <a:tailEnd type="none" w="med" len="med"/>
            </a:ln>
          </p:spPr>
        </p:sp>
        <p:sp>
          <p:nvSpPr>
            <p:cNvPr id="350314" name="Straight Connector 350313"/>
            <p:cNvSpPr/>
            <p:nvPr/>
          </p:nvSpPr>
          <p:spPr>
            <a:xfrm>
              <a:off x="1396" y="2976"/>
              <a:ext cx="376" cy="0"/>
            </a:xfrm>
            <a:prstGeom prst="line">
              <a:avLst/>
            </a:prstGeom>
            <a:ln w="12700" cap="flat" cmpd="sng">
              <a:solidFill>
                <a:schemeClr val="tx1"/>
              </a:solidFill>
              <a:prstDash val="solid"/>
              <a:headEnd type="none" w="med" len="med"/>
              <a:tailEnd type="none" w="med" len="med"/>
            </a:ln>
          </p:spPr>
        </p:sp>
        <p:sp>
          <p:nvSpPr>
            <p:cNvPr id="350315" name="Oval 350314"/>
            <p:cNvSpPr/>
            <p:nvPr/>
          </p:nvSpPr>
          <p:spPr>
            <a:xfrm>
              <a:off x="1457" y="2925"/>
              <a:ext cx="256" cy="102"/>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grpSp>
      <p:sp>
        <p:nvSpPr>
          <p:cNvPr id="350316" name="Freeform 350315"/>
          <p:cNvSpPr/>
          <p:nvPr/>
        </p:nvSpPr>
        <p:spPr>
          <a:xfrm>
            <a:off x="2757488" y="3443288"/>
            <a:ext cx="1587500" cy="979487"/>
          </a:xfrm>
          <a:custGeom>
            <a:avLst/>
            <a:gdLst>
              <a:gd name="txL" fmla="*/ 0 w 21600"/>
              <a:gd name="txT" fmla="*/ 0 h 21600"/>
              <a:gd name="txR" fmla="*/ 21600 w 21600"/>
              <a:gd name="txB" fmla="*/ 21600 h 21600"/>
            </a:gdLst>
            <a:ahLst/>
            <a:cxnLst>
              <a:cxn ang="90">
                <a:pos x="0" y="21600"/>
              </a:cxn>
              <a:cxn ang="270">
                <a:pos x="21578" y="0"/>
              </a:cxn>
              <a:cxn ang="90">
                <a:pos x="21600" y="21600"/>
              </a:cxn>
            </a:cxnLst>
            <a:rect l="txL" t="txT" r="txR" b="txB"/>
            <a:pathLst>
              <a:path w="21600" h="21600" fill="none">
                <a:moveTo>
                  <a:pt x="0" y="21600"/>
                </a:moveTo>
                <a:arcTo wR="21600" hR="21600" stAng="-10800000" swAng="5396499"/>
              </a:path>
              <a:path w="21600" h="21600" stroke="0">
                <a:moveTo>
                  <a:pt x="0" y="21600"/>
                </a:moveTo>
                <a:arcTo wR="21600" hR="21600" stAng="-10800000" swAng="5396499"/>
                <a:lnTo>
                  <a:pt x="21600" y="21600"/>
                </a:lnTo>
                <a:close/>
              </a:path>
            </a:pathLst>
          </a:custGeom>
          <a:noFill/>
          <a:ln w="25400" cap="rnd" cmpd="sng">
            <a:solidFill>
              <a:schemeClr val="tx1"/>
            </a:solidFill>
            <a:prstDash val="solid"/>
            <a:headEnd type="none" w="med" len="med"/>
            <a:tailEnd type="triangle" w="med" len="med"/>
          </a:ln>
        </p:spPr>
        <p:txBody>
          <a:bodyPr/>
          <a:p>
            <a:endParaRPr lang="en-US"/>
          </a:p>
        </p:txBody>
      </p:sp>
      <p:sp>
        <p:nvSpPr>
          <p:cNvPr id="350317" name="Rectangles 350316"/>
          <p:cNvSpPr/>
          <p:nvPr/>
        </p:nvSpPr>
        <p:spPr>
          <a:xfrm>
            <a:off x="3948113" y="1631950"/>
            <a:ext cx="1322387" cy="393700"/>
          </a:xfrm>
          <a:prstGeom prst="rect">
            <a:avLst/>
          </a:prstGeom>
          <a:noFill/>
          <a:ln w="12700">
            <a:noFill/>
          </a:ln>
        </p:spPr>
        <p:txBody>
          <a:bodyPr wrap="none" lIns="90488" tIns="44450" rIns="90488" bIns="44450">
            <a:spAutoFit/>
          </a:bodyPr>
          <a:p>
            <a:pPr eaLnBrk="1" hangingPunct="1"/>
            <a:r>
              <a:rPr sz="2000" b="1">
                <a:latin typeface="Times New Roman" panose="02020603050405020304" pitchFamily="18" charset="0"/>
              </a:rPr>
              <a:t>What if...?</a:t>
            </a:r>
            <a:endParaRPr sz="2000" b="1">
              <a:latin typeface="Times New Roman" panose="02020603050405020304" pitchFamily="18" charset="0"/>
            </a:endParaRPr>
          </a:p>
        </p:txBody>
      </p:sp>
      <p:sp>
        <p:nvSpPr>
          <p:cNvPr id="350318" name="Rectangles 350317"/>
          <p:cNvSpPr/>
          <p:nvPr/>
        </p:nvSpPr>
        <p:spPr>
          <a:xfrm>
            <a:off x="4786313" y="3003550"/>
            <a:ext cx="2303462" cy="393700"/>
          </a:xfrm>
          <a:prstGeom prst="rect">
            <a:avLst/>
          </a:prstGeom>
          <a:noFill/>
          <a:ln w="12700">
            <a:noFill/>
          </a:ln>
        </p:spPr>
        <p:txBody>
          <a:bodyPr wrap="none" lIns="90488" tIns="44450" rIns="90488" bIns="44450">
            <a:spAutoFit/>
          </a:bodyPr>
          <a:p>
            <a:pPr eaLnBrk="1" hangingPunct="1"/>
            <a:r>
              <a:rPr sz="2000" b="1">
                <a:latin typeface="Times New Roman" panose="02020603050405020304" pitchFamily="18" charset="0"/>
              </a:rPr>
              <a:t>“Knows how to...”</a:t>
            </a:r>
            <a:endParaRPr sz="2000" b="1">
              <a:latin typeface="Times New Roman" panose="02020603050405020304" pitchFamily="18" charset="0"/>
            </a:endParaRPr>
          </a:p>
        </p:txBody>
      </p:sp>
      <p:sp>
        <p:nvSpPr>
          <p:cNvPr id="350319" name="Rectangles 350318"/>
          <p:cNvSpPr/>
          <p:nvPr/>
        </p:nvSpPr>
        <p:spPr>
          <a:xfrm>
            <a:off x="3643313" y="4832350"/>
            <a:ext cx="2303462" cy="393700"/>
          </a:xfrm>
          <a:prstGeom prst="rect">
            <a:avLst/>
          </a:prstGeom>
          <a:noFill/>
          <a:ln w="12700">
            <a:noFill/>
          </a:ln>
        </p:spPr>
        <p:txBody>
          <a:bodyPr wrap="none" lIns="90488" tIns="44450" rIns="90488" bIns="44450">
            <a:spAutoFit/>
          </a:bodyPr>
          <a:p>
            <a:pPr eaLnBrk="1" hangingPunct="1"/>
            <a:r>
              <a:rPr sz="2000" b="1">
                <a:latin typeface="Times New Roman" panose="02020603050405020304" pitchFamily="18" charset="0"/>
              </a:rPr>
              <a:t>“Knows how to...”</a:t>
            </a:r>
            <a:endParaRPr sz="2000" b="1">
              <a:latin typeface="Times New Roman" panose="02020603050405020304" pitchFamily="18" charset="0"/>
            </a:endParaRPr>
          </a:p>
        </p:txBody>
      </p:sp>
      <p:sp>
        <p:nvSpPr>
          <p:cNvPr id="350320" name="Rectangles 350319"/>
          <p:cNvSpPr/>
          <p:nvPr/>
        </p:nvSpPr>
        <p:spPr>
          <a:xfrm>
            <a:off x="1433513" y="4832350"/>
            <a:ext cx="2303462" cy="393700"/>
          </a:xfrm>
          <a:prstGeom prst="rect">
            <a:avLst/>
          </a:prstGeom>
          <a:noFill/>
          <a:ln w="12700">
            <a:noFill/>
          </a:ln>
        </p:spPr>
        <p:txBody>
          <a:bodyPr wrap="none" lIns="90488" tIns="44450" rIns="90488" bIns="44450">
            <a:spAutoFit/>
          </a:bodyPr>
          <a:p>
            <a:pPr eaLnBrk="1" hangingPunct="1"/>
            <a:r>
              <a:rPr sz="2000" b="1">
                <a:latin typeface="Times New Roman" panose="02020603050405020304" pitchFamily="18" charset="0"/>
              </a:rPr>
              <a:t>“Knows how to...”</a:t>
            </a:r>
            <a:endParaRPr sz="2000" b="1">
              <a:latin typeface="Times New Roman" panose="02020603050405020304" pitchFamily="18" charset="0"/>
            </a:endParaRPr>
          </a:p>
        </p:txBody>
      </p:sp>
      <p:sp>
        <p:nvSpPr>
          <p:cNvPr id="350328" name="Title 350327"/>
          <p:cNvSpPr>
            <a:spLocks noGrp="1"/>
          </p:cNvSpPr>
          <p:nvPr>
            <p:ph type="title"/>
          </p:nvPr>
        </p:nvSpPr>
        <p:spPr>
          <a:ln/>
        </p:spPr>
        <p:txBody>
          <a:bodyPr anchor="b" anchorCtr="0"/>
          <a:p>
            <a:r>
              <a:t>Use the scenarios directly </a:t>
            </a:r>
            <a:br/>
            <a:r>
              <a:t>to Design and Test the system.</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27682" name="Title 327681"/>
          <p:cNvSpPr>
            <a:spLocks noGrp="1"/>
          </p:cNvSpPr>
          <p:nvPr>
            <p:ph type="title"/>
          </p:nvPr>
        </p:nvSpPr>
        <p:spPr>
          <a:ln/>
        </p:spPr>
        <p:txBody>
          <a:bodyPr anchor="b" anchorCtr="0"/>
          <a:p>
            <a:r>
              <a:t>Summary</a:t>
            </a:r>
          </a:p>
        </p:txBody>
      </p:sp>
      <p:sp>
        <p:nvSpPr>
          <p:cNvPr id="327683" name="Text Placeholder 327682" descr="Rectangle: Click to edit Master text styles&#13;&#10;Second level&#13;&#10;Third level&#13;&#10;Fourth level&#13;&#10;Fifth level"/>
          <p:cNvSpPr>
            <a:spLocks noGrp="1"/>
          </p:cNvSpPr>
          <p:nvPr>
            <p:ph type="body" idx="1"/>
          </p:nvPr>
        </p:nvSpPr>
        <p:spPr>
          <a:ln/>
        </p:spPr>
        <p:txBody>
          <a:bodyPr/>
          <a:p>
            <a:r>
              <a:rPr sz="2600"/>
              <a:t>The Data Flow Diagram (DFD) is an essential tool for creating formal descriptions of business processes and data flows.</a:t>
            </a:r>
            <a:endParaRPr sz="2600"/>
          </a:p>
          <a:p>
            <a:r>
              <a:rPr sz="2600"/>
              <a:t>Use cases record the input, transformation, and output of business processes.</a:t>
            </a:r>
            <a:endParaRPr sz="2600"/>
          </a:p>
          <a:p>
            <a:r>
              <a:rPr sz="2600"/>
              <a:t>Eliciting scenario descriptions and modeling business processes are critically important skills for the systems analyst to master.</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86722" name="Title 286721"/>
          <p:cNvSpPr>
            <a:spLocks noGrp="1"/>
          </p:cNvSpPr>
          <p:nvPr>
            <p:ph type="title"/>
          </p:nvPr>
        </p:nvSpPr>
        <p:spPr>
          <a:ln/>
        </p:spPr>
        <p:txBody>
          <a:bodyPr anchor="b" anchorCtr="0"/>
          <a:p>
            <a:r>
              <a:t>Reading a DFD</a:t>
            </a:r>
          </a:p>
        </p:txBody>
      </p:sp>
      <p:pic>
        <p:nvPicPr>
          <p:cNvPr id="286723" name="Picture 286722" descr="A:\!06-01W-.022"/>
          <p:cNvPicPr>
            <a:picLocks noChangeAspect="1"/>
          </p:cNvPicPr>
          <p:nvPr/>
        </p:nvPicPr>
        <p:blipFill>
          <a:blip r:embed="rId1"/>
          <a:stretch>
            <a:fillRect/>
          </a:stretch>
        </p:blipFill>
        <p:spPr>
          <a:xfrm>
            <a:off x="974725" y="1600200"/>
            <a:ext cx="7137400" cy="45561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87746" name="Title 287745"/>
          <p:cNvSpPr>
            <a:spLocks noGrp="1"/>
          </p:cNvSpPr>
          <p:nvPr>
            <p:ph type="title"/>
          </p:nvPr>
        </p:nvSpPr>
        <p:spPr>
          <a:ln/>
        </p:spPr>
        <p:txBody>
          <a:bodyPr anchor="b" anchorCtr="0"/>
          <a:p>
            <a:r>
              <a:t>DFD Elements</a:t>
            </a:r>
          </a:p>
        </p:txBody>
      </p:sp>
      <p:pic>
        <p:nvPicPr>
          <p:cNvPr id="287747" name="Picture 287746" descr="A:\!06-02W-.023"/>
          <p:cNvPicPr>
            <a:picLocks noChangeAspect="1"/>
          </p:cNvPicPr>
          <p:nvPr/>
        </p:nvPicPr>
        <p:blipFill>
          <a:blip r:embed="rId1"/>
          <a:stretch>
            <a:fillRect/>
          </a:stretch>
        </p:blipFill>
        <p:spPr>
          <a:xfrm>
            <a:off x="762000" y="1600200"/>
            <a:ext cx="7131050" cy="4618038"/>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29730" name="Title 329729"/>
          <p:cNvSpPr>
            <a:spLocks noGrp="1"/>
          </p:cNvSpPr>
          <p:nvPr>
            <p:ph type="title"/>
          </p:nvPr>
        </p:nvSpPr>
        <p:spPr>
          <a:ln/>
        </p:spPr>
        <p:txBody>
          <a:bodyPr anchor="b" anchorCtr="0"/>
          <a:p>
            <a:r>
              <a:t>DFD Shapes from Visio</a:t>
            </a:r>
          </a:p>
        </p:txBody>
      </p:sp>
      <p:pic>
        <p:nvPicPr>
          <p:cNvPr id="329733" name="Picture 329732"/>
          <p:cNvPicPr>
            <a:picLocks noChangeAspect="1"/>
          </p:cNvPicPr>
          <p:nvPr/>
        </p:nvPicPr>
        <p:blipFill>
          <a:blip r:embed="rId1"/>
          <a:stretch>
            <a:fillRect/>
          </a:stretch>
        </p:blipFill>
        <p:spPr>
          <a:xfrm>
            <a:off x="1143000" y="2133600"/>
            <a:ext cx="4876800" cy="4110038"/>
          </a:xfrm>
          <a:prstGeom prst="rect">
            <a:avLst/>
          </a:prstGeom>
          <a:noFill/>
          <a:ln w="12700">
            <a:noFill/>
          </a:ln>
        </p:spPr>
      </p:pic>
      <p:pic>
        <p:nvPicPr>
          <p:cNvPr id="329744" name="Picture 329743"/>
          <p:cNvPicPr>
            <a:picLocks noChangeAspect="1"/>
          </p:cNvPicPr>
          <p:nvPr/>
        </p:nvPicPr>
        <p:blipFill>
          <a:blip r:embed="rId2"/>
          <a:stretch>
            <a:fillRect/>
          </a:stretch>
        </p:blipFill>
        <p:spPr>
          <a:xfrm>
            <a:off x="6172200" y="2286000"/>
            <a:ext cx="1974850" cy="3773488"/>
          </a:xfrm>
          <a:prstGeom prst="rect">
            <a:avLst/>
          </a:prstGeom>
          <a:noFill/>
          <a:ln w="12700">
            <a:noFill/>
          </a:ln>
        </p:spPr>
      </p:pic>
      <p:sp>
        <p:nvSpPr>
          <p:cNvPr id="329745" name="Text Box 329744"/>
          <p:cNvSpPr txBox="1"/>
          <p:nvPr/>
        </p:nvSpPr>
        <p:spPr>
          <a:xfrm>
            <a:off x="1143000" y="1752600"/>
            <a:ext cx="4419600" cy="336550"/>
          </a:xfrm>
          <a:prstGeom prst="rect">
            <a:avLst/>
          </a:prstGeom>
          <a:noFill/>
          <a:ln w="12700">
            <a:noFill/>
          </a:ln>
        </p:spPr>
        <p:txBody>
          <a:bodyPr>
            <a:spAutoFit/>
          </a:bodyPr>
          <a:p>
            <a:pPr algn="ctr">
              <a:spcBef>
                <a:spcPct val="50000"/>
              </a:spcBef>
            </a:pPr>
            <a:r>
              <a:rPr b="1" u="sng">
                <a:latin typeface="Verdana" panose="020B0604030504040204" pitchFamily="34" charset="0"/>
              </a:rPr>
              <a:t>Visio 5.x</a:t>
            </a:r>
            <a:endParaRPr b="1" u="sng">
              <a:latin typeface="Verdana" panose="020B0604030504040204" pitchFamily="34" charset="0"/>
            </a:endParaRPr>
          </a:p>
        </p:txBody>
      </p:sp>
      <p:sp>
        <p:nvSpPr>
          <p:cNvPr id="329746" name="Rectangles 329745"/>
          <p:cNvSpPr/>
          <p:nvPr/>
        </p:nvSpPr>
        <p:spPr>
          <a:xfrm>
            <a:off x="6324600" y="1676400"/>
            <a:ext cx="1387475" cy="336550"/>
          </a:xfrm>
          <a:prstGeom prst="rect">
            <a:avLst/>
          </a:prstGeom>
          <a:noFill/>
          <a:ln w="12700">
            <a:noFill/>
          </a:ln>
        </p:spPr>
        <p:txBody>
          <a:bodyPr wrap="none" anchor="t" anchorCtr="0">
            <a:spAutoFit/>
          </a:bodyPr>
          <a:p>
            <a:pPr>
              <a:spcBef>
                <a:spcPct val="50000"/>
              </a:spcBef>
            </a:pPr>
            <a:r>
              <a:rPr b="1" u="sng">
                <a:latin typeface="Verdana" panose="020B0604030504040204" pitchFamily="34" charset="0"/>
              </a:rPr>
              <a:t>Visio 2000</a:t>
            </a:r>
            <a:endParaRPr b="1" u="sng">
              <a:latin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352258" name="Title 352257"/>
          <p:cNvSpPr>
            <a:spLocks noGrp="1"/>
          </p:cNvSpPr>
          <p:nvPr>
            <p:ph type="title"/>
          </p:nvPr>
        </p:nvSpPr>
        <p:spPr>
          <a:ln/>
        </p:spPr>
        <p:txBody>
          <a:bodyPr anchor="b" anchorCtr="0"/>
          <a:p>
            <a:r>
              <a:t>DFD – Practical Example</a:t>
            </a:r>
          </a:p>
        </p:txBody>
      </p:sp>
      <p:sp>
        <p:nvSpPr>
          <p:cNvPr id="352260" name="Text Box 352259"/>
          <p:cNvSpPr txBox="1"/>
          <p:nvPr/>
        </p:nvSpPr>
        <p:spPr>
          <a:xfrm>
            <a:off x="990600" y="1752600"/>
            <a:ext cx="7162800" cy="1558925"/>
          </a:xfrm>
          <a:prstGeom prst="rect">
            <a:avLst/>
          </a:prstGeom>
          <a:noFill/>
          <a:ln w="12700">
            <a:noFill/>
          </a:ln>
        </p:spPr>
        <p:txBody>
          <a:bodyPr>
            <a:spAutoFit/>
          </a:bodyPr>
          <a:p>
            <a:pPr>
              <a:spcBef>
                <a:spcPct val="50000"/>
              </a:spcBef>
            </a:pPr>
            <a:r>
              <a:rPr>
                <a:latin typeface="Verdana" panose="020B0604030504040204" pitchFamily="34" charset="0"/>
              </a:rPr>
              <a:t>Launched Dec. 11, 1998, the Climate Orbiter plunged too steeply into the Martian atmosphere Sept. 23, 1999, and either burned up or crashed. In an initial failure report released Oct. 15, 2000 the review board blamed the navigation error on a communications foul-up between NASA's Jet Propulsion Laboratory and prime contractor Lockheed Martin. </a:t>
            </a:r>
            <a:endParaRPr>
              <a:latin typeface="Verdana" panose="020B0604030504040204" pitchFamily="34" charset="0"/>
            </a:endParaRPr>
          </a:p>
        </p:txBody>
      </p:sp>
      <p:pic>
        <p:nvPicPr>
          <p:cNvPr id="352261" name="Picture 352260"/>
          <p:cNvPicPr>
            <a:picLocks noChangeAspect="1"/>
          </p:cNvPicPr>
          <p:nvPr/>
        </p:nvPicPr>
        <p:blipFill>
          <a:blip r:embed="rId1"/>
          <a:stretch>
            <a:fillRect/>
          </a:stretch>
        </p:blipFill>
        <p:spPr>
          <a:xfrm>
            <a:off x="914400" y="3352800"/>
            <a:ext cx="6934200" cy="2808288"/>
          </a:xfrm>
          <a:prstGeom prst="rect">
            <a:avLst/>
          </a:prstGeom>
          <a:noFill/>
          <a:ln w="1270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r>
              <a:t>Slide </a:t>
            </a:r>
            <a:fld id="{9A0DB2DC-4C9A-4742-B13C-FB6460FD3503}" type="slidenum">
              <a:rPr lang="en-US" sz="1000">
                <a:latin typeface="Tahoma" panose="020B0604030504040204" pitchFamily="34" charset="0"/>
              </a:rPr>
            </a:fld>
            <a:endParaRPr sz="1000">
              <a:latin typeface="Tahoma" panose="020B0604030504040204" pitchFamily="34" charset="0"/>
            </a:endParaRPr>
          </a:p>
          <a:p>
            <a:pPr lvl="0" eaLnBrk="1" hangingPunct="1"/>
            <a:endParaRPr sz="1000">
              <a:latin typeface="Tahoma" panose="020B0604030504040204" pitchFamily="34" charset="0"/>
            </a:endParaRPr>
          </a:p>
        </p:txBody>
      </p:sp>
      <p:sp>
        <p:nvSpPr>
          <p:cNvPr id="289808" name="Rectangles 289807"/>
          <p:cNvSpPr/>
          <p:nvPr/>
        </p:nvSpPr>
        <p:spPr>
          <a:xfrm>
            <a:off x="685800" y="1905000"/>
            <a:ext cx="7543800" cy="4343400"/>
          </a:xfrm>
          <a:prstGeom prst="rect">
            <a:avLst/>
          </a:prstGeom>
          <a:solidFill>
            <a:srgbClr val="FFFFCC"/>
          </a:solidFill>
          <a:ln w="12700" cap="flat" cmpd="sng">
            <a:solidFill>
              <a:schemeClr val="tx1"/>
            </a:solidFill>
            <a:prstDash val="solid"/>
            <a:miter/>
            <a:headEnd type="none" w="med" len="med"/>
            <a:tailEnd type="none" w="med" len="med"/>
          </a:ln>
        </p:spPr>
        <p:txBody>
          <a:bodyPr/>
          <a:p>
            <a:endParaRPr lang="en-US"/>
          </a:p>
        </p:txBody>
      </p:sp>
      <p:sp>
        <p:nvSpPr>
          <p:cNvPr id="289807" name="Rectangles 289806"/>
          <p:cNvSpPr/>
          <p:nvPr/>
        </p:nvSpPr>
        <p:spPr>
          <a:xfrm>
            <a:off x="685800" y="1524000"/>
            <a:ext cx="7543800" cy="381000"/>
          </a:xfrm>
          <a:prstGeom prst="rect">
            <a:avLst/>
          </a:prstGeom>
          <a:solidFill>
            <a:srgbClr val="FFFFFF"/>
          </a:solidFill>
          <a:ln w="12700" cap="flat" cmpd="sng">
            <a:solidFill>
              <a:schemeClr val="tx1"/>
            </a:solidFill>
            <a:prstDash val="solid"/>
            <a:miter/>
            <a:headEnd type="none" w="med" len="med"/>
            <a:tailEnd type="none" w="med" len="med"/>
          </a:ln>
        </p:spPr>
        <p:txBody>
          <a:bodyPr/>
          <a:p>
            <a:endParaRPr lang="en-US"/>
          </a:p>
        </p:txBody>
      </p:sp>
      <p:sp>
        <p:nvSpPr>
          <p:cNvPr id="289794" name="Title 289793"/>
          <p:cNvSpPr>
            <a:spLocks noGrp="1"/>
          </p:cNvSpPr>
          <p:nvPr>
            <p:ph type="title"/>
          </p:nvPr>
        </p:nvSpPr>
        <p:spPr>
          <a:ln/>
        </p:spPr>
        <p:txBody>
          <a:bodyPr anchor="b" anchorCtr="0"/>
          <a:p>
            <a:r>
              <a:t>Structured English</a:t>
            </a:r>
          </a:p>
        </p:txBody>
      </p:sp>
      <p:sp>
        <p:nvSpPr>
          <p:cNvPr id="289806" name="Rectangles 289805"/>
          <p:cNvSpPr/>
          <p:nvPr/>
        </p:nvSpPr>
        <p:spPr>
          <a:xfrm>
            <a:off x="914400" y="1524000"/>
            <a:ext cx="7083425" cy="4803775"/>
          </a:xfrm>
          <a:prstGeom prst="rect">
            <a:avLst/>
          </a:prstGeom>
          <a:noFill/>
          <a:ln w="12700">
            <a:noFill/>
          </a:ln>
        </p:spPr>
        <p:txBody>
          <a:bodyPr wrap="none" anchor="t" anchorCtr="0">
            <a:spAutoFit/>
          </a:bodyPr>
          <a:p>
            <a:r>
              <a:rPr sz="1400">
                <a:latin typeface="Verdana" panose="020B0604030504040204" pitchFamily="34" charset="0"/>
              </a:rPr>
              <a:t>Common Statements     Example</a:t>
            </a:r>
            <a:endParaRPr sz="1400">
              <a:latin typeface="Verdana" panose="020B0604030504040204" pitchFamily="34" charset="0"/>
            </a:endParaRPr>
          </a:p>
          <a:p>
            <a:endParaRPr sz="1400">
              <a:latin typeface="Verdana" panose="020B0604030504040204" pitchFamily="34" charset="0"/>
            </a:endParaRPr>
          </a:p>
          <a:p>
            <a:r>
              <a:rPr sz="1400">
                <a:latin typeface="Verdana" panose="020B0604030504040204" pitchFamily="34" charset="0"/>
              </a:rPr>
              <a:t>Action Statement	      Profits = Revenues - Expenses</a:t>
            </a:r>
            <a:endParaRPr sz="1400">
              <a:latin typeface="Verdana" panose="020B0604030504040204" pitchFamily="34" charset="0"/>
            </a:endParaRPr>
          </a:p>
          <a:p>
            <a:r>
              <a:rPr sz="1400">
                <a:latin typeface="Verdana" panose="020B0604030504040204" pitchFamily="34" charset="0"/>
              </a:rPr>
              <a:t>		      Generate Inventory - Report</a:t>
            </a:r>
            <a:endParaRPr sz="1400">
              <a:latin typeface="Verdana" panose="020B0604030504040204" pitchFamily="34" charset="0"/>
            </a:endParaRPr>
          </a:p>
          <a:p>
            <a:r>
              <a:rPr sz="1400">
                <a:latin typeface="Verdana" panose="020B0604030504040204" pitchFamily="34" charset="0"/>
              </a:rPr>
              <a:t>		      Add Product record to Product Data Store</a:t>
            </a:r>
            <a:endParaRPr sz="1400">
              <a:latin typeface="Verdana" panose="020B0604030504040204" pitchFamily="34" charset="0"/>
            </a:endParaRPr>
          </a:p>
          <a:p>
            <a:endParaRPr sz="1400">
              <a:latin typeface="Verdana" panose="020B0604030504040204" pitchFamily="34" charset="0"/>
            </a:endParaRPr>
          </a:p>
          <a:p>
            <a:r>
              <a:rPr sz="1400">
                <a:latin typeface="Verdana" panose="020B0604030504040204" pitchFamily="34" charset="0"/>
              </a:rPr>
              <a:t>If Statement	      IF Customer Not in Customer Data Store</a:t>
            </a:r>
            <a:endParaRPr sz="1400">
              <a:latin typeface="Verdana" panose="020B0604030504040204" pitchFamily="34" charset="0"/>
            </a:endParaRPr>
          </a:p>
          <a:p>
            <a:r>
              <a:rPr sz="1400">
                <a:latin typeface="Verdana" panose="020B0604030504040204" pitchFamily="34" charset="0"/>
              </a:rPr>
              <a:t>		      THEN Add Customer record to Customer Data Store</a:t>
            </a:r>
            <a:endParaRPr sz="1400">
              <a:latin typeface="Verdana" panose="020B0604030504040204" pitchFamily="34" charset="0"/>
            </a:endParaRPr>
          </a:p>
          <a:p>
            <a:r>
              <a:rPr sz="1400">
                <a:latin typeface="Verdana" panose="020B0604030504040204" pitchFamily="34" charset="0"/>
              </a:rPr>
              <a:t>		      ELSE Add Current-Sale to Customer’s Total-Sales</a:t>
            </a:r>
            <a:endParaRPr sz="1400">
              <a:latin typeface="Verdana" panose="020B0604030504040204" pitchFamily="34" charset="0"/>
            </a:endParaRPr>
          </a:p>
          <a:p>
            <a:r>
              <a:rPr sz="1400">
                <a:latin typeface="Verdana" panose="020B0604030504040204" pitchFamily="34" charset="0"/>
              </a:rPr>
              <a:t>		          Update Customer record in Customer Data Store</a:t>
            </a:r>
            <a:endParaRPr sz="1400">
              <a:latin typeface="Verdana" panose="020B0604030504040204" pitchFamily="34" charset="0"/>
            </a:endParaRPr>
          </a:p>
          <a:p>
            <a:endParaRPr sz="1400">
              <a:latin typeface="Verdana" panose="020B0604030504040204" pitchFamily="34" charset="0"/>
            </a:endParaRPr>
          </a:p>
          <a:p>
            <a:r>
              <a:rPr sz="1400">
                <a:latin typeface="Verdana" panose="020B0604030504040204" pitchFamily="34" charset="0"/>
              </a:rPr>
              <a:t>For Statement	      FOR all Customers in Customer Data Store</a:t>
            </a:r>
            <a:endParaRPr sz="1400">
              <a:latin typeface="Verdana" panose="020B0604030504040204" pitchFamily="34" charset="0"/>
            </a:endParaRPr>
          </a:p>
          <a:p>
            <a:r>
              <a:rPr sz="1400">
                <a:latin typeface="Verdana" panose="020B0604030504040204" pitchFamily="34" charset="0"/>
              </a:rPr>
              <a:t>		          Generate a new line in the Customer-Report</a:t>
            </a:r>
            <a:endParaRPr sz="1400">
              <a:latin typeface="Verdana" panose="020B0604030504040204" pitchFamily="34" charset="0"/>
            </a:endParaRPr>
          </a:p>
          <a:p>
            <a:r>
              <a:rPr sz="1400">
                <a:latin typeface="Verdana" panose="020B0604030504040204" pitchFamily="34" charset="0"/>
              </a:rPr>
              <a:t>		          Add Customer’s Total-Sales to Report-Total</a:t>
            </a:r>
            <a:endParaRPr sz="1400">
              <a:latin typeface="Verdana" panose="020B0604030504040204" pitchFamily="34" charset="0"/>
            </a:endParaRPr>
          </a:p>
          <a:p>
            <a:endParaRPr sz="1400">
              <a:latin typeface="Verdana" panose="020B0604030504040204" pitchFamily="34" charset="0"/>
            </a:endParaRPr>
          </a:p>
          <a:p>
            <a:r>
              <a:rPr sz="1400">
                <a:latin typeface="Verdana" panose="020B0604030504040204" pitchFamily="34" charset="0"/>
              </a:rPr>
              <a:t>Case Statement	     CASE</a:t>
            </a:r>
            <a:endParaRPr sz="1400">
              <a:latin typeface="Verdana" panose="020B0604030504040204" pitchFamily="34" charset="0"/>
            </a:endParaRPr>
          </a:p>
          <a:p>
            <a:r>
              <a:rPr sz="1400">
                <a:latin typeface="Verdana" panose="020B0604030504040204" pitchFamily="34" charset="0"/>
              </a:rPr>
              <a:t>			If Income &lt; 10,000: Marginal-tax-rate = 10%</a:t>
            </a:r>
            <a:endParaRPr sz="1400">
              <a:latin typeface="Verdana" panose="020B0604030504040204" pitchFamily="34" charset="0"/>
            </a:endParaRPr>
          </a:p>
          <a:p>
            <a:r>
              <a:rPr sz="1400">
                <a:latin typeface="Verdana" panose="020B0604030504040204" pitchFamily="34" charset="0"/>
              </a:rPr>
              <a:t>			If Income &lt; 20,000: Marginal-tax-rate = 20%</a:t>
            </a:r>
            <a:endParaRPr sz="1400">
              <a:latin typeface="Verdana" panose="020B0604030504040204" pitchFamily="34" charset="0"/>
            </a:endParaRPr>
          </a:p>
          <a:p>
            <a:r>
              <a:rPr sz="1400">
                <a:latin typeface="Verdana" panose="020B0604030504040204" pitchFamily="34" charset="0"/>
              </a:rPr>
              <a:t>			If Income &lt; 30,000: Marginal-tax-rate = 31%</a:t>
            </a:r>
            <a:endParaRPr sz="1400">
              <a:latin typeface="Verdana" panose="020B0604030504040204" pitchFamily="34" charset="0"/>
            </a:endParaRPr>
          </a:p>
          <a:p>
            <a:r>
              <a:rPr sz="1400">
                <a:latin typeface="Verdana" panose="020B0604030504040204" pitchFamily="34" charset="0"/>
              </a:rPr>
              <a:t>			If Income &lt; 40,000: Marginal-tax-rate = 35%</a:t>
            </a:r>
            <a:endParaRPr sz="1400">
              <a:latin typeface="Verdana" panose="020B0604030504040204" pitchFamily="34" charset="0"/>
            </a:endParaRPr>
          </a:p>
          <a:p>
            <a:r>
              <a:rPr sz="1400">
                <a:latin typeface="Verdana" panose="020B0604030504040204" pitchFamily="34" charset="0"/>
              </a:rPr>
              <a:t>			ELSE Marginal-tax-rate = 38%</a:t>
            </a:r>
            <a:endParaRPr sz="1400">
              <a:latin typeface="Verdana" panose="020B0604030504040204" pitchFamily="34" charset="0"/>
            </a:endParaRPr>
          </a:p>
          <a:p>
            <a:r>
              <a:rPr sz="1400">
                <a:latin typeface="Verdana" panose="020B0604030504040204" pitchFamily="34" charset="0"/>
              </a:rPr>
              <a:t>		      ENDCASE</a:t>
            </a:r>
            <a:r>
              <a:rPr>
                <a:latin typeface="Verdana" panose="020B0604030504040204" pitchFamily="34" charset="0"/>
              </a:rPr>
              <a:t>			</a:t>
            </a:r>
            <a:endParaRPr>
              <a:latin typeface="Verdana" panose="020B0604030504040204" pitchFamily="34" charset="0"/>
            </a:endParaRPr>
          </a:p>
        </p:txBody>
      </p:sp>
      <p:sp>
        <p:nvSpPr>
          <p:cNvPr id="289809" name="Straight Connector 289808"/>
          <p:cNvSpPr/>
          <p:nvPr/>
        </p:nvSpPr>
        <p:spPr>
          <a:xfrm>
            <a:off x="685800" y="4648200"/>
            <a:ext cx="7543800" cy="0"/>
          </a:xfrm>
          <a:prstGeom prst="line">
            <a:avLst/>
          </a:prstGeom>
          <a:ln w="12700" cap="flat" cmpd="sng">
            <a:solidFill>
              <a:schemeClr val="tx1"/>
            </a:solidFill>
            <a:prstDash val="solid"/>
            <a:headEnd type="none" w="med" len="med"/>
            <a:tailEnd type="none" w="med" len="med"/>
          </a:ln>
        </p:spPr>
      </p:sp>
      <p:sp>
        <p:nvSpPr>
          <p:cNvPr id="289810" name="Straight Connector 289809"/>
          <p:cNvSpPr/>
          <p:nvPr/>
        </p:nvSpPr>
        <p:spPr>
          <a:xfrm>
            <a:off x="685800" y="3733800"/>
            <a:ext cx="7543800" cy="0"/>
          </a:xfrm>
          <a:prstGeom prst="line">
            <a:avLst/>
          </a:prstGeom>
          <a:ln w="12700" cap="flat" cmpd="sng">
            <a:solidFill>
              <a:schemeClr val="tx1"/>
            </a:solidFill>
            <a:prstDash val="solid"/>
            <a:headEnd type="none" w="med" len="med"/>
            <a:tailEnd type="none" w="med" len="med"/>
          </a:ln>
        </p:spPr>
      </p:sp>
      <p:sp>
        <p:nvSpPr>
          <p:cNvPr id="289811" name="Straight Connector 289810"/>
          <p:cNvSpPr/>
          <p:nvPr/>
        </p:nvSpPr>
        <p:spPr>
          <a:xfrm>
            <a:off x="685800" y="2743200"/>
            <a:ext cx="7543800" cy="0"/>
          </a:xfrm>
          <a:prstGeom prst="line">
            <a:avLst/>
          </a:prstGeom>
          <a:ln w="12700" cap="flat" cmpd="sng">
            <a:solidFill>
              <a:schemeClr val="tx1"/>
            </a:solidFill>
            <a:prstDash val="solid"/>
            <a:headEnd type="none" w="med" len="med"/>
            <a:tailEnd type="none" w="med" len="med"/>
          </a:ln>
        </p:spPr>
      </p:sp>
    </p:spTree>
  </p:cSld>
  <p:clrMapOvr>
    <a:masterClrMapping/>
  </p:clrMapOvr>
</p:sld>
</file>

<file path=ppt/theme/theme1.xml><?xml version="1.0" encoding="utf-8"?>
<a:theme xmlns:a="http://schemas.openxmlformats.org/drawingml/2006/main" name="Dennis PPT">
  <a:themeElements>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fontScheme nam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0000FF"/>
    </a:hlink>
    <a:folHlink>
      <a:srgbClr val="9900FF"/>
    </a:folHlink>
  </a:clrScheme>
</a:themeOverride>
</file>

<file path=docProps/app.xml><?xml version="1.0" encoding="utf-8"?>
<Properties xmlns="http://schemas.openxmlformats.org/officeDocument/2006/extended-properties" xmlns:vt="http://schemas.openxmlformats.org/officeDocument/2006/docPropsVTypes">
  <Template>C:\WINNT\Profiles\mittleman\Application Data\Microsoft\Templates\Dennis PPT.pot</Template>
  <TotalTime>0</TotalTime>
  <Words>10162</Words>
  <Application>WPS Presentation</Application>
  <PresentationFormat>On-screen Show</PresentationFormat>
  <Paragraphs>468</Paragraphs>
  <Slides>46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SimSun</vt:lpstr>
      <vt:lpstr>Wingdings</vt:lpstr>
      <vt:lpstr>Times New Roman</vt:lpstr>
      <vt:lpstr>Century Gothic</vt:lpstr>
      <vt:lpstr>Tahoma</vt:lpstr>
      <vt:lpstr>Verdana</vt:lpstr>
      <vt:lpstr>Arial Unicode MS</vt:lpstr>
      <vt:lpstr>Microsoft YaHei</vt:lpstr>
      <vt:lpstr>Dennis 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Flow Diagrams</dc:title>
  <dc:creator>Fred Niederman</dc:creator>
  <dc:description>with additions by Yale Braunstein, Spring 2000</dc:description>
  <dc:subject>Systems Analysis and Design Allen Dennis and Barbara Haley Text </dc:subject>
  <cp:lastModifiedBy>DrAdeelAnsari</cp:lastModifiedBy>
  <cp:revision>74</cp:revision>
  <dcterms:created xsi:type="dcterms:W3CDTF">1999-03-22T21:30:00Z</dcterms:created>
  <dcterms:modified xsi:type="dcterms:W3CDTF">2023-09-25T05:50:57Z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4BC4D1C5CA784737846911959E31B4A3_13</vt:lpwstr>
  </property>
  <property fmtid="{D5CDD505-2E9C-101B-9397-08002B2CF9AE}" pid="3" name="KSOProductBuildVer">
    <vt:lpwstr>1033-12.2.0.13215</vt:lpwstr>
  </property>
</Properties>
</file>