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13716000" cy="19507200"/>
  <p:notesSz cx="6858000" cy="9144000"/>
  <p:defaultTextStyle>
    <a:defPPr>
      <a:defRPr lang="en-US"/>
    </a:defPPr>
    <a:lvl1pPr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84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84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84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84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70" d="100"/>
          <a:sy n="170" d="100"/>
        </p:scale>
        <p:origin x="2592" y="16224"/>
      </p:cViewPr>
      <p:guideLst>
        <p:guide orient="horz" pos="6144"/>
        <p:guide pos="4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1314F4A-46FC-8A49-BEDC-B00D0DFE491B}" type="datetimeFigureOut">
              <a:rPr lang="de-DE"/>
              <a:pPr>
                <a:defRPr/>
              </a:pPr>
              <a:t>16/04/14</a:t>
            </a:fld>
            <a:endParaRPr lang="de-DE"/>
          </a:p>
        </p:txBody>
      </p:sp>
      <p:sp>
        <p:nvSpPr>
          <p:cNvPr id="4" name="Folienbildplatzhalter 3"/>
          <p:cNvSpPr>
            <a:spLocks noGrp="1" noRot="1" noChangeAspect="1"/>
          </p:cNvSpPr>
          <p:nvPr>
            <p:ph type="sldImg" idx="2"/>
          </p:nvPr>
        </p:nvSpPr>
        <p:spPr>
          <a:xfrm>
            <a:off x="2224088" y="685800"/>
            <a:ext cx="2409825" cy="3429000"/>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5D9BEDF-E19A-7045-8BA0-16A5325061E9}" type="slidenum">
              <a:rPr lang="de-DE"/>
              <a:pPr>
                <a:defRPr/>
              </a:pPr>
              <a:t>‹Nr.›</a:t>
            </a:fld>
            <a:endParaRPr lang="de-DE"/>
          </a:p>
        </p:txBody>
      </p:sp>
    </p:spTree>
    <p:extLst>
      <p:ext uri="{BB962C8B-B14F-4D97-AF65-F5344CB8AC3E}">
        <p14:creationId xmlns:p14="http://schemas.microsoft.com/office/powerpoint/2010/main" val="27795658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Folienbildplatzhalt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8"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atin typeface="Calibri" charset="0"/>
              </a:rPr>
              <a:t>Please export the PowerPoint document as a PDF (File – Save as – PDF) and upload the PDF into the system. Please use the font in the document or a similar one and do not use a font size smaller than 16.</a:t>
            </a:r>
          </a:p>
        </p:txBody>
      </p:sp>
      <p:sp>
        <p:nvSpPr>
          <p:cNvPr id="4099"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4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84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84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84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84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84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84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84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8400">
                <a:solidFill>
                  <a:srgbClr val="000000"/>
                </a:solidFill>
                <a:latin typeface="Gill Sans" charset="0"/>
                <a:ea typeface="ヒラギノ角ゴ ProN W3" charset="0"/>
                <a:cs typeface="ヒラギノ角ゴ ProN W3" charset="0"/>
                <a:sym typeface="Gill Sans" charset="0"/>
              </a:defRPr>
            </a:lvl9pPr>
          </a:lstStyle>
          <a:p>
            <a:pPr eaLnBrk="1" hangingPunct="1"/>
            <a:fld id="{2B345EDA-D983-C846-8A72-7F007F337D5E}" type="slidenum">
              <a:rPr lang="de-DE" sz="1200"/>
              <a:pPr eaLnBrk="1" hangingPunct="1"/>
              <a:t>1</a:t>
            </a:fld>
            <a:endParaRPr lang="de-DE"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028700" y="6059488"/>
            <a:ext cx="11658600" cy="4181475"/>
          </a:xfrm>
          <a:prstGeom prst="rect">
            <a:avLst/>
          </a:prstGeom>
        </p:spPr>
        <p:txBody>
          <a:bodyPr vert="horz"/>
          <a:lstStyle/>
          <a:p>
            <a:r>
              <a:rPr lang="de-DE" smtClean="0"/>
              <a:t>Mastertitelformat bearbeiten</a:t>
            </a:r>
            <a:endParaRPr lang="de-DE"/>
          </a:p>
        </p:txBody>
      </p:sp>
      <p:sp>
        <p:nvSpPr>
          <p:cNvPr id="3" name="Untertitel 2"/>
          <p:cNvSpPr>
            <a:spLocks noGrp="1"/>
          </p:cNvSpPr>
          <p:nvPr>
            <p:ph type="subTitle" idx="1"/>
          </p:nvPr>
        </p:nvSpPr>
        <p:spPr>
          <a:xfrm>
            <a:off x="2057400" y="11053763"/>
            <a:ext cx="9601200" cy="4984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Master-Untertitelformat bearbeiten</a:t>
            </a:r>
            <a:endParaRPr lang="de-DE"/>
          </a:p>
        </p:txBody>
      </p:sp>
    </p:spTree>
    <p:extLst>
      <p:ext uri="{BB962C8B-B14F-4D97-AF65-F5344CB8AC3E}">
        <p14:creationId xmlns:p14="http://schemas.microsoft.com/office/powerpoint/2010/main" val="2861486923"/>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p>
            <a:r>
              <a:rPr lang="de-DE" smtClean="0"/>
              <a:t>Mastertitelformat bearbeiten</a:t>
            </a:r>
            <a:endParaRPr lang="de-DE"/>
          </a:p>
        </p:txBody>
      </p:sp>
      <p:sp>
        <p:nvSpPr>
          <p:cNvPr id="3" name="Vertikaler Textplatzhalter 2"/>
          <p:cNvSpPr>
            <a:spLocks noGrp="1"/>
          </p:cNvSpPr>
          <p:nvPr>
            <p:ph type="body" orient="vert" idx="1"/>
          </p:nvPr>
        </p:nvSpPr>
        <p:spPr>
          <a:xfrm>
            <a:off x="685800" y="4551363"/>
            <a:ext cx="12344400" cy="12874625"/>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998173997"/>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944100" y="781050"/>
            <a:ext cx="3086100" cy="16644938"/>
          </a:xfrm>
          <a:prstGeom prst="rect">
            <a:avLst/>
          </a:prstGeo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685800" y="781050"/>
            <a:ext cx="9105900" cy="16644938"/>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550494461"/>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p>
            <a:r>
              <a:rPr lang="de-DE" smtClean="0"/>
              <a:t>Mastertitelformat bearbeiten</a:t>
            </a:r>
            <a:endParaRPr lang="de-DE"/>
          </a:p>
        </p:txBody>
      </p:sp>
      <p:sp>
        <p:nvSpPr>
          <p:cNvPr id="3" name="Inhaltsplatzhalter 2"/>
          <p:cNvSpPr>
            <a:spLocks noGrp="1"/>
          </p:cNvSpPr>
          <p:nvPr>
            <p:ph idx="1"/>
          </p:nvPr>
        </p:nvSpPr>
        <p:spPr>
          <a:xfrm>
            <a:off x="685800" y="4551363"/>
            <a:ext cx="12344400" cy="12874625"/>
          </a:xfrm>
          <a:prstGeom prst="rect">
            <a:avLst/>
          </a:prstGeom>
        </p:spPr>
        <p:txBody>
          <a:bodyPr vert="horz"/>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04243026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84263" y="12534900"/>
            <a:ext cx="11658600" cy="3875088"/>
          </a:xfrm>
          <a:prstGeom prst="rect">
            <a:avLst/>
          </a:prstGeom>
        </p:spPr>
        <p:txBody>
          <a:bodyPr vert="horz"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1084263" y="8267700"/>
            <a:ext cx="11658600" cy="42672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Tree>
    <p:extLst>
      <p:ext uri="{BB962C8B-B14F-4D97-AF65-F5344CB8AC3E}">
        <p14:creationId xmlns:p14="http://schemas.microsoft.com/office/powerpoint/2010/main" val="150702191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p>
            <a:r>
              <a:rPr lang="de-DE" smtClean="0"/>
              <a:t>Mastertitelformat bearbeiten</a:t>
            </a:r>
            <a:endParaRPr lang="de-DE"/>
          </a:p>
        </p:txBody>
      </p:sp>
      <p:sp>
        <p:nvSpPr>
          <p:cNvPr id="3" name="Inhaltsplatzhalter 2"/>
          <p:cNvSpPr>
            <a:spLocks noGrp="1"/>
          </p:cNvSpPr>
          <p:nvPr>
            <p:ph sz="half" idx="1"/>
          </p:nvPr>
        </p:nvSpPr>
        <p:spPr>
          <a:xfrm>
            <a:off x="685800" y="4551363"/>
            <a:ext cx="6096000" cy="128746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934200" y="4551363"/>
            <a:ext cx="6096000" cy="128746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60521984"/>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685800" y="4367213"/>
            <a:ext cx="6061075" cy="18192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685800" y="6186488"/>
            <a:ext cx="6061075" cy="112395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967538" y="4367213"/>
            <a:ext cx="6062662" cy="18192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967538" y="6186488"/>
            <a:ext cx="6062662" cy="112395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413342987"/>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p>
            <a:r>
              <a:rPr lang="de-DE" smtClean="0"/>
              <a:t>Mastertitelformat bearbeiten</a:t>
            </a:r>
            <a:endParaRPr lang="de-DE"/>
          </a:p>
        </p:txBody>
      </p:sp>
    </p:spTree>
    <p:extLst>
      <p:ext uri="{BB962C8B-B14F-4D97-AF65-F5344CB8AC3E}">
        <p14:creationId xmlns:p14="http://schemas.microsoft.com/office/powerpoint/2010/main" val="308888256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649523"/>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85800" y="776288"/>
            <a:ext cx="4513263" cy="3305175"/>
          </a:xfrm>
          <a:prstGeom prst="rect">
            <a:avLst/>
          </a:prstGeom>
        </p:spPr>
        <p:txBody>
          <a:bodyPr vert="horz"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5362575" y="776288"/>
            <a:ext cx="7667625" cy="166497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85800" y="4081463"/>
            <a:ext cx="4513263" cy="133445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415898481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689225" y="13655675"/>
            <a:ext cx="8229600" cy="1611313"/>
          </a:xfrm>
          <a:prstGeom prst="rect">
            <a:avLst/>
          </a:prstGeom>
        </p:spPr>
        <p:txBody>
          <a:bodyPr vert="horz"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2689225" y="1743075"/>
            <a:ext cx="8229600" cy="11704638"/>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sym typeface="Gill Sans" charset="0"/>
            </a:endParaRPr>
          </a:p>
        </p:txBody>
      </p:sp>
      <p:sp>
        <p:nvSpPr>
          <p:cNvPr id="4" name="Textplatzhalter 3"/>
          <p:cNvSpPr>
            <a:spLocks noGrp="1"/>
          </p:cNvSpPr>
          <p:nvPr>
            <p:ph type="body" sz="half" idx="2"/>
          </p:nvPr>
        </p:nvSpPr>
        <p:spPr>
          <a:xfrm>
            <a:off x="2689225" y="15266988"/>
            <a:ext cx="8229600" cy="22891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418591601"/>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lvl1pPr algn="l" rtl="0" eaLnBrk="0" fontAlgn="base" hangingPunct="0">
        <a:spcBef>
          <a:spcPct val="0"/>
        </a:spcBef>
        <a:spcAft>
          <a:spcPct val="0"/>
        </a:spcAft>
        <a:defRPr sz="3200" b="1">
          <a:solidFill>
            <a:schemeClr val="tx1"/>
          </a:solidFill>
          <a:latin typeface="+mj-lt"/>
          <a:ea typeface="+mj-ea"/>
          <a:cs typeface="+mj-cs"/>
          <a:sym typeface="Helvetica" charset="0"/>
        </a:defRPr>
      </a:lvl1pPr>
      <a:lvl2pPr algn="l" rtl="0" eaLnBrk="0" fontAlgn="base" hangingPunct="0">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2pPr>
      <a:lvl3pPr algn="l" rtl="0" eaLnBrk="0" fontAlgn="base" hangingPunct="0">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3pPr>
      <a:lvl4pPr algn="l" rtl="0" eaLnBrk="0" fontAlgn="base" hangingPunct="0">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4pPr>
      <a:lvl5pPr algn="l" rtl="0" eaLnBrk="0" fontAlgn="base" hangingPunct="0">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5pPr>
      <a:lvl6pPr marL="457200" algn="l" rtl="0" fontAlgn="base">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6pPr>
      <a:lvl7pPr marL="914400" algn="l" rtl="0" fontAlgn="base">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7pPr>
      <a:lvl8pPr marL="1371600" algn="l" rtl="0" fontAlgn="base">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8pPr>
      <a:lvl9pPr marL="1828800" algn="l" rtl="0" fontAlgn="base">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9pPr>
    </p:titleStyle>
    <p:bodyStyle>
      <a:lvl1pPr marL="342900" indent="-342900" algn="l" rtl="0" eaLnBrk="0" fontAlgn="base" hangingPunct="0">
        <a:spcBef>
          <a:spcPct val="0"/>
        </a:spcBef>
        <a:spcAft>
          <a:spcPct val="0"/>
        </a:spcAft>
        <a:defRPr sz="7200">
          <a:solidFill>
            <a:schemeClr val="tx1"/>
          </a:solidFill>
          <a:latin typeface="+mn-lt"/>
          <a:ea typeface="+mn-ea"/>
          <a:cs typeface="+mn-cs"/>
          <a:sym typeface="Gill Sans" charset="0"/>
        </a:defRPr>
      </a:lvl1pPr>
      <a:lvl2pPr marL="742950" indent="-285750" algn="l" rtl="0" eaLnBrk="0" fontAlgn="base" hangingPunct="0">
        <a:spcBef>
          <a:spcPct val="0"/>
        </a:spcBef>
        <a:spcAft>
          <a:spcPct val="0"/>
        </a:spcAft>
        <a:defRPr sz="7200">
          <a:solidFill>
            <a:schemeClr val="tx1"/>
          </a:solidFill>
          <a:latin typeface="+mn-lt"/>
          <a:ea typeface="+mn-ea"/>
          <a:cs typeface="+mn-cs"/>
          <a:sym typeface="Gill Sans" charset="0"/>
        </a:defRPr>
      </a:lvl2pPr>
      <a:lvl3pPr marL="1143000" indent="-228600" algn="l" rtl="0" eaLnBrk="0" fontAlgn="base" hangingPunct="0">
        <a:spcBef>
          <a:spcPct val="0"/>
        </a:spcBef>
        <a:spcAft>
          <a:spcPct val="0"/>
        </a:spcAft>
        <a:defRPr sz="7200">
          <a:solidFill>
            <a:schemeClr val="tx1"/>
          </a:solidFill>
          <a:latin typeface="+mn-lt"/>
          <a:ea typeface="+mn-ea"/>
          <a:cs typeface="+mn-cs"/>
          <a:sym typeface="Gill Sans" charset="0"/>
        </a:defRPr>
      </a:lvl3pPr>
      <a:lvl4pPr marL="1600200" indent="-228600" algn="l" rtl="0" eaLnBrk="0" fontAlgn="base" hangingPunct="0">
        <a:spcBef>
          <a:spcPct val="0"/>
        </a:spcBef>
        <a:spcAft>
          <a:spcPct val="0"/>
        </a:spcAft>
        <a:defRPr sz="7200">
          <a:solidFill>
            <a:schemeClr val="tx1"/>
          </a:solidFill>
          <a:latin typeface="+mn-lt"/>
          <a:ea typeface="+mn-ea"/>
          <a:cs typeface="+mn-cs"/>
          <a:sym typeface="Gill Sans" charset="0"/>
        </a:defRPr>
      </a:lvl4pPr>
      <a:lvl5pPr marL="2057400" indent="-228600" algn="l" rtl="0" eaLnBrk="0" fontAlgn="base" hangingPunct="0">
        <a:spcBef>
          <a:spcPct val="0"/>
        </a:spcBef>
        <a:spcAft>
          <a:spcPct val="0"/>
        </a:spcAft>
        <a:defRPr sz="7200">
          <a:solidFill>
            <a:schemeClr val="tx1"/>
          </a:solidFill>
          <a:latin typeface="+mn-lt"/>
          <a:ea typeface="+mn-ea"/>
          <a:cs typeface="+mn-cs"/>
          <a:sym typeface="Gill Sans" charset="0"/>
        </a:defRPr>
      </a:lvl5pPr>
      <a:lvl6pPr marL="457200" algn="l" rtl="0" fontAlgn="base">
        <a:spcBef>
          <a:spcPct val="0"/>
        </a:spcBef>
        <a:spcAft>
          <a:spcPct val="0"/>
        </a:spcAft>
        <a:defRPr sz="7200">
          <a:solidFill>
            <a:schemeClr val="tx1"/>
          </a:solidFill>
          <a:latin typeface="+mn-lt"/>
          <a:ea typeface="+mn-ea"/>
          <a:cs typeface="+mn-cs"/>
          <a:sym typeface="Gill Sans" charset="0"/>
        </a:defRPr>
      </a:lvl6pPr>
      <a:lvl7pPr marL="914400" algn="l" rtl="0" fontAlgn="base">
        <a:spcBef>
          <a:spcPct val="0"/>
        </a:spcBef>
        <a:spcAft>
          <a:spcPct val="0"/>
        </a:spcAft>
        <a:defRPr sz="7200">
          <a:solidFill>
            <a:schemeClr val="tx1"/>
          </a:solidFill>
          <a:latin typeface="+mn-lt"/>
          <a:ea typeface="+mn-ea"/>
          <a:cs typeface="+mn-cs"/>
          <a:sym typeface="Gill Sans" charset="0"/>
        </a:defRPr>
      </a:lvl7pPr>
      <a:lvl8pPr marL="1371600" algn="l" rtl="0" fontAlgn="base">
        <a:spcBef>
          <a:spcPct val="0"/>
        </a:spcBef>
        <a:spcAft>
          <a:spcPct val="0"/>
        </a:spcAft>
        <a:defRPr sz="7200">
          <a:solidFill>
            <a:schemeClr val="tx1"/>
          </a:solidFill>
          <a:latin typeface="+mn-lt"/>
          <a:ea typeface="+mn-ea"/>
          <a:cs typeface="+mn-cs"/>
          <a:sym typeface="Gill Sans" charset="0"/>
        </a:defRPr>
      </a:lvl8pPr>
      <a:lvl9pPr marL="1828800" algn="l" rtl="0" fontAlgn="base">
        <a:spcBef>
          <a:spcPct val="0"/>
        </a:spcBef>
        <a:spcAft>
          <a:spcPct val="0"/>
        </a:spcAft>
        <a:defRPr sz="7200">
          <a:solidFill>
            <a:schemeClr val="tx1"/>
          </a:solidFill>
          <a:latin typeface="+mn-lt"/>
          <a:ea typeface="+mn-ea"/>
          <a:cs typeface="+mn-cs"/>
          <a:sym typeface="Gill Sans" charset="0"/>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p:cNvSpPr>
          <p:nvPr/>
        </p:nvSpPr>
        <p:spPr bwMode="auto">
          <a:xfrm>
            <a:off x="9855200" y="17475200"/>
            <a:ext cx="3048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p>
            <a:pPr algn="r">
              <a:lnSpc>
                <a:spcPct val="110000"/>
              </a:lnSpc>
            </a:pPr>
            <a:r>
              <a:rPr lang="en-US" sz="4800">
                <a:solidFill>
                  <a:schemeClr val="tx1"/>
                </a:solidFill>
                <a:latin typeface="Times New Roman Bold" charset="0"/>
                <a:ea typeface="ヒラギノ角ゴ Pro W3" charset="0"/>
                <a:cs typeface="ヒラギノ角ゴ Pro W3" charset="0"/>
                <a:sym typeface="Times New Roman Bold" charset="0"/>
              </a:rPr>
              <a:t>Logo</a:t>
            </a:r>
          </a:p>
        </p:txBody>
      </p:sp>
      <p:sp>
        <p:nvSpPr>
          <p:cNvPr id="3074" name="Rectangle 2"/>
          <p:cNvSpPr>
            <a:spLocks/>
          </p:cNvSpPr>
          <p:nvPr/>
        </p:nvSpPr>
        <p:spPr bwMode="auto">
          <a:xfrm>
            <a:off x="812800" y="17881600"/>
            <a:ext cx="5842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lnSpc>
                <a:spcPct val="110000"/>
              </a:lnSpc>
            </a:pPr>
            <a:r>
              <a:rPr lang="en-US" sz="1600">
                <a:solidFill>
                  <a:schemeClr val="tx1"/>
                </a:solidFill>
                <a:latin typeface="Times New Roman Bold" charset="0"/>
                <a:ea typeface="ヒラギノ角ゴ Pro W3" charset="0"/>
                <a:cs typeface="ヒラギノ角ゴ Pro W3" charset="0"/>
                <a:sym typeface="Times New Roman Bold" charset="0"/>
              </a:rPr>
              <a:t>This could be a place for your sources.</a:t>
            </a:r>
          </a:p>
        </p:txBody>
      </p:sp>
      <p:sp>
        <p:nvSpPr>
          <p:cNvPr id="3075" name="Rectangle 3"/>
          <p:cNvSpPr>
            <a:spLocks/>
          </p:cNvSpPr>
          <p:nvPr/>
        </p:nvSpPr>
        <p:spPr bwMode="auto">
          <a:xfrm>
            <a:off x="7061200" y="10160000"/>
            <a:ext cx="58420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nSpc>
                <a:spcPct val="110000"/>
              </a:lnSpc>
            </a:pPr>
            <a:r>
              <a:rPr lang="en-US" sz="2400">
                <a:solidFill>
                  <a:schemeClr val="tx1"/>
                </a:solidFill>
                <a:latin typeface="Times New Roman Bold" charset="0"/>
                <a:ea typeface="ヒラギノ角ゴ Pro W3" charset="0"/>
                <a:cs typeface="ヒラギノ角ゴ Pro W3" charset="0"/>
                <a:sym typeface="Times New Roman Bold" charset="0"/>
              </a:rPr>
              <a:t>This could be a place for your table.</a:t>
            </a:r>
          </a:p>
        </p:txBody>
      </p:sp>
      <p:sp>
        <p:nvSpPr>
          <p:cNvPr id="3076" name="Rectangle 4"/>
          <p:cNvSpPr>
            <a:spLocks/>
          </p:cNvSpPr>
          <p:nvPr/>
        </p:nvSpPr>
        <p:spPr bwMode="auto">
          <a:xfrm>
            <a:off x="812800" y="18751550"/>
            <a:ext cx="12090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200">
                <a:solidFill>
                  <a:schemeClr val="tx1"/>
                </a:solidFill>
                <a:latin typeface="Times New Roman" charset="0"/>
                <a:ea typeface="ヒラギノ角ゴ Pro W3" charset="0"/>
                <a:cs typeface="ヒラギノ角ゴ Pro W3" charset="0"/>
                <a:sym typeface="Times New Roman" charset="0"/>
              </a:rPr>
              <a:t>Copyright © 2014 Author Names and Contact Details</a:t>
            </a:r>
          </a:p>
        </p:txBody>
      </p:sp>
      <p:sp>
        <p:nvSpPr>
          <p:cNvPr id="3077" name="Rectangle 5"/>
          <p:cNvSpPr>
            <a:spLocks/>
          </p:cNvSpPr>
          <p:nvPr/>
        </p:nvSpPr>
        <p:spPr bwMode="auto">
          <a:xfrm>
            <a:off x="814388" y="1016000"/>
            <a:ext cx="1209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2400">
                <a:solidFill>
                  <a:schemeClr val="tx1"/>
                </a:solidFill>
                <a:latin typeface="Helvetica" charset="0"/>
                <a:ea typeface="ヒラギノ角ゴ Pro W3" charset="0"/>
                <a:cs typeface="ヒラギノ角ゴ Pro W3" charset="0"/>
                <a:sym typeface="Helvetica" charset="0"/>
              </a:rPr>
              <a:t>This could be your sub-line – Authors, Co-Authors, Institution, etc. </a:t>
            </a:r>
          </a:p>
        </p:txBody>
      </p:sp>
      <p:sp>
        <p:nvSpPr>
          <p:cNvPr id="3078" name="Rectangle 6"/>
          <p:cNvSpPr>
            <a:spLocks/>
          </p:cNvSpPr>
          <p:nvPr/>
        </p:nvSpPr>
        <p:spPr bwMode="auto">
          <a:xfrm>
            <a:off x="812800" y="7315200"/>
            <a:ext cx="5842000" cy="10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just">
              <a:lnSpc>
                <a:spcPct val="110000"/>
              </a:lnSpc>
            </a:pPr>
            <a:r>
              <a:rPr lang="en-US" sz="1600">
                <a:solidFill>
                  <a:schemeClr val="tx1"/>
                </a:solidFill>
                <a:latin typeface="Times New Roman" charset="0"/>
                <a:ea typeface="ヒラギノ角ゴ Pro W3" charset="0"/>
                <a:cs typeface="ヒラギノ角ゴ Pro W3" charset="0"/>
                <a:sym typeface="Times New Roman" charset="0"/>
              </a:rPr>
              <a:t>Lorem ipsum dolor sit amet, consectetur adipiscing elit. Integer mattis pulvinar convallis. Phasellus odio nisl, facilisis eget tristique id, accumsan ac urna. Fusce ac mauris lorem, eu feugiat tellus. Nulla facilisi. Mauris in velit dapibus odio semper ultricies vel eu diam. Vivamus ac est id metus mattis placerat. Maecenas feugiat tortor vitae lacus scelerisque fringilla aliquet lacus semper. Ut et orci id augue varius semper at quis tortor. Duis in dui magna. Class aptent taciti sociosqu ad litora torquent per conubia nostra, per inceptos himenaeos. Nulla facilisi. Maecenas eleifend libero vel magna elementum sed pretium dui ultrices. Aenean ante magna, dictum ut vestibulum vitae, ultricies in risus. Aliquam enim ligula, commodo sed hendrerit in, sagittis nec augue. In pellentesque massa at purus tincidunt gravida. Nunc consectetur, nunc ac elementum ullamcorper, eros tellus dictum leo, consectetur cursus diam arcu ut quam. Aenean pretium tortor vel turpis rhoncus in pretium eros varius. Aliquam erat volutpat. Integer lacinia, turpis sed feugiat sagittis, tortor elit feugiat justo, id porta arcu mi quis risus. Nulla ut rutrum lectus. Cras facilisis porta urna id rutrum.Nunc nec sagittis felis. Sed mattis dignissim nibh nec sollicitudin. Cras ac massa massa. Quisque vitae mollis diam. Etiam suscipit imperdiet dui, a mollis enim pretium eget. In viverra fringilla orci non pulvinar. Nam facilisis odio nec risus convallis ut iaculis odio porta. Quisque tincidunt quam nec neque iaculis tempus. In hac habitasse platea dictumst. Phasellus sed nunc quam, in pellentesque massa. Suspendisse mauris purus, ornare eget suscipit sit amet, rhoncus nec elit. Etiam in massa non augue tempor dignissim. Nulla facilisi. Morbi sed placerat neque. Maecenas nunc lectus, congue at vestibulum quis, faucibus id tortor. Quisque dapibus fringilla diam vel aliquet. Donec placerat dictum nunc eget sagittis. Sed commodo, dolor non vestibulum tincidunt, nisi leo varius ligula, eget porttitor nulla augue in enim. Fusce quis orci lacus, vitae accumsan tellus. Vivamus a mattis tortor.</a:t>
            </a:r>
          </a:p>
          <a:p>
            <a:pPr algn="just">
              <a:lnSpc>
                <a:spcPct val="110000"/>
              </a:lnSpc>
            </a:pPr>
            <a:r>
              <a:rPr lang="en-US" sz="1600">
                <a:solidFill>
                  <a:schemeClr val="tx1"/>
                </a:solidFill>
                <a:latin typeface="Times New Roman" charset="0"/>
                <a:ea typeface="ヒラギノ角ゴ Pro W3" charset="0"/>
                <a:cs typeface="ヒラギノ角ゴ Pro W3" charset="0"/>
                <a:sym typeface="Times New Roman" charset="0"/>
              </a:rPr>
              <a:t>Maecenas mattis varius sapien id tempor. Nam id nibh nisl, eu fringilla quam. Vivamus malesuada nulla quis tortor eleifend dignissim venenatis lorem viverra. Vestibulum ante ipsum primis in faucibus orci luctus et ultrices posuere cubilia Curae; Nunc tempus arcu et tellus vehicula accumsan. Morbi interdum, justo quis consectetur suscipit, sapien nibh rutrum tortor, sed dictum justo metus at neque. urna, a pharetra ipsum cursus in. Phasellus cursus mauris a odio ultricies viverra rhoncus dolor commodo. </a:t>
            </a:r>
          </a:p>
        </p:txBody>
      </p:sp>
      <p:sp>
        <p:nvSpPr>
          <p:cNvPr id="3079" name="Rectangle 7"/>
          <p:cNvSpPr>
            <a:spLocks/>
          </p:cNvSpPr>
          <p:nvPr/>
        </p:nvSpPr>
        <p:spPr bwMode="auto">
          <a:xfrm>
            <a:off x="814388" y="406400"/>
            <a:ext cx="1209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3200" b="1">
                <a:solidFill>
                  <a:schemeClr val="tx1"/>
                </a:solidFill>
                <a:latin typeface="Helvetica" charset="0"/>
                <a:ea typeface="ヒラギノ角ゴ Pro W3" charset="0"/>
                <a:cs typeface="ヒラギノ角ゴ Pro W3" charset="0"/>
                <a:sym typeface="Helvetica" charset="0"/>
              </a:rPr>
              <a:t>This could be the poster title</a:t>
            </a:r>
          </a:p>
        </p:txBody>
      </p:sp>
      <p:sp>
        <p:nvSpPr>
          <p:cNvPr id="3080" name="Rectangle 8"/>
          <p:cNvSpPr>
            <a:spLocks/>
          </p:cNvSpPr>
          <p:nvPr/>
        </p:nvSpPr>
        <p:spPr bwMode="auto">
          <a:xfrm>
            <a:off x="7061200" y="7315200"/>
            <a:ext cx="58420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just">
              <a:lnSpc>
                <a:spcPct val="110000"/>
              </a:lnSpc>
            </a:pPr>
            <a:r>
              <a:rPr lang="en-US" sz="1600">
                <a:solidFill>
                  <a:schemeClr val="tx1"/>
                </a:solidFill>
                <a:latin typeface="Times New Roman" charset="0"/>
                <a:ea typeface="ヒラギノ角ゴ Pro W3" charset="0"/>
                <a:cs typeface="ヒラギノ角ゴ Pro W3" charset="0"/>
                <a:sym typeface="Times New Roman" charset="0"/>
              </a:rPr>
              <a:t>Aliquam suscipit est in urna cursus varius. Vivamus in urna ligula. Suspendisse tincidunt pellentesque bibendum. Suspendisse lobortis ornare velit, sed lobortis nunc sodales quis. Integer porttitor ipsum vitae nisi auctor blandit. Cras in nisl sed nulla laoreet sodales vel at ligula. Nulla in nunc massa, quis placerat metus. Ut non ligula sem, nec aliquet lectus. Nunc at elit sem, quis sodales diam. Nam et arcu erat. Vestibulum id lacus vel elit tempus sagittis. Aliquam non magna ligula, ut vestibulum erat. Nulla leo risus, interdum in iaculis quis, mattis sit amet elit. Integer ultricies, sapien vitae mattis aliquam, risus leo suscipit augue, non rutrum felis erat ut odio.</a:t>
            </a:r>
          </a:p>
        </p:txBody>
      </p:sp>
      <p:sp>
        <p:nvSpPr>
          <p:cNvPr id="3081" name="Rectangle 9"/>
          <p:cNvSpPr>
            <a:spLocks/>
          </p:cNvSpPr>
          <p:nvPr/>
        </p:nvSpPr>
        <p:spPr bwMode="auto">
          <a:xfrm>
            <a:off x="7061200" y="13309600"/>
            <a:ext cx="58420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just">
              <a:lnSpc>
                <a:spcPct val="110000"/>
              </a:lnSpc>
            </a:pPr>
            <a:r>
              <a:rPr lang="en-US" sz="1600">
                <a:solidFill>
                  <a:schemeClr val="tx1"/>
                </a:solidFill>
                <a:latin typeface="Times New Roman" charset="0"/>
                <a:ea typeface="ヒラギノ角ゴ Pro W3" charset="0"/>
                <a:cs typeface="ヒラギノ角ゴ Pro W3" charset="0"/>
                <a:sym typeface="Times New Roman" charset="0"/>
              </a:rPr>
              <a:t>Vestibulum diam elit, convallis et sodales et, laoreet ac tellus. Phasellus ornare, dolor non sagittis aliquam, eros urna laoreet massa, in ornare lorem tellus sed justo. Etiam nec metus nisl, id elementum metus. Phasellus interdum, lacus sed tristique pellentesque, justo sapien interdum velit, ac condimentum lectus purus id magna. Curabitur felis dolor, ullamcorper eu tempus eu, malesuada in nisi. Fusce et adipiscing nibh. Proin lacus nisi, facilisis at fermentum quis, faucibus sed turpis. Sed risus metus, vulputate nec ultricies at, consequat at eros. Etiam quis mauris et odio pharetra tempor.Suspendisse ut elit sapien. Cras lacinia est ac odio hendrerit interdum. Nulla dapibus accumsan viverra. Phasellus posuere, risus ac adipiscing feugiat, purus est commodo leo, sed consectetur leo nisl vitae erat. Quisque et lectus non magna dapibus sagittis. Proin ullamcorper, odio a ultricies fringilla, enim diam cursus lacus, sed accumsan leo tortor at nibh. Fusce et enim non urna viverra lacinia vel sit amet metus. </a:t>
            </a:r>
          </a:p>
        </p:txBody>
      </p:sp>
      <p:sp>
        <p:nvSpPr>
          <p:cNvPr id="2058" name="Rectangle 10"/>
          <p:cNvSpPr>
            <a:spLocks noGrp="1" noChangeArrowheads="1"/>
          </p:cNvSpPr>
          <p:nvPr>
            <p:ph/>
          </p:nvPr>
        </p:nvSpPr>
        <p:spPr bwMode="auto">
          <a:xfrm>
            <a:off x="0" y="2032000"/>
            <a:ext cx="13716000" cy="4876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40" tIns="45720" rIns="91440" bIns="45720" numCol="1" anchor="t" anchorCtr="0" compatLnSpc="1">
            <a:prstTxWarp prst="textNoShape">
              <a:avLst/>
            </a:prstTxWarp>
          </a:bodyPr>
          <a:lstStyle/>
          <a:p>
            <a:pPr eaLnBrk="1" hangingPunct="1">
              <a:defRPr/>
            </a:pPr>
            <a:endParaRPr lang="de-DE" smtClean="0"/>
          </a:p>
        </p:txBody>
      </p:sp>
    </p:spTree>
  </p:cSld>
  <p:clrMapOvr>
    <a:masterClrMapping/>
  </p:clrMapOvr>
  <p:transition xmlns:p14="http://schemas.microsoft.com/office/powerpoint/2010/mai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ayout">
  <a:themeElements>
    <a:clrScheme name="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yout">
      <a:majorFont>
        <a:latin typeface="Helvetica"/>
        <a:ea typeface="ヒラギノ角ゴ ProN W6"/>
        <a:cs typeface="ヒラギノ角ゴ ProN W6"/>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4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4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886</Words>
  <Characters>0</Characters>
  <Application>Microsoft Macintosh PowerPoint</Application>
  <PresentationFormat>Benutzerdefiniert</PresentationFormat>
  <Lines>0</Lines>
  <Paragraphs>12</Paragraphs>
  <Slides>1</Slides>
  <Notes>1</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vt:i4>
      </vt:variant>
    </vt:vector>
  </HeadingPairs>
  <TitlesOfParts>
    <vt:vector size="12" baseType="lpstr">
      <vt:lpstr>Gill Sans</vt:lpstr>
      <vt:lpstr>ヒラギノ角ゴ ProN W3</vt:lpstr>
      <vt:lpstr>Arial</vt:lpstr>
      <vt:lpstr>Helvetica</vt:lpstr>
      <vt:lpstr>ヒラギノ角ゴ ProN W6</vt:lpstr>
      <vt:lpstr>Calibri</vt:lpstr>
      <vt:lpstr>ヒラギノ角ゴ Pro W3</vt:lpstr>
      <vt:lpstr>ＭＳ Ｐゴシック</vt:lpstr>
      <vt:lpstr>Times New Roman Bold</vt:lpstr>
      <vt:lpstr>Times New Roman</vt:lpstr>
      <vt:lpstr>Layout</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
  <cp:keywords/>
  <dc:description/>
  <cp:lastModifiedBy>Justus</cp:lastModifiedBy>
  <cp:revision>4</cp:revision>
  <dcterms:modified xsi:type="dcterms:W3CDTF">2014-04-16T13:25:02Z</dcterms:modified>
</cp:coreProperties>
</file>