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954AB-B065-7F4E-89C7-8CB1C609E2EE}" type="datetimeFigureOut">
              <a:rPr lang="en-PK" smtClean="0"/>
              <a:t>15/05/2025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4AA36-18CC-A04F-87DD-34AB45634A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132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4AA36-18CC-A04F-87DD-34AB45634AC8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3572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D492CD-EAE5-5A6F-B40C-8CD7B4B2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PK" sz="4800"/>
              <a:t>GITHUB REPOSITORY</a:t>
            </a:r>
            <a:br>
              <a:rPr lang="en-PK" sz="4800"/>
            </a:br>
            <a:r>
              <a:rPr lang="en-PK" sz="4800"/>
              <a:t>EXPLORER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9388-F3C7-2AF4-91B4-CA9974B33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PK" sz="1600" dirty="0"/>
              <a:t>Natural language processing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B0A6C55-F2C8-6E4E-C5DF-A2C0F83F1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70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3C853E-3842-4594-86A9-051FFAF4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91CDC5-6B61-4116-B3B5-0FF42B6E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08984-5BEB-422F-A364-2B41E6A5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F413B1-54E0-4B16-92AB-1CC5C7D64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F8D3C1-154A-CAF7-5BBE-F7BECEB40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"/>
          <a:stretch>
            <a:fillRect/>
          </a:stretch>
        </p:blipFill>
        <p:spPr>
          <a:xfrm>
            <a:off x="20" y="10"/>
            <a:ext cx="12191675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E67E8BF-E4B2-4098-9FB3-9E400BD86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0686" y="4905349"/>
            <a:ext cx="5610646" cy="1450464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9EFD2-7C65-8C67-D2B8-CB5E0507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474" y="249542"/>
            <a:ext cx="5279490" cy="9600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FFFFFE"/>
                </a:solidFill>
              </a:rPr>
              <a:t>PROJECT INTERFACE</a:t>
            </a:r>
            <a:endParaRPr lang="en-US" dirty="0">
              <a:solidFill>
                <a:srgbClr val="FFFFFE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81A10F-5DF6-4C9B-AE0B-5249E4399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4411" y="5073596"/>
            <a:ext cx="5283196" cy="0"/>
          </a:xfrm>
          <a:prstGeom prst="line">
            <a:avLst/>
          </a:prstGeom>
          <a:ln w="31750">
            <a:solidFill>
              <a:srgbClr val="EAAE4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3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25FCA-66D1-1AEA-2E7B-E7DAB1E9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tRANSFORMER FLOW: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diagram of a transformer flow&#10;&#10;AI-generated content may be incorrect.">
            <a:extLst>
              <a:ext uri="{FF2B5EF4-FFF2-40B4-BE49-F238E27FC236}">
                <a16:creationId xmlns:a16="http://schemas.microsoft.com/office/drawing/2014/main" id="{B0242A36-65F4-F7C4-FC69-937B34A02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936" r="7652"/>
          <a:stretch>
            <a:fillRect/>
          </a:stretch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47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1EA99-7131-8829-B8E7-DC0D03BB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LSTM VS TRANSFORMER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diagram of a transformer&#10;&#10;AI-generated content may be incorrect.">
            <a:extLst>
              <a:ext uri="{FF2B5EF4-FFF2-40B4-BE49-F238E27FC236}">
                <a16:creationId xmlns:a16="http://schemas.microsoft.com/office/drawing/2014/main" id="{D714246A-EE78-AB3E-6374-7D7298686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66653"/>
            <a:ext cx="6282919" cy="35655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4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204C30-4ABA-4B2E-9D2B-9BEB77E4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D2F65F-F91E-49D5-A1AD-D5B532905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05FD7-DF6C-8C10-DAAB-3B0964EF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/>
              <a:t>BERT USING TRANSFORMER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BDFEB6-D2AA-410C-A693-EA7E9BBA3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0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7821D8-3BF6-4948-8A87-8BBC164E4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732DBE-4BC5-4FB2-8BF7-DE447BE6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diagram of a transformer flow&#10;&#10;AI-generated content may be incorrect.">
            <a:extLst>
              <a:ext uri="{FF2B5EF4-FFF2-40B4-BE49-F238E27FC236}">
                <a16:creationId xmlns:a16="http://schemas.microsoft.com/office/drawing/2014/main" id="{02066BEB-F771-4CBE-4F94-330D75B4F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222" y="1305921"/>
            <a:ext cx="6282918" cy="34870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BA4719-C30A-462C-A3A7-5D93A2B30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0857DA-DEF8-4780-BECA-1C2205344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86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5204C30-4ABA-4B2E-9D2B-9BEB77E4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D2F65F-F91E-49D5-A1AD-D5B532905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BA305-F346-FAE8-3D3D-901E9E1B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0960" y="1474969"/>
            <a:ext cx="2853278" cy="31516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BERT FINETUNING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BDFEB6-D2AA-410C-A693-EA7E9BBA3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0"/>
            <a:ext cx="7560115" cy="5149101"/>
            <a:chOff x="7463258" y="583365"/>
            <a:chExt cx="7560115" cy="518192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7821D8-3BF6-4948-8A87-8BBC164E4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0732DBE-4BC5-4FB2-8BF7-DE447BE6D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FC886311-7432-B5B9-2196-B800C5F2F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1222" y="1714311"/>
            <a:ext cx="6282918" cy="267023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CBA4719-C30A-462C-A3A7-5D93A2B30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0857DA-DEF8-4780-BECA-1C2205344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15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F41F8-AE7A-A866-C154-1DEE014A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BERT TRAINING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problem&#10;&#10;AI-generated content may be incorrect.">
            <a:extLst>
              <a:ext uri="{FF2B5EF4-FFF2-40B4-BE49-F238E27FC236}">
                <a16:creationId xmlns:a16="http://schemas.microsoft.com/office/drawing/2014/main" id="{C223A338-703A-22FC-CD9A-5BFD4C533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290214"/>
            <a:ext cx="6282919" cy="35184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2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AAB8E3D-2C05-4175-97BB-E49D6C19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B6A5369-B07D-48CE-A5F0-E05C9E7F5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9D224-0026-9F70-521B-DBB016FB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CODE BERT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96B734-6994-4ABB-B385-B725754B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1101" y="323838"/>
            <a:ext cx="8025265" cy="3652791"/>
            <a:chOff x="7905607" y="600024"/>
            <a:chExt cx="3364201" cy="52224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3646BB-6EB3-4537-9269-2825A9831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5607" y="600024"/>
              <a:ext cx="3364201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48FE5D4-A8F3-40FA-A7FB-B3012F03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1335" y="1062693"/>
              <a:ext cx="3095856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diagram of a machine&#10;&#10;AI-generated content may be incorrect.">
            <a:extLst>
              <a:ext uri="{FF2B5EF4-FFF2-40B4-BE49-F238E27FC236}">
                <a16:creationId xmlns:a16="http://schemas.microsoft.com/office/drawing/2014/main" id="{11A7500A-5941-C395-FFE8-651507602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7969" y="729586"/>
            <a:ext cx="6792040" cy="276775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C637A7-9936-4E17-8285-90B9C0CC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8D8974B4-D912-4964-A957-92DAF2785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1BB35C-DAFF-4DF7-AE20-318D0920F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70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AAB8E3D-2C05-4175-97BB-E49D6C19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B6A5369-B07D-48CE-A5F0-E05C9E7F5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BB7F5-A03D-BFBA-FA60-DC851338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6728" y="4613198"/>
            <a:ext cx="8654522" cy="8446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CODE BERT EXAMPLE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196B734-6994-4ABB-B385-B725754BE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1101" y="323838"/>
            <a:ext cx="8025265" cy="3652791"/>
            <a:chOff x="7905607" y="600024"/>
            <a:chExt cx="3364201" cy="522248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3646BB-6EB3-4537-9269-2825A9831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05607" y="600024"/>
              <a:ext cx="3364201" cy="5222486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8FE5D4-A8F3-40FA-A7FB-B3012F03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1335" y="1062693"/>
              <a:ext cx="3095856" cy="429234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068BD20-9887-C103-9F83-DDC5825534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3239" y="729586"/>
            <a:ext cx="6343650" cy="269941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C637A7-9936-4E17-8285-90B9C0CC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46079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8D8974B4-D912-4964-A957-92DAF2785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1BB35C-DAFF-4DF7-AE20-318D0920F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2439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28</Words>
  <Application>Microsoft Macintosh PowerPoint</Application>
  <PresentationFormat>Widescreen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Gill Sans MT</vt:lpstr>
      <vt:lpstr>Gallery</vt:lpstr>
      <vt:lpstr>GITHUB REPOSITORY EXPLORER</vt:lpstr>
      <vt:lpstr>PROJECT INTERFACE</vt:lpstr>
      <vt:lpstr>tRANSFORMER FLOW:</vt:lpstr>
      <vt:lpstr>LSTM VS TRANSFORMER</vt:lpstr>
      <vt:lpstr>BERT USING TRANSFORMER</vt:lpstr>
      <vt:lpstr>BERT FINETUNING</vt:lpstr>
      <vt:lpstr>BERT TRAINING</vt:lpstr>
      <vt:lpstr>CODE BERT</vt:lpstr>
      <vt:lpstr>CODE BERT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l227497Najam Ul Islam Saeed</dc:creator>
  <cp:lastModifiedBy>l227497Najam Ul Islam Saeed</cp:lastModifiedBy>
  <cp:revision>1</cp:revision>
  <dcterms:created xsi:type="dcterms:W3CDTF">2025-05-14T20:26:09Z</dcterms:created>
  <dcterms:modified xsi:type="dcterms:W3CDTF">2025-05-14T20:39:29Z</dcterms:modified>
</cp:coreProperties>
</file>