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329" r:id="rId14"/>
    <p:sldId id="33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-2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39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4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478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488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268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738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680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16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02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57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46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84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36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47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57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98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71BA2-C8EE-4D0F-8CC6-427CDCBA0C3F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5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58F93B-BF5E-4862-884B-E717C79E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meant by  loops</a:t>
            </a:r>
          </a:p>
          <a:p>
            <a:r>
              <a:rPr lang="en-GB" dirty="0" smtClean="0"/>
              <a:t>Why we use loops </a:t>
            </a:r>
          </a:p>
          <a:p>
            <a:r>
              <a:rPr lang="en-GB" dirty="0" smtClean="0"/>
              <a:t>What types of loop are there in programming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4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Do-While </a:t>
            </a:r>
            <a:br>
              <a:rPr lang="en-GB" dirty="0"/>
            </a:b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018" y="2762764"/>
            <a:ext cx="1486108" cy="184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193" y="2043756"/>
            <a:ext cx="385762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72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 Statements</a:t>
            </a:r>
            <a:br>
              <a:rPr lang="en-GB" dirty="0"/>
            </a:br>
            <a:endParaRPr lang="en-GB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830" y="2455917"/>
            <a:ext cx="2915057" cy="310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089275"/>
            <a:ext cx="16668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3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Loops</a:t>
            </a:r>
            <a:br>
              <a:rPr lang="en-GB" dirty="0"/>
            </a:br>
            <a:endParaRPr lang="en-GB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19" y="2067141"/>
            <a:ext cx="4744112" cy="309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2151063"/>
            <a:ext cx="5715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60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</a:t>
            </a:r>
            <a:r>
              <a:rPr lang="en-GB" dirty="0" err="1" smtClean="0"/>
              <a:t>comparsion</a:t>
            </a:r>
            <a:r>
              <a:rPr lang="en-GB" dirty="0" smtClean="0"/>
              <a:t> operator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3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And ,or  are the </a:t>
            </a:r>
            <a:r>
              <a:rPr lang="en-GB" dirty="0" err="1"/>
              <a:t>comparsion</a:t>
            </a:r>
            <a:r>
              <a:rPr lang="en-GB" dirty="0"/>
              <a:t> operator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0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Loop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58F93B-BF5E-4862-884B-E717C79E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 programming, a loop is </a:t>
            </a:r>
            <a:r>
              <a:rPr lang="en-US" b="1" dirty="0"/>
              <a:t>a sequence of instruction s that is continually repeated until a certain condition is reached</a:t>
            </a:r>
            <a:r>
              <a:rPr lang="en-US" dirty="0"/>
              <a:t>. Typically, a certain process is done, such as getting an item of data and changing it, and then some condition is checked such as whether a counter has reached a prescribed number.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9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Usage of loop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58F93B-BF5E-4862-884B-E717C79E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do a constant function under a given condition is the reason we use loop</a:t>
            </a:r>
          </a:p>
          <a:p>
            <a:r>
              <a:rPr lang="en-GB" dirty="0" smtClean="0"/>
              <a:t>We have different types of loop</a:t>
            </a:r>
          </a:p>
          <a:p>
            <a:r>
              <a:rPr lang="en-GB" dirty="0" smtClean="0"/>
              <a:t>If loop</a:t>
            </a:r>
          </a:p>
          <a:p>
            <a:r>
              <a:rPr lang="en-GB" dirty="0" smtClean="0"/>
              <a:t>For loop</a:t>
            </a:r>
          </a:p>
          <a:p>
            <a:r>
              <a:rPr lang="en-GB" dirty="0" smtClean="0"/>
              <a:t>While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9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58F93B-BF5E-4862-884B-E717C79E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syntax of for loop is </a:t>
            </a:r>
          </a:p>
          <a:p>
            <a:r>
              <a:rPr lang="en-GB" dirty="0" smtClean="0"/>
              <a:t>For (initial condition ; condition of halting ; way of increment and decrement)</a:t>
            </a:r>
          </a:p>
          <a:p>
            <a:r>
              <a:rPr lang="en-GB" dirty="0" smtClean="0"/>
              <a:t>For example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7" y="3786108"/>
            <a:ext cx="46767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280" y="3693932"/>
            <a:ext cx="28765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7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Each Loop</a:t>
            </a:r>
            <a:br>
              <a:rPr lang="en-GB" dirty="0"/>
            </a:b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01" y="2353303"/>
            <a:ext cx="3696216" cy="150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3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For-In Loop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32" y="2618041"/>
            <a:ext cx="3886743" cy="111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369" y="2812869"/>
            <a:ext cx="18002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6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Of Loop</a:t>
            </a:r>
            <a:br>
              <a:rPr lang="en-GB" dirty="0"/>
            </a:b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5" y="2360733"/>
            <a:ext cx="2924583" cy="130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37" y="2352897"/>
            <a:ext cx="19145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</a:t>
            </a:r>
            <a:br>
              <a:rPr lang="en-GB" dirty="0"/>
            </a:b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513" y="2957999"/>
            <a:ext cx="1648055" cy="180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73" y="2730340"/>
            <a:ext cx="39814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2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Loop</a:t>
            </a:r>
            <a:br>
              <a:rPr lang="en-GB" dirty="0"/>
            </a:b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995" y="3858953"/>
            <a:ext cx="3477111" cy="11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055" y="2187234"/>
            <a:ext cx="46482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0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290</TotalTime>
  <Words>114</Words>
  <Application>Microsoft Office PowerPoint</Application>
  <PresentationFormat>Custom</PresentationFormat>
  <Paragraphs>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Loops </vt:lpstr>
      <vt:lpstr>What Is Loop  </vt:lpstr>
      <vt:lpstr>Usage of loop </vt:lpstr>
      <vt:lpstr>For Loop </vt:lpstr>
      <vt:lpstr>For Each Loop </vt:lpstr>
      <vt:lpstr>For-In Loop</vt:lpstr>
      <vt:lpstr>For Of Loop </vt:lpstr>
      <vt:lpstr>While Loop </vt:lpstr>
      <vt:lpstr>If Loop </vt:lpstr>
      <vt:lpstr>Do-While  </vt:lpstr>
      <vt:lpstr>Switch Statements </vt:lpstr>
      <vt:lpstr>Nested Loops </vt:lpstr>
      <vt:lpstr>Comparison operator</vt:lpstr>
      <vt:lpstr>Comparison operator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ghazxanfar</dc:creator>
  <cp:lastModifiedBy>ghazxanfar</cp:lastModifiedBy>
  <cp:revision>39</cp:revision>
  <dcterms:created xsi:type="dcterms:W3CDTF">2022-02-10T14:51:50Z</dcterms:created>
  <dcterms:modified xsi:type="dcterms:W3CDTF">2022-03-03T07:57:41Z</dcterms:modified>
</cp:coreProperties>
</file>