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2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24" r:id="rId15"/>
    <p:sldId id="268" r:id="rId16"/>
    <p:sldId id="270" r:id="rId17"/>
    <p:sldId id="269" r:id="rId18"/>
    <p:sldId id="325" r:id="rId19"/>
    <p:sldId id="271" r:id="rId20"/>
    <p:sldId id="326" r:id="rId21"/>
    <p:sldId id="272" r:id="rId22"/>
    <p:sldId id="327" r:id="rId23"/>
    <p:sldId id="273" r:id="rId24"/>
    <p:sldId id="274" r:id="rId25"/>
    <p:sldId id="275" r:id="rId26"/>
    <p:sldId id="32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-2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1BA2-C8EE-4D0F-8CC6-427CDCBA0C3F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39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1BA2-C8EE-4D0F-8CC6-427CDCBA0C3F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46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1BA2-C8EE-4D0F-8CC6-427CDCBA0C3F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478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1BA2-C8EE-4D0F-8CC6-427CDCBA0C3F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488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1BA2-C8EE-4D0F-8CC6-427CDCBA0C3F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8268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1BA2-C8EE-4D0F-8CC6-427CDCBA0C3F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738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1BA2-C8EE-4D0F-8CC6-427CDCBA0C3F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680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1BA2-C8EE-4D0F-8CC6-427CDCBA0C3F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16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1BA2-C8EE-4D0F-8CC6-427CDCBA0C3F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02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1BA2-C8EE-4D0F-8CC6-427CDCBA0C3F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57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1BA2-C8EE-4D0F-8CC6-427CDCBA0C3F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46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1BA2-C8EE-4D0F-8CC6-427CDCBA0C3F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84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1BA2-C8EE-4D0F-8CC6-427CDCBA0C3F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36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1BA2-C8EE-4D0F-8CC6-427CDCBA0C3F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47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1BA2-C8EE-4D0F-8CC6-427CDCBA0C3F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57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1BA2-C8EE-4D0F-8CC6-427CDCBA0C3F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98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71BA2-C8EE-4D0F-8CC6-427CDCBA0C3F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6D29A1-0B21-487A-89ED-545AC0DBA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57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F31736-A037-48F2-85C9-B0ECCE91F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160864"/>
            <a:ext cx="7766936" cy="2268135"/>
          </a:xfrm>
        </p:spPr>
        <p:txBody>
          <a:bodyPr/>
          <a:lstStyle/>
          <a:p>
            <a:pPr algn="ctr"/>
            <a:r>
              <a:rPr lang="en-GB" sz="11500" dirty="0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FA374D-A3DD-41E2-9B83-DC3707A18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106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809AE1-8A26-40E2-88D4-88381F4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Placing The Script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58F93B-BF5E-4862-884B-E717C79E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put script in two ways</a:t>
            </a:r>
          </a:p>
          <a:p>
            <a:r>
              <a:rPr lang="en-GB" dirty="0"/>
              <a:t>Internal </a:t>
            </a:r>
          </a:p>
          <a:p>
            <a:r>
              <a:rPr lang="en-GB" dirty="0"/>
              <a:t>External</a:t>
            </a:r>
          </a:p>
          <a:p>
            <a:r>
              <a:rPr lang="en-GB" dirty="0"/>
              <a:t>For adding </a:t>
            </a:r>
            <a:r>
              <a:rPr lang="en-GB" dirty="0" err="1"/>
              <a:t>js</a:t>
            </a:r>
            <a:r>
              <a:rPr lang="en-GB" dirty="0"/>
              <a:t> internally we can add </a:t>
            </a:r>
            <a:r>
              <a:rPr lang="en-GB" dirty="0" err="1"/>
              <a:t>Js</a:t>
            </a:r>
            <a:r>
              <a:rPr lang="en-GB" dirty="0"/>
              <a:t> extension file in the head or at the end of the body</a:t>
            </a:r>
          </a:p>
          <a:p>
            <a:r>
              <a:rPr lang="en-GB" dirty="0"/>
              <a:t>We can also add the script externally by given the path in </a:t>
            </a:r>
            <a:r>
              <a:rPr lang="en-GB" dirty="0" err="1"/>
              <a:t>src</a:t>
            </a:r>
            <a:r>
              <a:rPr lang="en-GB" dirty="0"/>
              <a:t> tag in the script</a:t>
            </a:r>
          </a:p>
          <a:p>
            <a:r>
              <a:rPr lang="en-GB" dirty="0"/>
              <a:t>&lt;script </a:t>
            </a:r>
            <a:r>
              <a:rPr lang="en-GB" dirty="0" err="1"/>
              <a:t>src</a:t>
            </a:r>
            <a:r>
              <a:rPr lang="en-GB" dirty="0"/>
              <a:t>=“path to be given”&gt;&lt;/script&gt;</a:t>
            </a:r>
          </a:p>
          <a:p>
            <a:r>
              <a:rPr lang="en-GB" dirty="0"/>
              <a:t>Adding </a:t>
            </a:r>
            <a:r>
              <a:rPr lang="en-GB" dirty="0" err="1"/>
              <a:t>js</a:t>
            </a:r>
            <a:r>
              <a:rPr lang="en-GB" dirty="0"/>
              <a:t> externally is a better way to organize the code efficiently</a:t>
            </a:r>
          </a:p>
          <a:p>
            <a:r>
              <a:rPr lang="en-GB" dirty="0"/>
              <a:t>We can also place th3 script file externally on the head tag or the after the body tag</a:t>
            </a:r>
          </a:p>
        </p:txBody>
      </p:sp>
    </p:spTree>
    <p:extLst>
      <p:ext uri="{BB962C8B-B14F-4D97-AF65-F5344CB8AC3E}">
        <p14:creationId xmlns:p14="http://schemas.microsoft.com/office/powerpoint/2010/main" val="278737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809AE1-8A26-40E2-88D4-88381F4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58F93B-BF5E-4862-884B-E717C79E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comments can be used to explain JavaScript code, and to make it more readable.</a:t>
            </a:r>
          </a:p>
          <a:p>
            <a:r>
              <a:rPr lang="en-US" dirty="0"/>
              <a:t>JavaScript comments can also be used to prevent execution, when testing alternative code.</a:t>
            </a:r>
          </a:p>
          <a:p>
            <a:r>
              <a:rPr lang="en-US" dirty="0"/>
              <a:t>Any text between /* and */ will be ignored by JavaScript</a:t>
            </a:r>
          </a:p>
          <a:p>
            <a:r>
              <a:rPr lang="en-US" dirty="0"/>
              <a:t>Single line comments start with //. Any text between // and the end of the line will be ignored by JavaScript (will not be executed).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36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809AE1-8A26-40E2-88D4-88381F4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In General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58F93B-BF5E-4862-884B-E717C79E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 data structure is a kind of data structure that stores data of only one type. The non-primitive data structure is a type of data structure that can store data of more than one type. Examples of primitive data structures are </a:t>
            </a:r>
            <a:r>
              <a:rPr lang="en-US" b="1" dirty="0"/>
              <a:t>integer, character, float</a:t>
            </a:r>
            <a:r>
              <a:rPr lang="en-US" dirty="0"/>
              <a:t>.</a:t>
            </a:r>
          </a:p>
          <a:p>
            <a:r>
              <a:rPr lang="en-US" b="1" dirty="0"/>
              <a:t>Class, object, array, string, and interface</a:t>
            </a:r>
            <a:r>
              <a:rPr lang="en-US" dirty="0"/>
              <a:t> are called non-primitive data types in general. These data types are not predefined in most programming languages.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72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809AE1-8A26-40E2-88D4-88381F4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In JavaScript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58F93B-BF5E-4862-884B-E717C79E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programming, data types is an important concept.</a:t>
            </a:r>
          </a:p>
          <a:p>
            <a:r>
              <a:rPr lang="en-US" dirty="0"/>
              <a:t>To be able to operate on variables, it is important to know something about the type.</a:t>
            </a:r>
          </a:p>
          <a:p>
            <a:r>
              <a:rPr lang="en-US" dirty="0"/>
              <a:t>Without data types, a computer cannot safely solve this</a:t>
            </a:r>
          </a:p>
          <a:p>
            <a:r>
              <a:rPr lang="en-GB" dirty="0"/>
              <a:t>For example:-</a:t>
            </a:r>
          </a:p>
          <a:p>
            <a:r>
              <a:rPr lang="en-US" dirty="0"/>
              <a:t>var x;           // Now x is undefined</a:t>
            </a:r>
          </a:p>
          <a:p>
            <a:r>
              <a:rPr lang="en-US" dirty="0"/>
              <a:t>x= true;                //Now x is Boolean</a:t>
            </a:r>
          </a:p>
          <a:p>
            <a:r>
              <a:rPr lang="en-US" dirty="0"/>
              <a:t>X=[3,6,4,59,2,12] // Now x is an array</a:t>
            </a:r>
          </a:p>
          <a:p>
            <a:r>
              <a:rPr lang="en-US" dirty="0"/>
              <a:t> x = 5;           // Now x is a Number </a:t>
            </a:r>
          </a:p>
          <a:p>
            <a:r>
              <a:rPr lang="en-US" dirty="0"/>
              <a:t>x = “BMJ";      // Now x is a String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1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General meaning “</a:t>
            </a:r>
            <a:r>
              <a:rPr lang="en-US" dirty="0"/>
              <a:t>the extent of the area or subject matter that something deals with or to which it is </a:t>
            </a:r>
            <a:r>
              <a:rPr lang="en-US" dirty="0" err="1"/>
              <a:t>relevant</a:t>
            </a:r>
            <a:r>
              <a:rPr lang="en-US" dirty="0" err="1" smtClean="0"/>
              <a:t>."</a:t>
            </a:r>
            <a:r>
              <a:rPr lang="en-US" dirty="0" err="1"/>
              <a:t>we</a:t>
            </a:r>
            <a:r>
              <a:rPr lang="en-US" dirty="0"/>
              <a:t> widened the scope of our </a:t>
            </a:r>
            <a:r>
              <a:rPr lang="en-US" dirty="0" smtClean="0"/>
              <a:t>investigation“”</a:t>
            </a:r>
          </a:p>
          <a:p>
            <a:r>
              <a:rPr lang="en-US" dirty="0" smtClean="0"/>
              <a:t>In programing in which manner the variable can be get accessed</a:t>
            </a:r>
          </a:p>
          <a:p>
            <a:r>
              <a:rPr lang="en-US" dirty="0" smtClean="0"/>
              <a:t>Block scope( value cant get changed by other </a:t>
            </a:r>
            <a:r>
              <a:rPr lang="en-US" dirty="0" err="1" smtClean="0"/>
              <a:t>dependecy</a:t>
            </a:r>
            <a:r>
              <a:rPr lang="en-US" dirty="0" smtClean="0"/>
              <a:t> ) </a:t>
            </a:r>
          </a:p>
          <a:p>
            <a:r>
              <a:rPr lang="en-US" dirty="0" smtClean="0"/>
              <a:t>Global scope( vice versa)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809AE1-8A26-40E2-88D4-88381F4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 Keyword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58F93B-BF5E-4862-884B-E717C79E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declare integer we use (</a:t>
            </a:r>
            <a:r>
              <a:rPr lang="en-GB" dirty="0" err="1" smtClean="0"/>
              <a:t>int</a:t>
            </a:r>
            <a:r>
              <a:rPr lang="en-GB" dirty="0" smtClean="0"/>
              <a:t>) for character we declared (char) and for a single line statement we declared ( String )</a:t>
            </a:r>
          </a:p>
          <a:p>
            <a:r>
              <a:rPr lang="en-GB" dirty="0" smtClean="0"/>
              <a:t>In JavaScript we use </a:t>
            </a:r>
            <a:r>
              <a:rPr lang="en-GB" dirty="0" err="1" smtClean="0"/>
              <a:t>var</a:t>
            </a:r>
            <a:r>
              <a:rPr lang="en-GB" dirty="0" smtClean="0"/>
              <a:t> to declared any types of  data type </a:t>
            </a:r>
          </a:p>
          <a:p>
            <a:r>
              <a:rPr lang="en-GB" dirty="0" smtClean="0"/>
              <a:t>It will dynamically detects the data whether its bits , integer , long , float , string  or undefined/null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83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809AE1-8A26-40E2-88D4-88381F4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Auto-Detection Of Data Type In JavaScript</a:t>
            </a:r>
            <a:br>
              <a:rPr lang="en-GB" dirty="0"/>
            </a:b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77" y="2069516"/>
            <a:ext cx="4058217" cy="73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445" y="1957340"/>
            <a:ext cx="2031977" cy="85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0" y="2995874"/>
            <a:ext cx="43719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668" y="3298019"/>
            <a:ext cx="3154172" cy="973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15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809AE1-8A26-40E2-88D4-88381F4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Alerts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58F93B-BF5E-4862-884B-E717C79E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alert() method in JavaScript displays an alert box with a specified message and an OK button. It is often used </a:t>
            </a:r>
            <a:r>
              <a:rPr lang="en-US" b="1" dirty="0"/>
              <a:t>to make sure that information comes through to the user</a:t>
            </a:r>
            <a:r>
              <a:rPr lang="en-US" dirty="0"/>
              <a:t>. The alert box takes the focus away from the current window and forces the browser to read the message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1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Alert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82" y="1981483"/>
            <a:ext cx="4201112" cy="120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383" y="3628078"/>
            <a:ext cx="44481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2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809AE1-8A26-40E2-88D4-88381F4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Variables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58F93B-BF5E-4862-884B-E717C79E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we use variable </a:t>
            </a:r>
          </a:p>
          <a:p>
            <a:r>
              <a:rPr lang="en-GB" dirty="0" smtClean="0"/>
              <a:t>Usage of variable</a:t>
            </a:r>
          </a:p>
          <a:p>
            <a:r>
              <a:rPr lang="en-GB" dirty="0" smtClean="0"/>
              <a:t>Rules to declared variable</a:t>
            </a:r>
          </a:p>
          <a:p>
            <a:r>
              <a:rPr lang="en-GB" dirty="0" smtClean="0"/>
              <a:t>What type of case we use in </a:t>
            </a:r>
            <a:r>
              <a:rPr lang="en-GB" dirty="0" err="1" smtClean="0"/>
              <a:t>javascript</a:t>
            </a:r>
            <a:r>
              <a:rPr lang="en-GB" dirty="0" smtClean="0"/>
              <a:t>(professional practice)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88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F8D2DB-7B2B-4B17-8F42-2C8E0694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JavaScript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21D598-5271-4CEC-9504-FBBBEC6D1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JavaScript is a text-based programming language used </a:t>
            </a:r>
            <a:r>
              <a:rPr lang="en-US" b="1" dirty="0"/>
              <a:t>both on the client-side and server-side that allows you to make web pages interactive</a:t>
            </a:r>
            <a:r>
              <a:rPr lang="en-US" dirty="0"/>
              <a:t>. Where HTML and CSS are languages that give structure and style to web pages, JavaScript gives web pages interactive elements that engage a user.</a:t>
            </a:r>
          </a:p>
          <a:p>
            <a:r>
              <a:rPr lang="en-US" dirty="0"/>
              <a:t>In simple words JavaScript is act as the brain for the following webpage to make the UI of the webpage more interesting and pleasant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177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809AE1-8A26-40E2-88D4-88381F4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58F93B-BF5E-4862-884B-E717C79E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 variable to store data entered by user or any specific data use in </a:t>
            </a:r>
            <a:r>
              <a:rPr lang="en-GB" dirty="0" smtClean="0"/>
              <a:t>multiple places in the program so dynamically change the value of any specific will be much easier and accountable by the developer</a:t>
            </a:r>
          </a:p>
          <a:p>
            <a:r>
              <a:rPr lang="en-GB" dirty="0" smtClean="0"/>
              <a:t> variable usage is the reference of the actual allocated in the drive</a:t>
            </a:r>
          </a:p>
          <a:p>
            <a:r>
              <a:rPr lang="en-GB" dirty="0" smtClean="0"/>
              <a:t>No number at the starting , no special signs and no spaces between the variable</a:t>
            </a:r>
          </a:p>
          <a:p>
            <a:r>
              <a:rPr lang="en-GB" dirty="0" smtClean="0"/>
              <a:t>We use camel casin</a:t>
            </a:r>
            <a:r>
              <a:rPr lang="en-GB" dirty="0"/>
              <a:t>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27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809AE1-8A26-40E2-88D4-88381F4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58F93B-BF5E-4862-884B-E717C79E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type of data can be stored in variable </a:t>
            </a:r>
          </a:p>
          <a:p>
            <a:r>
              <a:rPr lang="en-GB" dirty="0" smtClean="0"/>
              <a:t>How to use the variable data</a:t>
            </a:r>
          </a:p>
          <a:p>
            <a:r>
              <a:rPr lang="en-GB" dirty="0" smtClean="0"/>
              <a:t>How to declared and assigned the value in the variable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37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store integer ,float , </a:t>
            </a:r>
            <a:r>
              <a:rPr lang="en-GB" dirty="0" err="1" smtClean="0"/>
              <a:t>boolean</a:t>
            </a:r>
            <a:r>
              <a:rPr lang="en-GB" dirty="0" smtClean="0"/>
              <a:t> ,array ,string and null 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306" y="2708701"/>
            <a:ext cx="30480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232" y="2701640"/>
            <a:ext cx="325755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857" y="4382898"/>
            <a:ext cx="32099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306" y="3580262"/>
            <a:ext cx="3048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6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809AE1-8A26-40E2-88D4-88381F4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Legal And Illegal Variable Of Name</a:t>
            </a:r>
            <a:br>
              <a:rPr lang="en-GB" dirty="0"/>
            </a:b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211" y="2018505"/>
            <a:ext cx="2676899" cy="37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449" y="2034631"/>
            <a:ext cx="27908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373" y="2826603"/>
            <a:ext cx="28384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078" y="3159978"/>
            <a:ext cx="28670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89" y="2524766"/>
            <a:ext cx="31908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904" y="3937735"/>
            <a:ext cx="34480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776" y="4011257"/>
            <a:ext cx="30099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5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809AE1-8A26-40E2-88D4-88381F4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58F93B-BF5E-4862-884B-E717C79E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Concatenation </a:t>
            </a:r>
            <a:r>
              <a:rPr lang="en-US" dirty="0"/>
              <a:t>means </a:t>
            </a:r>
            <a:r>
              <a:rPr lang="en-US" b="1" dirty="0"/>
              <a:t>joining two strings together</a:t>
            </a:r>
            <a:r>
              <a:rPr lang="en-US" dirty="0"/>
              <a:t>. ... Most programming languages have an operator or function that can be used to join two </a:t>
            </a:r>
            <a:r>
              <a:rPr lang="en-US" dirty="0" smtClean="0"/>
              <a:t>strings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3964438"/>
            <a:ext cx="30670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340" y="4837894"/>
            <a:ext cx="5764212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49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809AE1-8A26-40E2-88D4-88381F4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Prompts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58F93B-BF5E-4862-884B-E717C79E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 is prompt</a:t>
            </a:r>
          </a:p>
          <a:p>
            <a:r>
              <a:rPr lang="en-GB" dirty="0" smtClean="0"/>
              <a:t>Why we use prompt</a:t>
            </a:r>
          </a:p>
          <a:p>
            <a:r>
              <a:rPr lang="en-GB" dirty="0" smtClean="0"/>
              <a:t>Any alternative of prompt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66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809AE1-8A26-40E2-88D4-88381F4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Prompts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58F93B-BF5E-4862-884B-E717C79E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prompt() dialog box. The prompt() method in JavaScript is </a:t>
            </a:r>
            <a:r>
              <a:rPr lang="en-US" b="1" dirty="0"/>
              <a:t>used to display a prompt box that prompts the user for the </a:t>
            </a:r>
            <a:r>
              <a:rPr lang="en-US" b="1" dirty="0" smtClean="0"/>
              <a:t>input</a:t>
            </a:r>
          </a:p>
          <a:p>
            <a:r>
              <a:rPr lang="en-US" dirty="0"/>
              <a:t>It is generally used to take the input from the user before entering the page. It can be written without using the window </a:t>
            </a:r>
            <a:r>
              <a:rPr lang="en-US" dirty="0" smtClean="0"/>
              <a:t>prefix</a:t>
            </a:r>
          </a:p>
          <a:p>
            <a:r>
              <a:rPr lang="en-US" dirty="0" smtClean="0"/>
              <a:t>To get data from text fields is the alternative is the professional and pleasant way to extract </a:t>
            </a:r>
            <a:r>
              <a:rPr lang="en-US" smtClean="0"/>
              <a:t>data from the user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68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809AE1-8A26-40E2-88D4-88381F4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History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D1563004-6778-462D-83DF-82C9DC525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865381"/>
              </p:ext>
            </p:extLst>
          </p:nvPr>
        </p:nvGraphicFramePr>
        <p:xfrm>
          <a:off x="872836" y="1731818"/>
          <a:ext cx="8021782" cy="3832528"/>
        </p:xfrm>
        <a:graphic>
          <a:graphicData uri="http://schemas.openxmlformats.org/drawingml/2006/table">
            <a:tbl>
              <a:tblPr/>
              <a:tblGrid>
                <a:gridCol w="4010891">
                  <a:extLst>
                    <a:ext uri="{9D8B030D-6E8A-4147-A177-3AD203B41FA5}">
                      <a16:colId xmlns:a16="http://schemas.microsoft.com/office/drawing/2014/main" xmlns="" val="1914851579"/>
                    </a:ext>
                  </a:extLst>
                </a:gridCol>
                <a:gridCol w="4010891">
                  <a:extLst>
                    <a:ext uri="{9D8B030D-6E8A-4147-A177-3AD203B41FA5}">
                      <a16:colId xmlns:a16="http://schemas.microsoft.com/office/drawing/2014/main" xmlns="" val="158191436"/>
                    </a:ext>
                  </a:extLst>
                </a:gridCol>
              </a:tblGrid>
              <a:tr h="1636809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Paradigm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Multi-paradigm: event-driven, functional, imperative, object-oriented programming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21486757"/>
                  </a:ext>
                </a:extLst>
              </a:tr>
              <a:tr h="1636809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Designed by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Brendan </a:t>
                      </a:r>
                      <a:r>
                        <a:rPr lang="en-US" dirty="0" err="1">
                          <a:effectLst/>
                        </a:rPr>
                        <a:t>Eich</a:t>
                      </a:r>
                      <a:r>
                        <a:rPr lang="en-US" dirty="0">
                          <a:effectLst/>
                        </a:rPr>
                        <a:t> of Netscape initially; others have also contributed to the ECMAScript standard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43133325"/>
                  </a:ext>
                </a:extLst>
              </a:tr>
              <a:tr h="55891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First appeared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December 4, 1995</a:t>
                      </a:r>
                      <a:endParaRPr lang="en-GB" dirty="0">
                        <a:effectLst/>
                      </a:endParaRP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668572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B242DBD8-045F-4648-8613-9F8922B7E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5502" y="-794197"/>
            <a:ext cx="1770036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December 4, 1995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01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A78485-B19E-4E74-9FEA-8AE51772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6057"/>
            <a:ext cx="8596668" cy="1320800"/>
          </a:xfrm>
        </p:spPr>
        <p:txBody>
          <a:bodyPr/>
          <a:lstStyle/>
          <a:p>
            <a:r>
              <a:rPr lang="en-US" dirty="0"/>
              <a:t>ECMAScript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562412-6998-4CE7-8C07-AF92B1117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ECMA stands for European Computer Manufacturers Association Script</a:t>
            </a:r>
          </a:p>
          <a:p>
            <a:r>
              <a:rPr lang="en-GB" dirty="0"/>
              <a:t>ECMAScript is a Standard for </a:t>
            </a:r>
            <a:r>
              <a:rPr lang="en-GB" b="1" dirty="0"/>
              <a:t>scripting</a:t>
            </a:r>
            <a:r>
              <a:rPr lang="en-GB" dirty="0"/>
              <a:t> languages such as JavaScript, JScript, etc. It is a trademark scripting language specification. JavaScript is a language based on ECMAScript. A standard for scripting languages like JavaScript, JScript is ECMAScript</a:t>
            </a:r>
          </a:p>
          <a:p>
            <a:r>
              <a:rPr lang="en-GB" dirty="0"/>
              <a:t>The fundamental /Core JavaScript is also known as Es5 (ECMAScript_5)</a:t>
            </a:r>
          </a:p>
          <a:p>
            <a:r>
              <a:rPr lang="en-GB" dirty="0"/>
              <a:t>The Advance /JavaScript is called Es6 (ECMAScript_6)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50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809AE1-8A26-40E2-88D4-88381F4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58F93B-BF5E-4862-884B-E717C79E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compiles code through interpreter</a:t>
            </a:r>
          </a:p>
          <a:p>
            <a:r>
              <a:rPr lang="en-GB" b="1" dirty="0"/>
              <a:t>Language which also compiles code on interpreter are PHP, Ruby, Python</a:t>
            </a:r>
            <a:endParaRPr lang="en-US" dirty="0"/>
          </a:p>
          <a:p>
            <a:r>
              <a:rPr lang="en-US" dirty="0"/>
              <a:t>Interpreter. An interpreter </a:t>
            </a:r>
            <a:r>
              <a:rPr lang="en-US" b="1" dirty="0"/>
              <a:t>translates code into machine code, instruction by instruction</a:t>
            </a:r>
            <a:r>
              <a:rPr lang="en-US" dirty="0"/>
              <a:t> - the CPU executes each instruction before the interpreter moves on to translate the next instruction. Interpreted code will show an error as soon as it hits a problem, so it is easier to debug than compiled code.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6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809AE1-8A26-40E2-88D4-88381F4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Java Script Advantages And Disadvantages</a:t>
            </a:r>
            <a:br>
              <a:rPr lang="en-GB" dirty="0"/>
            </a:b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C6035BDB-0438-4C14-8288-61C9AAD28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09486"/>
            <a:ext cx="8785980" cy="5021943"/>
          </a:xfrm>
        </p:spPr>
      </p:pic>
    </p:spTree>
    <p:extLst>
      <p:ext uri="{BB962C8B-B14F-4D97-AF65-F5344CB8AC3E}">
        <p14:creationId xmlns:p14="http://schemas.microsoft.com/office/powerpoint/2010/main" val="355711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809AE1-8A26-40E2-88D4-88381F4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Possible After Learning About JavaScript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58F93B-BF5E-4862-884B-E717C79E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/>
              <a:t>interactive behavior to web pages</a:t>
            </a:r>
          </a:p>
          <a:p>
            <a:r>
              <a:rPr lang="en-US" dirty="0"/>
              <a:t>Creating web and mobile apps</a:t>
            </a:r>
          </a:p>
          <a:p>
            <a:r>
              <a:rPr lang="en-US" dirty="0"/>
              <a:t>Building web servers and developing server applications</a:t>
            </a:r>
          </a:p>
          <a:p>
            <a:r>
              <a:rPr lang="en-GB" dirty="0"/>
              <a:t>Game development</a:t>
            </a:r>
          </a:p>
          <a:p>
            <a:r>
              <a:rPr lang="en-GB" dirty="0"/>
              <a:t>Desktop Applications</a:t>
            </a:r>
          </a:p>
          <a:p>
            <a:r>
              <a:rPr lang="en-GB" dirty="0" err="1"/>
              <a:t>BlockChain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7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809AE1-8A26-40E2-88D4-88381F4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V8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58F93B-BF5E-4862-884B-E717C79E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browser engine (also known as a layout engine or rendering engine) is </a:t>
            </a:r>
            <a:r>
              <a:rPr lang="en-US" b="1" dirty="0"/>
              <a:t>a core software component of every major web browser</a:t>
            </a:r>
            <a:r>
              <a:rPr lang="en-US" dirty="0"/>
              <a:t>. The primary job of a browser engine is to transform HTML documents and other resources of a web page into an interactive visual representation on a user's device.</a:t>
            </a:r>
          </a:p>
          <a:p>
            <a:r>
              <a:rPr lang="en-US" dirty="0"/>
              <a:t>V8 is an open-source JavaScript engine developed by the Chromium Project for Google Chrome and Chromium web browsers. The project’s creator is </a:t>
            </a:r>
            <a:r>
              <a:rPr lang="en-US" dirty="0" err="1"/>
              <a:t>LarsBak</a:t>
            </a:r>
            <a:r>
              <a:rPr lang="en-US" dirty="0"/>
              <a:t>. The first version of the V8 engine was released at the same time as the first version of Chrome: 2 September 2008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90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809AE1-8A26-40E2-88D4-88381F4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JavaScript-Based Libraries And Framework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58F93B-BF5E-4862-884B-E717C79E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React,Angular,vue</a:t>
            </a:r>
            <a:r>
              <a:rPr lang="en-GB" dirty="0"/>
              <a:t> </a:t>
            </a:r>
            <a:r>
              <a:rPr lang="en-GB" dirty="0" err="1"/>
              <a:t>js</a:t>
            </a:r>
            <a:r>
              <a:rPr lang="en-GB" dirty="0"/>
              <a:t> ,next.js for web development </a:t>
            </a:r>
          </a:p>
          <a:p>
            <a:r>
              <a:rPr lang="en-GB" dirty="0" err="1"/>
              <a:t>Electorn</a:t>
            </a:r>
            <a:r>
              <a:rPr lang="en-GB" dirty="0"/>
              <a:t> </a:t>
            </a:r>
            <a:r>
              <a:rPr lang="en-GB" dirty="0" err="1"/>
              <a:t>js</a:t>
            </a:r>
            <a:r>
              <a:rPr lang="en-GB" dirty="0"/>
              <a:t> meteor.js ,proton native for desktop applications</a:t>
            </a:r>
          </a:p>
          <a:p>
            <a:r>
              <a:rPr lang="en-GB" dirty="0" err="1"/>
              <a:t>Pixer.js,Babylon,phaser</a:t>
            </a:r>
            <a:r>
              <a:rPr lang="en-GB" dirty="0"/>
              <a:t> for game development</a:t>
            </a:r>
          </a:p>
          <a:p>
            <a:r>
              <a:rPr lang="en-GB" dirty="0"/>
              <a:t>Solidity for blockchain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77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233</TotalTime>
  <Words>781</Words>
  <Application>Microsoft Office PowerPoint</Application>
  <PresentationFormat>Custom</PresentationFormat>
  <Paragraphs>107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Facet</vt:lpstr>
      <vt:lpstr>JAVASCRIPT</vt:lpstr>
      <vt:lpstr>What Is JavaScript </vt:lpstr>
      <vt:lpstr>JavaScript History </vt:lpstr>
      <vt:lpstr>ECMAScript</vt:lpstr>
      <vt:lpstr>JavaScript Introduction</vt:lpstr>
      <vt:lpstr>Java Script Advantages And Disadvantages </vt:lpstr>
      <vt:lpstr>What Is Possible After Learning About JavaScript </vt:lpstr>
      <vt:lpstr>Current V8 Browser</vt:lpstr>
      <vt:lpstr>JavaScript-Based Libraries And Framework </vt:lpstr>
      <vt:lpstr>Placing The Script  </vt:lpstr>
      <vt:lpstr>Comments </vt:lpstr>
      <vt:lpstr>Data Types In General </vt:lpstr>
      <vt:lpstr>Data Types In JavaScript </vt:lpstr>
      <vt:lpstr>Scope</vt:lpstr>
      <vt:lpstr>Var Keyword </vt:lpstr>
      <vt:lpstr>Auto-Detection Of Data Type In JavaScript </vt:lpstr>
      <vt:lpstr>Alerts </vt:lpstr>
      <vt:lpstr>Alert </vt:lpstr>
      <vt:lpstr>Variables  </vt:lpstr>
      <vt:lpstr>Variables</vt:lpstr>
      <vt:lpstr>Variable</vt:lpstr>
      <vt:lpstr>Variable</vt:lpstr>
      <vt:lpstr>The Legal And Illegal Variable Of Name </vt:lpstr>
      <vt:lpstr>Concatenate </vt:lpstr>
      <vt:lpstr>Prompts </vt:lpstr>
      <vt:lpstr>Prompts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ghazxanfar</dc:creator>
  <cp:lastModifiedBy>ghazxanfar</cp:lastModifiedBy>
  <cp:revision>28</cp:revision>
  <dcterms:created xsi:type="dcterms:W3CDTF">2022-02-10T14:51:50Z</dcterms:created>
  <dcterms:modified xsi:type="dcterms:W3CDTF">2022-02-27T16:13:39Z</dcterms:modified>
</cp:coreProperties>
</file>