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12/26/2020</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12/26/2020</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a:xfrm>
            <a:off x="1610264" y="-157222"/>
            <a:ext cx="9144000" cy="2387600"/>
          </a:xfrm>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a:xfrm>
            <a:off x="1524000" y="4680340"/>
            <a:ext cx="9144000" cy="1655762"/>
          </a:xfrm>
        </p:spPr>
        <p:txBody>
          <a:bodyPr vert="horz" lIns="91440" tIns="45720" rIns="91440" bIns="45720" rtlCol="0" anchor="t">
            <a:normAutofit/>
          </a:bodyPr>
          <a:lstStyle/>
          <a:p>
            <a:r>
              <a:rPr lang="en-US" dirty="0">
                <a:cs typeface="Calibri"/>
              </a:rPr>
              <a:t>Suraj Kumar</a:t>
            </a:r>
          </a:p>
          <a:p>
            <a:r>
              <a:rPr lang="en-US" dirty="0">
                <a:cs typeface="Calibri"/>
              </a:rPr>
              <a:t>Coursera Capstone Project</a:t>
            </a:r>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259</Words>
  <Application>Microsoft Office PowerPoint</Application>
  <PresentationFormat>Widescreen</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20MSM3013@cuchd.in</cp:lastModifiedBy>
  <cp:revision>10</cp:revision>
  <dcterms:created xsi:type="dcterms:W3CDTF">2018-12-27T16:20:20Z</dcterms:created>
  <dcterms:modified xsi:type="dcterms:W3CDTF">2020-12-25T22:06:52Z</dcterms:modified>
</cp:coreProperties>
</file>