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9" r:id="rId1"/>
    <p:sldMasterId id="2147483690" r:id="rId2"/>
  </p:sldMasterIdLst>
  <p:notesMasterIdLst>
    <p:notesMasterId r:id="rId10"/>
  </p:notesMasterIdLst>
  <p:sldIdLst>
    <p:sldId id="256" r:id="rId3"/>
    <p:sldId id="258" r:id="rId4"/>
    <p:sldId id="259" r:id="rId5"/>
    <p:sldId id="262" r:id="rId6"/>
    <p:sldId id="275" r:id="rId7"/>
    <p:sldId id="274" r:id="rId8"/>
    <p:sldId id="276" r:id="rId9"/>
  </p:sldIdLst>
  <p:sldSz cx="9144000" cy="5143500" type="screen16x9"/>
  <p:notesSz cx="6858000" cy="9144000"/>
  <p:embeddedFontLst>
    <p:embeddedFont>
      <p:font typeface="DM Sans" pitchFamily="2" charset="0"/>
      <p:regular r:id="rId11"/>
      <p:bold r:id="rId12"/>
      <p:italic r:id="rId13"/>
      <p:boldItalic r:id="rId14"/>
    </p:embeddedFont>
    <p:embeddedFont>
      <p:font typeface="DM Sans Medium" pitchFamily="2" charset="0"/>
      <p:regular r:id="rId15"/>
      <p:bold r:id="rId16"/>
      <p:italic r:id="rId17"/>
      <p:boldItalic r:id="rId18"/>
    </p:embeddedFont>
    <p:embeddedFont>
      <p:font typeface="Merriweather"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049" autoAdjust="0"/>
  </p:normalViewPr>
  <p:slideViewPr>
    <p:cSldViewPr snapToGrid="0">
      <p:cViewPr varScale="1">
        <p:scale>
          <a:sx n="87" d="100"/>
          <a:sy n="87" d="100"/>
        </p:scale>
        <p:origin x="680" y="48"/>
      </p:cViewPr>
      <p:guideLst>
        <p:guide orient="horz" pos="1620"/>
        <p:guide pos="2880"/>
      </p:guideLst>
    </p:cSldViewPr>
  </p:slideViewPr>
  <p:outlineViewPr>
    <p:cViewPr>
      <p:scale>
        <a:sx n="33" d="100"/>
        <a:sy n="33" d="100"/>
      </p:scale>
      <p:origin x="0" y="-8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11.fntdata"/><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14551a1e1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14551a1e1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14551a1e15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314551a1e15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14551a1e15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14551a1e15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14551a1e15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14551a1e15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4618151F-0177-8A64-6F36-27FF6B6EAC8B}"/>
            </a:ext>
          </a:extLst>
        </p:cNvPr>
        <p:cNvGrpSpPr/>
        <p:nvPr/>
      </p:nvGrpSpPr>
      <p:grpSpPr>
        <a:xfrm>
          <a:off x="0" y="0"/>
          <a:ext cx="0" cy="0"/>
          <a:chOff x="0" y="0"/>
          <a:chExt cx="0" cy="0"/>
        </a:xfrm>
      </p:grpSpPr>
      <p:sp>
        <p:nvSpPr>
          <p:cNvPr id="329" name="Google Shape;329;g314551a1e15_1_3:notes">
            <a:extLst>
              <a:ext uri="{FF2B5EF4-FFF2-40B4-BE49-F238E27FC236}">
                <a16:creationId xmlns:a16="http://schemas.microsoft.com/office/drawing/2014/main" id="{0847B4EB-969B-D4D9-3CDE-54D2D72A94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14551a1e15_1_3:notes">
            <a:extLst>
              <a:ext uri="{FF2B5EF4-FFF2-40B4-BE49-F238E27FC236}">
                <a16:creationId xmlns:a16="http://schemas.microsoft.com/office/drawing/2014/main" id="{222140E4-D275-1419-98BA-F908CBCDE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65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a:extLst>
            <a:ext uri="{FF2B5EF4-FFF2-40B4-BE49-F238E27FC236}">
              <a16:creationId xmlns:a16="http://schemas.microsoft.com/office/drawing/2014/main" id="{9652A725-81D1-D96B-82F3-598F63A5686F}"/>
            </a:ext>
          </a:extLst>
        </p:cNvPr>
        <p:cNvGrpSpPr/>
        <p:nvPr/>
      </p:nvGrpSpPr>
      <p:grpSpPr>
        <a:xfrm>
          <a:off x="0" y="0"/>
          <a:ext cx="0" cy="0"/>
          <a:chOff x="0" y="0"/>
          <a:chExt cx="0" cy="0"/>
        </a:xfrm>
      </p:grpSpPr>
      <p:sp>
        <p:nvSpPr>
          <p:cNvPr id="319" name="Google Shape;319;g314551a1e15_0_309:notes">
            <a:extLst>
              <a:ext uri="{FF2B5EF4-FFF2-40B4-BE49-F238E27FC236}">
                <a16:creationId xmlns:a16="http://schemas.microsoft.com/office/drawing/2014/main" id="{A25C27B2-6A25-5491-CFA2-FCA5AEAA73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4551a1e15_0_309:notes">
            <a:extLst>
              <a:ext uri="{FF2B5EF4-FFF2-40B4-BE49-F238E27FC236}">
                <a16:creationId xmlns:a16="http://schemas.microsoft.com/office/drawing/2014/main" id="{C0B17201-BABE-428A-CCEF-CC8490A738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6287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a:extLst>
            <a:ext uri="{FF2B5EF4-FFF2-40B4-BE49-F238E27FC236}">
              <a16:creationId xmlns:a16="http://schemas.microsoft.com/office/drawing/2014/main" id="{3BDD5CC8-862F-9B84-230B-3DB89AFDDF71}"/>
            </a:ext>
          </a:extLst>
        </p:cNvPr>
        <p:cNvGrpSpPr/>
        <p:nvPr/>
      </p:nvGrpSpPr>
      <p:grpSpPr>
        <a:xfrm>
          <a:off x="0" y="0"/>
          <a:ext cx="0" cy="0"/>
          <a:chOff x="0" y="0"/>
          <a:chExt cx="0" cy="0"/>
        </a:xfrm>
      </p:grpSpPr>
      <p:sp>
        <p:nvSpPr>
          <p:cNvPr id="319" name="Google Shape;319;g314551a1e15_0_309:notes">
            <a:extLst>
              <a:ext uri="{FF2B5EF4-FFF2-40B4-BE49-F238E27FC236}">
                <a16:creationId xmlns:a16="http://schemas.microsoft.com/office/drawing/2014/main" id="{78FCBC26-83FC-11F1-D4BB-2916D07282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14551a1e15_0_309:notes">
            <a:extLst>
              <a:ext uri="{FF2B5EF4-FFF2-40B4-BE49-F238E27FC236}">
                <a16:creationId xmlns:a16="http://schemas.microsoft.com/office/drawing/2014/main" id="{1DED9949-A683-EFFC-E243-3805C4E052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479182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p:cSld name="TITLE_AND_BODY_1_1">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0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292100" algn="ctr">
              <a:spcBef>
                <a:spcPts val="0"/>
              </a:spcBef>
              <a:spcAft>
                <a:spcPts val="0"/>
              </a:spcAft>
              <a:buSzPts val="1000"/>
              <a:buChar char="●"/>
              <a:defRPr/>
            </a:lvl1pPr>
            <a:lvl2pPr marL="914400" lvl="1" indent="-279400" algn="ctr">
              <a:spcBef>
                <a:spcPts val="0"/>
              </a:spcBef>
              <a:spcAft>
                <a:spcPts val="0"/>
              </a:spcAft>
              <a:buSzPts val="800"/>
              <a:buChar char="○"/>
              <a:defRPr/>
            </a:lvl2pPr>
            <a:lvl3pPr marL="1371600" lvl="2" indent="-292100" algn="ctr">
              <a:spcBef>
                <a:spcPts val="0"/>
              </a:spcBef>
              <a:spcAft>
                <a:spcPts val="0"/>
              </a:spcAft>
              <a:buSzPts val="1000"/>
              <a:buChar char="■"/>
              <a:defRPr/>
            </a:lvl3pPr>
            <a:lvl4pPr marL="1828800" lvl="3" indent="-292100" algn="ctr">
              <a:spcBef>
                <a:spcPts val="0"/>
              </a:spcBef>
              <a:spcAft>
                <a:spcPts val="0"/>
              </a:spcAft>
              <a:buSzPts val="1000"/>
              <a:buChar char="●"/>
              <a:defRPr/>
            </a:lvl4pPr>
            <a:lvl5pPr marL="2286000" lvl="4" indent="-292100" algn="ctr">
              <a:spcBef>
                <a:spcPts val="0"/>
              </a:spcBef>
              <a:spcAft>
                <a:spcPts val="0"/>
              </a:spcAft>
              <a:buSzPts val="1000"/>
              <a:buChar char="○"/>
              <a:defRPr/>
            </a:lvl5pPr>
            <a:lvl6pPr marL="2743200" lvl="5" indent="-292100" algn="ctr">
              <a:spcBef>
                <a:spcPts val="0"/>
              </a:spcBef>
              <a:spcAft>
                <a:spcPts val="0"/>
              </a:spcAft>
              <a:buSzPts val="1000"/>
              <a:buChar char="■"/>
              <a:defRPr/>
            </a:lvl6pPr>
            <a:lvl7pPr marL="3200400" lvl="6" indent="-292100" algn="ctr">
              <a:spcBef>
                <a:spcPts val="0"/>
              </a:spcBef>
              <a:spcAft>
                <a:spcPts val="0"/>
              </a:spcAft>
              <a:buSzPts val="1000"/>
              <a:buChar char="●"/>
              <a:defRPr/>
            </a:lvl7pPr>
            <a:lvl8pPr marL="3657600" lvl="7" indent="-292100" algn="ctr">
              <a:spcBef>
                <a:spcPts val="0"/>
              </a:spcBef>
              <a:spcAft>
                <a:spcPts val="0"/>
              </a:spcAft>
              <a:buSzPts val="1000"/>
              <a:buChar char="○"/>
              <a:defRPr/>
            </a:lvl8pPr>
            <a:lvl9pPr marL="4114800" lvl="8" indent="-292100" algn="ctr">
              <a:spcBef>
                <a:spcPts val="0"/>
              </a:spcBef>
              <a:spcAft>
                <a:spcPts val="0"/>
              </a:spcAft>
              <a:buSzPts val="10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97" name="Google Shape;97;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98" name="Google Shape;98;p25"/>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99" name="Google Shape;99;p25"/>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0" name="Google Shape;100;p25"/>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1" name="Google Shape;101;p25"/>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2" name="Google Shape;102;p25"/>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03" name="Google Shape;103;p25"/>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04"/>
        <p:cNvGrpSpPr/>
        <p:nvPr/>
      </p:nvGrpSpPr>
      <p:grpSpPr>
        <a:xfrm>
          <a:off x="0" y="0"/>
          <a:ext cx="0" cy="0"/>
          <a:chOff x="0" y="0"/>
          <a:chExt cx="0" cy="0"/>
        </a:xfrm>
      </p:grpSpPr>
      <p:sp>
        <p:nvSpPr>
          <p:cNvPr id="105" name="Google Shape;10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06" name="Google Shape;106;p26"/>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07" name="Google Shape;107;p26"/>
          <p:cNvSpPr>
            <a:spLocks noGrp="1"/>
          </p:cNvSpPr>
          <p:nvPr>
            <p:ph type="pic" idx="2"/>
          </p:nvPr>
        </p:nvSpPr>
        <p:spPr>
          <a:xfrm>
            <a:off x="4992024" y="1152775"/>
            <a:ext cx="3840300" cy="3416400"/>
          </a:xfrm>
          <a:prstGeom prst="rect">
            <a:avLst/>
          </a:prstGeom>
          <a:noFill/>
          <a:ln>
            <a:noFill/>
          </a:ln>
        </p:spPr>
      </p:sp>
      <p:sp>
        <p:nvSpPr>
          <p:cNvPr id="108" name="Google Shape;108;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big ideas">
  <p:cSld name="CUSTOM_1">
    <p:spTree>
      <p:nvGrpSpPr>
        <p:cNvPr id="1" name="Shape 109"/>
        <p:cNvGrpSpPr/>
        <p:nvPr/>
      </p:nvGrpSpPr>
      <p:grpSpPr>
        <a:xfrm>
          <a:off x="0" y="0"/>
          <a:ext cx="0" cy="0"/>
          <a:chOff x="0" y="0"/>
          <a:chExt cx="0" cy="0"/>
        </a:xfrm>
      </p:grpSpPr>
      <p:sp>
        <p:nvSpPr>
          <p:cNvPr id="110" name="Google Shape;11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1" name="Google Shape;111;p27"/>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12" name="Google Shape;112;p27"/>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3" name="Google Shape;113;p27"/>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4" name="Google Shape;114;p27"/>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15" name="Google Shape;115;p27"/>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116"/>
        <p:cNvGrpSpPr/>
        <p:nvPr/>
      </p:nvGrpSpPr>
      <p:grpSpPr>
        <a:xfrm>
          <a:off x="0" y="0"/>
          <a:ext cx="0" cy="0"/>
          <a:chOff x="0" y="0"/>
          <a:chExt cx="0" cy="0"/>
        </a:xfrm>
      </p:grpSpPr>
      <p:sp>
        <p:nvSpPr>
          <p:cNvPr id="117" name="Google Shape;117;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28"/>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19" name="Google Shape;119;p28"/>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0" name="Google Shape;120;p28"/>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rmAutofit/>
          </a:bodyPr>
          <a:lstStyle>
            <a:lvl1pPr marL="457200" lvl="0" indent="-292100">
              <a:spcBef>
                <a:spcPts val="0"/>
              </a:spcBef>
              <a:spcAft>
                <a:spcPts val="0"/>
              </a:spcAft>
              <a:buSzPts val="1000"/>
              <a:buChar char="●"/>
              <a:defRPr/>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1" name="Google Shape;121;p28"/>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22" name="Google Shape;122;p28"/>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23" name="Google Shape;123;p28"/>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24" name="Google Shape;124;p28"/>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125"/>
        <p:cNvGrpSpPr/>
        <p:nvPr/>
      </p:nvGrpSpPr>
      <p:grpSpPr>
        <a:xfrm>
          <a:off x="0" y="0"/>
          <a:ext cx="0" cy="0"/>
          <a:chOff x="0" y="0"/>
          <a:chExt cx="0" cy="0"/>
        </a:xfrm>
      </p:grpSpPr>
      <p:sp>
        <p:nvSpPr>
          <p:cNvPr id="126" name="Google Shape;12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27" name="Google Shape;127;p29"/>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8" name="Google Shape;128;p29"/>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29" name="Google Shape;129;p29"/>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30" name="Google Shape;130;p29"/>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279400">
              <a:spcBef>
                <a:spcPts val="0"/>
              </a:spcBef>
              <a:spcAft>
                <a:spcPts val="0"/>
              </a:spcAft>
              <a:buSzPts val="8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131" name="Google Shape;131;p29"/>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32" name="Google Shape;132;p29"/>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3" name="Google Shape;133;p29"/>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4" name="Google Shape;134;p29"/>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
        <p:nvSpPr>
          <p:cNvPr id="135" name="Google Shape;135;p29"/>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136"/>
        <p:cNvGrpSpPr/>
        <p:nvPr/>
      </p:nvGrpSpPr>
      <p:grpSpPr>
        <a:xfrm>
          <a:off x="0" y="0"/>
          <a:ext cx="0" cy="0"/>
          <a:chOff x="0" y="0"/>
          <a:chExt cx="0" cy="0"/>
        </a:xfrm>
      </p:grpSpPr>
      <p:sp>
        <p:nvSpPr>
          <p:cNvPr id="137" name="Google Shape;137;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38" name="Google Shape;138;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9" name="Google Shape;139;p30"/>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140"/>
        <p:cNvGrpSpPr/>
        <p:nvPr/>
      </p:nvGrpSpPr>
      <p:grpSpPr>
        <a:xfrm>
          <a:off x="0" y="0"/>
          <a:ext cx="0" cy="0"/>
          <a:chOff x="0" y="0"/>
          <a:chExt cx="0" cy="0"/>
        </a:xfrm>
      </p:grpSpPr>
      <p:sp>
        <p:nvSpPr>
          <p:cNvPr id="141" name="Google Shape;141;p31"/>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2" name="Google Shape;142;p31"/>
          <p:cNvSpPr>
            <a:spLocks noGrp="1"/>
          </p:cNvSpPr>
          <p:nvPr>
            <p:ph type="pic" idx="2"/>
          </p:nvPr>
        </p:nvSpPr>
        <p:spPr>
          <a:xfrm>
            <a:off x="4804825" y="1133300"/>
            <a:ext cx="4027500" cy="2392800"/>
          </a:xfrm>
          <a:prstGeom prst="rect">
            <a:avLst/>
          </a:prstGeom>
          <a:noFill/>
          <a:ln>
            <a:noFill/>
          </a:ln>
        </p:spPr>
      </p:sp>
      <p:sp>
        <p:nvSpPr>
          <p:cNvPr id="143" name="Google Shape;143;p31"/>
          <p:cNvSpPr>
            <a:spLocks noGrp="1"/>
          </p:cNvSpPr>
          <p:nvPr>
            <p:ph type="pic" idx="3"/>
          </p:nvPr>
        </p:nvSpPr>
        <p:spPr>
          <a:xfrm>
            <a:off x="311725" y="1133300"/>
            <a:ext cx="4027500" cy="2392800"/>
          </a:xfrm>
          <a:prstGeom prst="rect">
            <a:avLst/>
          </a:prstGeom>
          <a:noFill/>
          <a:ln>
            <a:noFill/>
          </a:ln>
        </p:spPr>
      </p:sp>
      <p:sp>
        <p:nvSpPr>
          <p:cNvPr id="144" name="Google Shape;144;p31"/>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45" name="Google Shape;145;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46" name="Google Shape;14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47" name="Google Shape;147;p31"/>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48" name="Google Shape;148;p31"/>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149"/>
        <p:cNvGrpSpPr/>
        <p:nvPr/>
      </p:nvGrpSpPr>
      <p:grpSpPr>
        <a:xfrm>
          <a:off x="0" y="0"/>
          <a:ext cx="0" cy="0"/>
          <a:chOff x="0" y="0"/>
          <a:chExt cx="0" cy="0"/>
        </a:xfrm>
      </p:grpSpPr>
      <p:sp>
        <p:nvSpPr>
          <p:cNvPr id="150" name="Google Shape;150;p32"/>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1" name="Google Shape;151;p32"/>
          <p:cNvSpPr>
            <a:spLocks noGrp="1"/>
          </p:cNvSpPr>
          <p:nvPr>
            <p:ph type="pic" idx="2"/>
          </p:nvPr>
        </p:nvSpPr>
        <p:spPr>
          <a:xfrm>
            <a:off x="6205225" y="1128325"/>
            <a:ext cx="2627100" cy="2273100"/>
          </a:xfrm>
          <a:prstGeom prst="rect">
            <a:avLst/>
          </a:prstGeom>
          <a:noFill/>
          <a:ln>
            <a:noFill/>
          </a:ln>
        </p:spPr>
      </p:sp>
      <p:sp>
        <p:nvSpPr>
          <p:cNvPr id="152" name="Google Shape;152;p32"/>
          <p:cNvSpPr>
            <a:spLocks noGrp="1"/>
          </p:cNvSpPr>
          <p:nvPr>
            <p:ph type="pic" idx="3"/>
          </p:nvPr>
        </p:nvSpPr>
        <p:spPr>
          <a:xfrm>
            <a:off x="311725" y="1128325"/>
            <a:ext cx="2627100" cy="2273100"/>
          </a:xfrm>
          <a:prstGeom prst="rect">
            <a:avLst/>
          </a:prstGeom>
          <a:noFill/>
          <a:ln>
            <a:noFill/>
          </a:ln>
        </p:spPr>
      </p:sp>
      <p:sp>
        <p:nvSpPr>
          <p:cNvPr id="153" name="Google Shape;153;p32"/>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4" name="Google Shape;154;p32"/>
          <p:cNvSpPr>
            <a:spLocks noGrp="1"/>
          </p:cNvSpPr>
          <p:nvPr>
            <p:ph type="pic" idx="5"/>
          </p:nvPr>
        </p:nvSpPr>
        <p:spPr>
          <a:xfrm>
            <a:off x="3255250" y="1128325"/>
            <a:ext cx="2627100" cy="2273100"/>
          </a:xfrm>
          <a:prstGeom prst="rect">
            <a:avLst/>
          </a:prstGeom>
          <a:noFill/>
          <a:ln>
            <a:noFill/>
          </a:ln>
        </p:spPr>
      </p:sp>
      <p:sp>
        <p:nvSpPr>
          <p:cNvPr id="155" name="Google Shape;155;p32"/>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56" name="Google Shape;156;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58" name="Google Shape;158;p32"/>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59" name="Google Shape;159;p32"/>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
        <p:nvSpPr>
          <p:cNvPr id="160" name="Google Shape;160;p32"/>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161"/>
        <p:cNvGrpSpPr/>
        <p:nvPr/>
      </p:nvGrpSpPr>
      <p:grpSpPr>
        <a:xfrm>
          <a:off x="0" y="0"/>
          <a:ext cx="0" cy="0"/>
          <a:chOff x="0" y="0"/>
          <a:chExt cx="0" cy="0"/>
        </a:xfrm>
      </p:grpSpPr>
      <p:sp>
        <p:nvSpPr>
          <p:cNvPr id="162" name="Google Shape;162;p33"/>
          <p:cNvSpPr>
            <a:spLocks noGrp="1"/>
          </p:cNvSpPr>
          <p:nvPr>
            <p:ph type="pic" idx="2"/>
          </p:nvPr>
        </p:nvSpPr>
        <p:spPr>
          <a:xfrm>
            <a:off x="311700" y="445025"/>
            <a:ext cx="8520600" cy="4218300"/>
          </a:xfrm>
          <a:prstGeom prst="rect">
            <a:avLst/>
          </a:prstGeom>
          <a:noFill/>
          <a:ln>
            <a:noFill/>
          </a:ln>
        </p:spPr>
      </p:sp>
      <p:sp>
        <p:nvSpPr>
          <p:cNvPr id="163" name="Google Shape;163;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164"/>
        <p:cNvGrpSpPr/>
        <p:nvPr/>
      </p:nvGrpSpPr>
      <p:grpSpPr>
        <a:xfrm>
          <a:off x="0" y="0"/>
          <a:ext cx="0" cy="0"/>
          <a:chOff x="0" y="0"/>
          <a:chExt cx="0" cy="0"/>
        </a:xfrm>
      </p:grpSpPr>
      <p:sp>
        <p:nvSpPr>
          <p:cNvPr id="165" name="Google Shape;165;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66" name="Google Shape;166;p34"/>
          <p:cNvSpPr>
            <a:spLocks noGrp="1"/>
          </p:cNvSpPr>
          <p:nvPr>
            <p:ph type="pic" idx="2"/>
          </p:nvPr>
        </p:nvSpPr>
        <p:spPr>
          <a:xfrm>
            <a:off x="3389600" y="118913"/>
            <a:ext cx="1643700" cy="1535100"/>
          </a:xfrm>
          <a:prstGeom prst="rect">
            <a:avLst/>
          </a:prstGeom>
          <a:noFill/>
          <a:ln>
            <a:noFill/>
          </a:ln>
        </p:spPr>
      </p:sp>
      <p:sp>
        <p:nvSpPr>
          <p:cNvPr id="167" name="Google Shape;167;p34"/>
          <p:cNvSpPr>
            <a:spLocks noGrp="1"/>
          </p:cNvSpPr>
          <p:nvPr>
            <p:ph type="pic" idx="3"/>
          </p:nvPr>
        </p:nvSpPr>
        <p:spPr>
          <a:xfrm>
            <a:off x="5195935" y="118913"/>
            <a:ext cx="1643700" cy="1535100"/>
          </a:xfrm>
          <a:prstGeom prst="rect">
            <a:avLst/>
          </a:prstGeom>
          <a:noFill/>
          <a:ln>
            <a:noFill/>
          </a:ln>
        </p:spPr>
      </p:sp>
      <p:sp>
        <p:nvSpPr>
          <p:cNvPr id="168" name="Google Shape;168;p34"/>
          <p:cNvSpPr>
            <a:spLocks noGrp="1"/>
          </p:cNvSpPr>
          <p:nvPr>
            <p:ph type="pic" idx="4"/>
          </p:nvPr>
        </p:nvSpPr>
        <p:spPr>
          <a:xfrm>
            <a:off x="7002270" y="118913"/>
            <a:ext cx="1643700" cy="1535100"/>
          </a:xfrm>
          <a:prstGeom prst="rect">
            <a:avLst/>
          </a:prstGeom>
          <a:noFill/>
          <a:ln>
            <a:noFill/>
          </a:ln>
        </p:spPr>
      </p:sp>
      <p:sp>
        <p:nvSpPr>
          <p:cNvPr id="169" name="Google Shape;169;p34"/>
          <p:cNvSpPr>
            <a:spLocks noGrp="1"/>
          </p:cNvSpPr>
          <p:nvPr>
            <p:ph type="pic" idx="5"/>
          </p:nvPr>
        </p:nvSpPr>
        <p:spPr>
          <a:xfrm>
            <a:off x="3389588" y="1804212"/>
            <a:ext cx="1643700" cy="1535100"/>
          </a:xfrm>
          <a:prstGeom prst="rect">
            <a:avLst/>
          </a:prstGeom>
          <a:noFill/>
          <a:ln>
            <a:noFill/>
          </a:ln>
        </p:spPr>
      </p:sp>
      <p:sp>
        <p:nvSpPr>
          <p:cNvPr id="170" name="Google Shape;170;p34"/>
          <p:cNvSpPr>
            <a:spLocks noGrp="1"/>
          </p:cNvSpPr>
          <p:nvPr>
            <p:ph type="pic" idx="6"/>
          </p:nvPr>
        </p:nvSpPr>
        <p:spPr>
          <a:xfrm>
            <a:off x="5195922" y="1804212"/>
            <a:ext cx="1643700" cy="1535100"/>
          </a:xfrm>
          <a:prstGeom prst="rect">
            <a:avLst/>
          </a:prstGeom>
          <a:noFill/>
          <a:ln>
            <a:noFill/>
          </a:ln>
        </p:spPr>
      </p:sp>
      <p:sp>
        <p:nvSpPr>
          <p:cNvPr id="171" name="Google Shape;171;p34"/>
          <p:cNvSpPr>
            <a:spLocks noGrp="1"/>
          </p:cNvSpPr>
          <p:nvPr>
            <p:ph type="pic" idx="7"/>
          </p:nvPr>
        </p:nvSpPr>
        <p:spPr>
          <a:xfrm>
            <a:off x="7002257" y="1804212"/>
            <a:ext cx="1643700" cy="1535100"/>
          </a:xfrm>
          <a:prstGeom prst="rect">
            <a:avLst/>
          </a:prstGeom>
          <a:noFill/>
          <a:ln>
            <a:noFill/>
          </a:ln>
        </p:spPr>
      </p:sp>
      <p:sp>
        <p:nvSpPr>
          <p:cNvPr id="172" name="Google Shape;172;p34"/>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173" name="Google Shape;173;p34"/>
          <p:cNvSpPr>
            <a:spLocks noGrp="1"/>
          </p:cNvSpPr>
          <p:nvPr>
            <p:ph type="pic" idx="8"/>
          </p:nvPr>
        </p:nvSpPr>
        <p:spPr>
          <a:xfrm>
            <a:off x="3389588" y="3489487"/>
            <a:ext cx="1643700" cy="1535100"/>
          </a:xfrm>
          <a:prstGeom prst="rect">
            <a:avLst/>
          </a:prstGeom>
          <a:noFill/>
          <a:ln>
            <a:noFill/>
          </a:ln>
        </p:spPr>
      </p:sp>
      <p:sp>
        <p:nvSpPr>
          <p:cNvPr id="174" name="Google Shape;174;p34"/>
          <p:cNvSpPr>
            <a:spLocks noGrp="1"/>
          </p:cNvSpPr>
          <p:nvPr>
            <p:ph type="pic" idx="9"/>
          </p:nvPr>
        </p:nvSpPr>
        <p:spPr>
          <a:xfrm>
            <a:off x="5195922" y="3489487"/>
            <a:ext cx="1643700" cy="1535100"/>
          </a:xfrm>
          <a:prstGeom prst="rect">
            <a:avLst/>
          </a:prstGeom>
          <a:noFill/>
          <a:ln>
            <a:noFill/>
          </a:ln>
        </p:spPr>
      </p:sp>
      <p:sp>
        <p:nvSpPr>
          <p:cNvPr id="175" name="Google Shape;175;p34"/>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ustom title slide" type="title">
  <p:cSld name="TITLE">
    <p:bg>
      <p:bgPr>
        <a:solidFill>
          <a:schemeClr val="dk1"/>
        </a:solidFill>
        <a:effectLst/>
      </p:bgPr>
    </p:bg>
    <p:spTree>
      <p:nvGrpSpPr>
        <p:cNvPr id="1" name="Shape 176"/>
        <p:cNvGrpSpPr/>
        <p:nvPr/>
      </p:nvGrpSpPr>
      <p:grpSpPr>
        <a:xfrm>
          <a:off x="0" y="0"/>
          <a:ext cx="0" cy="0"/>
          <a:chOff x="0" y="0"/>
          <a:chExt cx="0" cy="0"/>
        </a:xfrm>
      </p:grpSpPr>
      <p:sp>
        <p:nvSpPr>
          <p:cNvPr id="177" name="Google Shape;177;p35"/>
          <p:cNvSpPr txBox="1">
            <a:spLocks noGrp="1"/>
          </p:cNvSpPr>
          <p:nvPr>
            <p:ph type="body" idx="1"/>
          </p:nvPr>
        </p:nvSpPr>
        <p:spPr>
          <a:xfrm>
            <a:off x="196951" y="4737750"/>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178" name="Google Shape;178;p35"/>
          <p:cNvSpPr txBox="1">
            <a:spLocks noGrp="1"/>
          </p:cNvSpPr>
          <p:nvPr>
            <p:ph type="ctrTitle"/>
          </p:nvPr>
        </p:nvSpPr>
        <p:spPr>
          <a:xfrm>
            <a:off x="196950" y="223825"/>
            <a:ext cx="8011800" cy="1877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a:endParaRPr/>
          </a:p>
        </p:txBody>
      </p:sp>
      <p:sp>
        <p:nvSpPr>
          <p:cNvPr id="179" name="Google Shape;179;p35"/>
          <p:cNvSpPr txBox="1">
            <a:spLocks noGrp="1"/>
          </p:cNvSpPr>
          <p:nvPr>
            <p:ph type="subTitle" idx="2"/>
          </p:nvPr>
        </p:nvSpPr>
        <p:spPr>
          <a:xfrm>
            <a:off x="196950" y="2171250"/>
            <a:ext cx="3986700" cy="555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80" name="Google Shape;180;p35"/>
          <p:cNvSpPr>
            <a:spLocks noGrp="1"/>
          </p:cNvSpPr>
          <p:nvPr>
            <p:ph type="pic" idx="3"/>
          </p:nvPr>
        </p:nvSpPr>
        <p:spPr>
          <a:xfrm>
            <a:off x="4437578" y="2171250"/>
            <a:ext cx="4509600" cy="2775600"/>
          </a:xfrm>
          <a:prstGeom prst="round2DiagRect">
            <a:avLst>
              <a:gd name="adj1" fmla="val 16667"/>
              <a:gd name="adj2" fmla="val 0"/>
            </a:avLst>
          </a:prstGeom>
          <a:noFill/>
          <a:ln>
            <a:noFill/>
          </a:ln>
        </p:spPr>
      </p:sp>
      <p:sp>
        <p:nvSpPr>
          <p:cNvPr id="181" name="Google Shape;181;p35"/>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number" type="secHead">
  <p:cSld name="SECTION_HEADER">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511953" y="5885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4" name="Google Shape;184;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85" name="Google Shape;185;p36"/>
          <p:cNvSpPr txBox="1">
            <a:spLocks noGrp="1"/>
          </p:cNvSpPr>
          <p:nvPr>
            <p:ph type="title" idx="2"/>
          </p:nvPr>
        </p:nvSpPr>
        <p:spPr>
          <a:xfrm>
            <a:off x="511953" y="14303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6" name="Google Shape;186;p36"/>
          <p:cNvSpPr txBox="1">
            <a:spLocks noGrp="1"/>
          </p:cNvSpPr>
          <p:nvPr>
            <p:ph type="title" idx="3"/>
          </p:nvPr>
        </p:nvSpPr>
        <p:spPr>
          <a:xfrm>
            <a:off x="511953" y="22721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7" name="Google Shape;187;p36"/>
          <p:cNvSpPr txBox="1">
            <a:spLocks noGrp="1"/>
          </p:cNvSpPr>
          <p:nvPr>
            <p:ph type="title" idx="4"/>
          </p:nvPr>
        </p:nvSpPr>
        <p:spPr>
          <a:xfrm>
            <a:off x="511953" y="31139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8" name="Google Shape;188;p36"/>
          <p:cNvSpPr txBox="1">
            <a:spLocks noGrp="1"/>
          </p:cNvSpPr>
          <p:nvPr>
            <p:ph type="title" idx="5"/>
          </p:nvPr>
        </p:nvSpPr>
        <p:spPr>
          <a:xfrm>
            <a:off x="511953" y="3955799"/>
            <a:ext cx="7464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9" name="Google Shape;189;p36"/>
          <p:cNvSpPr txBox="1">
            <a:spLocks noGrp="1"/>
          </p:cNvSpPr>
          <p:nvPr>
            <p:ph type="body" idx="1"/>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90" name="Google Shape;190;p36"/>
          <p:cNvSpPr txBox="1">
            <a:spLocks noGrp="1"/>
          </p:cNvSpPr>
          <p:nvPr>
            <p:ph type="body" idx="6"/>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Main Point 1" type="tx">
  <p:cSld name="TITLE_AND_BODY">
    <p:spTree>
      <p:nvGrpSpPr>
        <p:cNvPr id="1" name="Shape 191"/>
        <p:cNvGrpSpPr/>
        <p:nvPr/>
      </p:nvGrpSpPr>
      <p:grpSpPr>
        <a:xfrm>
          <a:off x="0" y="0"/>
          <a:ext cx="0" cy="0"/>
          <a:chOff x="0" y="0"/>
          <a:chExt cx="0" cy="0"/>
        </a:xfrm>
      </p:grpSpPr>
      <p:sp>
        <p:nvSpPr>
          <p:cNvPr id="192" name="Google Shape;19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3" name="Google Shape;193;p37"/>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a:endParaRPr/>
          </a:p>
        </p:txBody>
      </p:sp>
      <p:sp>
        <p:nvSpPr>
          <p:cNvPr id="194" name="Google Shape;194;p37"/>
          <p:cNvSpPr txBox="1">
            <a:spLocks noGrp="1"/>
          </p:cNvSpPr>
          <p:nvPr>
            <p:ph type="body" idx="2"/>
          </p:nvPr>
        </p:nvSpPr>
        <p:spPr>
          <a:xfrm>
            <a:off x="196951" y="196725"/>
            <a:ext cx="18591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195" name="Google Shape;195;p37"/>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ain Point 2">
  <p:cSld name="TITLE_AND_BODY_1">
    <p:bg>
      <p:bgPr>
        <a:solidFill>
          <a:schemeClr val="dk1"/>
        </a:solidFill>
        <a:effectLst/>
      </p:bgPr>
    </p:bg>
    <p:spTree>
      <p:nvGrpSpPr>
        <p:cNvPr id="1" name="Shape 196"/>
        <p:cNvGrpSpPr/>
        <p:nvPr/>
      </p:nvGrpSpPr>
      <p:grpSpPr>
        <a:xfrm>
          <a:off x="0" y="0"/>
          <a:ext cx="0" cy="0"/>
          <a:chOff x="0" y="0"/>
          <a:chExt cx="0" cy="0"/>
        </a:xfrm>
      </p:grpSpPr>
      <p:sp>
        <p:nvSpPr>
          <p:cNvPr id="197" name="Google Shape;19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198" name="Google Shape;198;p38"/>
          <p:cNvSpPr txBox="1">
            <a:spLocks noGrp="1"/>
          </p:cNvSpPr>
          <p:nvPr>
            <p:ph type="subTitle" idx="1"/>
          </p:nvPr>
        </p:nvSpPr>
        <p:spPr>
          <a:xfrm>
            <a:off x="975300" y="1864050"/>
            <a:ext cx="7193400" cy="1415400"/>
          </a:xfrm>
          <a:prstGeom prst="rect">
            <a:avLst/>
          </a:prstGeom>
        </p:spPr>
        <p:txBody>
          <a:bodyPr spcFirstLastPara="1" wrap="square" lIns="91425" tIns="91425" rIns="91425" bIns="91425" anchor="ctr" anchorCtr="0">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a:endParaRPr/>
          </a:p>
        </p:txBody>
      </p:sp>
      <p:sp>
        <p:nvSpPr>
          <p:cNvPr id="199" name="Google Shape;199;p38"/>
          <p:cNvSpPr txBox="1">
            <a:spLocks noGrp="1"/>
          </p:cNvSpPr>
          <p:nvPr>
            <p:ph type="body" idx="2"/>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200" name="Google Shape;200;p38"/>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body and image 1" type="twoColTx">
  <p:cSld name="TITLE_AND_TWO_COLUMNS">
    <p:spTree>
      <p:nvGrpSpPr>
        <p:cNvPr id="1" name="Shape 201"/>
        <p:cNvGrpSpPr/>
        <p:nvPr/>
      </p:nvGrpSpPr>
      <p:grpSpPr>
        <a:xfrm>
          <a:off x="0" y="0"/>
          <a:ext cx="0" cy="0"/>
          <a:chOff x="0" y="0"/>
          <a:chExt cx="0" cy="0"/>
        </a:xfrm>
      </p:grpSpPr>
      <p:sp>
        <p:nvSpPr>
          <p:cNvPr id="202" name="Google Shape;202;p39"/>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a:endParaRPr/>
          </a:p>
        </p:txBody>
      </p:sp>
      <p:sp>
        <p:nvSpPr>
          <p:cNvPr id="203" name="Google Shape;203;p39"/>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dk1"/>
              </a:buClr>
              <a:buSzPts val="1000"/>
              <a:buChar char="●"/>
              <a:defRPr>
                <a:solidFill>
                  <a:schemeClr val="dk1"/>
                </a:solidFill>
              </a:defRPr>
            </a:lvl1pPr>
            <a:lvl2pPr marL="914400" lvl="1" indent="-292100">
              <a:lnSpc>
                <a:spcPct val="100000"/>
              </a:lnSpc>
              <a:spcBef>
                <a:spcPts val="0"/>
              </a:spcBef>
              <a:spcAft>
                <a:spcPts val="0"/>
              </a:spcAft>
              <a:buClr>
                <a:schemeClr val="dk1"/>
              </a:buClr>
              <a:buSzPts val="1000"/>
              <a:buChar char="○"/>
              <a:defRPr sz="1000">
                <a:solidFill>
                  <a:schemeClr val="dk1"/>
                </a:solidFill>
              </a:defRPr>
            </a:lvl2pPr>
            <a:lvl3pPr marL="1371600" lvl="2" indent="-292100">
              <a:lnSpc>
                <a:spcPct val="100000"/>
              </a:lnSpc>
              <a:spcBef>
                <a:spcPts val="0"/>
              </a:spcBef>
              <a:spcAft>
                <a:spcPts val="0"/>
              </a:spcAft>
              <a:buClr>
                <a:schemeClr val="dk1"/>
              </a:buClr>
              <a:buSzPts val="1000"/>
              <a:buChar char="■"/>
              <a:defRPr>
                <a:solidFill>
                  <a:schemeClr val="dk1"/>
                </a:solidFill>
              </a:defRPr>
            </a:lvl3pPr>
            <a:lvl4pPr marL="1828800" lvl="3" indent="-292100">
              <a:lnSpc>
                <a:spcPct val="100000"/>
              </a:lnSpc>
              <a:spcBef>
                <a:spcPts val="0"/>
              </a:spcBef>
              <a:spcAft>
                <a:spcPts val="0"/>
              </a:spcAft>
              <a:buClr>
                <a:schemeClr val="dk1"/>
              </a:buClr>
              <a:buSzPts val="1000"/>
              <a:buChar char="●"/>
              <a:defRPr>
                <a:solidFill>
                  <a:schemeClr val="dk1"/>
                </a:solidFill>
              </a:defRPr>
            </a:lvl4pPr>
            <a:lvl5pPr marL="2286000" lvl="4" indent="-292100">
              <a:lnSpc>
                <a:spcPct val="100000"/>
              </a:lnSpc>
              <a:spcBef>
                <a:spcPts val="0"/>
              </a:spcBef>
              <a:spcAft>
                <a:spcPts val="0"/>
              </a:spcAft>
              <a:buClr>
                <a:schemeClr val="dk1"/>
              </a:buClr>
              <a:buSzPts val="1000"/>
              <a:buChar char="○"/>
              <a:defRPr>
                <a:solidFill>
                  <a:schemeClr val="dk1"/>
                </a:solidFill>
              </a:defRPr>
            </a:lvl5pPr>
            <a:lvl6pPr marL="2743200" lvl="5" indent="-292100">
              <a:lnSpc>
                <a:spcPct val="100000"/>
              </a:lnSpc>
              <a:spcBef>
                <a:spcPts val="0"/>
              </a:spcBef>
              <a:spcAft>
                <a:spcPts val="0"/>
              </a:spcAft>
              <a:buClr>
                <a:schemeClr val="dk1"/>
              </a:buClr>
              <a:buSzPts val="1000"/>
              <a:buChar char="■"/>
              <a:defRPr>
                <a:solidFill>
                  <a:schemeClr val="dk1"/>
                </a:solidFill>
              </a:defRPr>
            </a:lvl6pPr>
            <a:lvl7pPr marL="3200400" lvl="6" indent="-292100">
              <a:lnSpc>
                <a:spcPct val="100000"/>
              </a:lnSpc>
              <a:spcBef>
                <a:spcPts val="0"/>
              </a:spcBef>
              <a:spcAft>
                <a:spcPts val="0"/>
              </a:spcAft>
              <a:buClr>
                <a:schemeClr val="dk1"/>
              </a:buClr>
              <a:buSzPts val="1000"/>
              <a:buChar char="●"/>
              <a:defRPr>
                <a:solidFill>
                  <a:schemeClr val="dk1"/>
                </a:solidFill>
              </a:defRPr>
            </a:lvl7pPr>
            <a:lvl8pPr marL="3657600" lvl="7" indent="-292100">
              <a:lnSpc>
                <a:spcPct val="100000"/>
              </a:lnSpc>
              <a:spcBef>
                <a:spcPts val="0"/>
              </a:spcBef>
              <a:spcAft>
                <a:spcPts val="0"/>
              </a:spcAft>
              <a:buClr>
                <a:schemeClr val="dk1"/>
              </a:buClr>
              <a:buSzPts val="1000"/>
              <a:buChar char="○"/>
              <a:defRPr>
                <a:solidFill>
                  <a:schemeClr val="dk1"/>
                </a:solidFill>
              </a:defRPr>
            </a:lvl8pPr>
            <a:lvl9pPr marL="4114800" lvl="8" indent="-292100">
              <a:lnSpc>
                <a:spcPct val="100000"/>
              </a:lnSpc>
              <a:spcBef>
                <a:spcPts val="0"/>
              </a:spcBef>
              <a:spcAft>
                <a:spcPts val="0"/>
              </a:spcAft>
              <a:buClr>
                <a:schemeClr val="dk1"/>
              </a:buClr>
              <a:buSzPts val="1000"/>
              <a:buChar char="■"/>
              <a:defRPr>
                <a:solidFill>
                  <a:schemeClr val="dk1"/>
                </a:solidFill>
              </a:defRPr>
            </a:lvl9pPr>
          </a:lstStyle>
          <a:p>
            <a:endParaRPr/>
          </a:p>
        </p:txBody>
      </p:sp>
      <p:sp>
        <p:nvSpPr>
          <p:cNvPr id="204" name="Google Shape;20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5" name="Google Shape;205;p39"/>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206" name="Google Shape;206;p39"/>
          <p:cNvSpPr txBox="1">
            <a:spLocks noGrp="1"/>
          </p:cNvSpPr>
          <p:nvPr>
            <p:ph type="body" idx="3"/>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dk1"/>
              </a:buClr>
              <a:buSzPts val="800"/>
              <a:buChar char="●"/>
              <a:defRPr sz="800">
                <a:solidFill>
                  <a:schemeClr val="dk1"/>
                </a:solidFill>
              </a:defRPr>
            </a:lvl1pPr>
            <a:lvl2pPr marL="914400" lvl="1" indent="-279400">
              <a:spcBef>
                <a:spcPts val="0"/>
              </a:spcBef>
              <a:spcAft>
                <a:spcPts val="0"/>
              </a:spcAft>
              <a:buClr>
                <a:schemeClr val="dk1"/>
              </a:buClr>
              <a:buSzPts val="800"/>
              <a:buChar char="○"/>
              <a:defRPr>
                <a:solidFill>
                  <a:schemeClr val="dk1"/>
                </a:solidFill>
              </a:defRPr>
            </a:lvl2pPr>
            <a:lvl3pPr marL="1371600" lvl="2" indent="-279400">
              <a:spcBef>
                <a:spcPts val="0"/>
              </a:spcBef>
              <a:spcAft>
                <a:spcPts val="0"/>
              </a:spcAft>
              <a:buClr>
                <a:schemeClr val="dk1"/>
              </a:buClr>
              <a:buSzPts val="800"/>
              <a:buChar char="■"/>
              <a:defRPr sz="800">
                <a:solidFill>
                  <a:schemeClr val="dk1"/>
                </a:solidFill>
              </a:defRPr>
            </a:lvl3pPr>
            <a:lvl4pPr marL="1828800" lvl="3" indent="-279400">
              <a:spcBef>
                <a:spcPts val="0"/>
              </a:spcBef>
              <a:spcAft>
                <a:spcPts val="0"/>
              </a:spcAft>
              <a:buClr>
                <a:schemeClr val="dk1"/>
              </a:buClr>
              <a:buSzPts val="800"/>
              <a:buChar char="●"/>
              <a:defRPr sz="800">
                <a:solidFill>
                  <a:schemeClr val="dk1"/>
                </a:solidFill>
              </a:defRPr>
            </a:lvl4pPr>
            <a:lvl5pPr marL="2286000" lvl="4" indent="-279400">
              <a:spcBef>
                <a:spcPts val="0"/>
              </a:spcBef>
              <a:spcAft>
                <a:spcPts val="0"/>
              </a:spcAft>
              <a:buClr>
                <a:schemeClr val="dk1"/>
              </a:buClr>
              <a:buSzPts val="800"/>
              <a:buChar char="○"/>
              <a:defRPr sz="800">
                <a:solidFill>
                  <a:schemeClr val="dk1"/>
                </a:solidFill>
              </a:defRPr>
            </a:lvl5pPr>
            <a:lvl6pPr marL="2743200" lvl="5" indent="-279400">
              <a:spcBef>
                <a:spcPts val="0"/>
              </a:spcBef>
              <a:spcAft>
                <a:spcPts val="0"/>
              </a:spcAft>
              <a:buClr>
                <a:schemeClr val="dk1"/>
              </a:buClr>
              <a:buSzPts val="800"/>
              <a:buChar char="■"/>
              <a:defRPr sz="800">
                <a:solidFill>
                  <a:schemeClr val="dk1"/>
                </a:solidFill>
              </a:defRPr>
            </a:lvl6pPr>
            <a:lvl7pPr marL="3200400" lvl="6" indent="-279400">
              <a:spcBef>
                <a:spcPts val="0"/>
              </a:spcBef>
              <a:spcAft>
                <a:spcPts val="0"/>
              </a:spcAft>
              <a:buClr>
                <a:schemeClr val="dk1"/>
              </a:buClr>
              <a:buSzPts val="800"/>
              <a:buChar char="●"/>
              <a:defRPr sz="800">
                <a:solidFill>
                  <a:schemeClr val="dk1"/>
                </a:solidFill>
              </a:defRPr>
            </a:lvl7pPr>
            <a:lvl8pPr marL="3657600" lvl="7" indent="-279400">
              <a:spcBef>
                <a:spcPts val="0"/>
              </a:spcBef>
              <a:spcAft>
                <a:spcPts val="0"/>
              </a:spcAft>
              <a:buClr>
                <a:schemeClr val="dk1"/>
              </a:buClr>
              <a:buSzPts val="800"/>
              <a:buChar char="○"/>
              <a:defRPr sz="800">
                <a:solidFill>
                  <a:schemeClr val="dk1"/>
                </a:solidFill>
              </a:defRPr>
            </a:lvl8pPr>
            <a:lvl9pPr marL="4114800" lvl="8" indent="-279400">
              <a:spcBef>
                <a:spcPts val="0"/>
              </a:spcBef>
              <a:spcAft>
                <a:spcPts val="0"/>
              </a:spcAft>
              <a:buClr>
                <a:schemeClr val="dk1"/>
              </a:buClr>
              <a:buSzPts val="800"/>
              <a:buChar char="■"/>
              <a:defRPr sz="800">
                <a:solidFill>
                  <a:schemeClr val="dk1"/>
                </a:solidFill>
              </a:defRPr>
            </a:lvl9pPr>
          </a:lstStyle>
          <a:p>
            <a:endParaRPr/>
          </a:p>
        </p:txBody>
      </p:sp>
      <p:sp>
        <p:nvSpPr>
          <p:cNvPr id="207" name="Google Shape;207;p39"/>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dk1"/>
              </a:buClr>
              <a:buSzPts val="800"/>
              <a:buChar char="●"/>
              <a:defRPr sz="800">
                <a:solidFill>
                  <a:schemeClr val="dk1"/>
                </a:solidFill>
              </a:defRPr>
            </a:lvl1pPr>
            <a:lvl2pPr marL="914400" lvl="1" indent="-279400" algn="r">
              <a:spcBef>
                <a:spcPts val="0"/>
              </a:spcBef>
              <a:spcAft>
                <a:spcPts val="0"/>
              </a:spcAft>
              <a:buClr>
                <a:schemeClr val="dk1"/>
              </a:buClr>
              <a:buSzPts val="800"/>
              <a:buChar char="○"/>
              <a:defRPr>
                <a:solidFill>
                  <a:schemeClr val="dk1"/>
                </a:solidFill>
              </a:defRPr>
            </a:lvl2pPr>
            <a:lvl3pPr marL="1371600" lvl="2" indent="-279400" algn="r">
              <a:spcBef>
                <a:spcPts val="0"/>
              </a:spcBef>
              <a:spcAft>
                <a:spcPts val="0"/>
              </a:spcAft>
              <a:buClr>
                <a:schemeClr val="dk1"/>
              </a:buClr>
              <a:buSzPts val="800"/>
              <a:buChar char="■"/>
              <a:defRPr sz="800">
                <a:solidFill>
                  <a:schemeClr val="dk1"/>
                </a:solidFill>
              </a:defRPr>
            </a:lvl3pPr>
            <a:lvl4pPr marL="1828800" lvl="3" indent="-279400" algn="r">
              <a:spcBef>
                <a:spcPts val="0"/>
              </a:spcBef>
              <a:spcAft>
                <a:spcPts val="0"/>
              </a:spcAft>
              <a:buClr>
                <a:schemeClr val="dk1"/>
              </a:buClr>
              <a:buSzPts val="800"/>
              <a:buChar char="●"/>
              <a:defRPr sz="800">
                <a:solidFill>
                  <a:schemeClr val="dk1"/>
                </a:solidFill>
              </a:defRPr>
            </a:lvl4pPr>
            <a:lvl5pPr marL="2286000" lvl="4" indent="-279400" algn="r">
              <a:spcBef>
                <a:spcPts val="0"/>
              </a:spcBef>
              <a:spcAft>
                <a:spcPts val="0"/>
              </a:spcAft>
              <a:buClr>
                <a:schemeClr val="dk1"/>
              </a:buClr>
              <a:buSzPts val="800"/>
              <a:buChar char="○"/>
              <a:defRPr sz="800">
                <a:solidFill>
                  <a:schemeClr val="dk1"/>
                </a:solidFill>
              </a:defRPr>
            </a:lvl5pPr>
            <a:lvl6pPr marL="2743200" lvl="5" indent="-279400" algn="r">
              <a:spcBef>
                <a:spcPts val="0"/>
              </a:spcBef>
              <a:spcAft>
                <a:spcPts val="0"/>
              </a:spcAft>
              <a:buClr>
                <a:schemeClr val="dk1"/>
              </a:buClr>
              <a:buSzPts val="800"/>
              <a:buChar char="■"/>
              <a:defRPr sz="800">
                <a:solidFill>
                  <a:schemeClr val="dk1"/>
                </a:solidFill>
              </a:defRPr>
            </a:lvl6pPr>
            <a:lvl7pPr marL="3200400" lvl="6" indent="-279400" algn="r">
              <a:spcBef>
                <a:spcPts val="0"/>
              </a:spcBef>
              <a:spcAft>
                <a:spcPts val="0"/>
              </a:spcAft>
              <a:buClr>
                <a:schemeClr val="dk1"/>
              </a:buClr>
              <a:buSzPts val="800"/>
              <a:buChar char="●"/>
              <a:defRPr sz="800">
                <a:solidFill>
                  <a:schemeClr val="dk1"/>
                </a:solidFill>
              </a:defRPr>
            </a:lvl7pPr>
            <a:lvl8pPr marL="3657600" lvl="7" indent="-279400" algn="r">
              <a:spcBef>
                <a:spcPts val="0"/>
              </a:spcBef>
              <a:spcAft>
                <a:spcPts val="0"/>
              </a:spcAft>
              <a:buClr>
                <a:schemeClr val="dk1"/>
              </a:buClr>
              <a:buSzPts val="800"/>
              <a:buChar char="○"/>
              <a:defRPr sz="800">
                <a:solidFill>
                  <a:schemeClr val="dk1"/>
                </a:solidFill>
              </a:defRPr>
            </a:lvl8pPr>
            <a:lvl9pPr marL="4114800" lvl="8" indent="-279400" algn="r">
              <a:spcBef>
                <a:spcPts val="0"/>
              </a:spcBef>
              <a:spcAft>
                <a:spcPts val="0"/>
              </a:spcAft>
              <a:buClr>
                <a:schemeClr val="dk1"/>
              </a:buClr>
              <a:buSzPts val="800"/>
              <a:buChar char="■"/>
              <a:defRPr sz="800">
                <a:solidFill>
                  <a:schemeClr val="dk1"/>
                </a:solidFill>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body and image 2">
  <p:cSld name="TITLE_AND_TWO_COLUMNS_1">
    <p:bg>
      <p:bgPr>
        <a:solidFill>
          <a:schemeClr val="dk1"/>
        </a:solidFill>
        <a:effectLst/>
      </p:bgPr>
    </p:bg>
    <p:spTree>
      <p:nvGrpSpPr>
        <p:cNvPr id="1" name="Shape 208"/>
        <p:cNvGrpSpPr/>
        <p:nvPr/>
      </p:nvGrpSpPr>
      <p:grpSpPr>
        <a:xfrm>
          <a:off x="0" y="0"/>
          <a:ext cx="0" cy="0"/>
          <a:chOff x="0" y="0"/>
          <a:chExt cx="0" cy="0"/>
        </a:xfrm>
      </p:grpSpPr>
      <p:sp>
        <p:nvSpPr>
          <p:cNvPr id="209" name="Google Shape;209;p40"/>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a:endParaRPr/>
          </a:p>
        </p:txBody>
      </p:sp>
      <p:sp>
        <p:nvSpPr>
          <p:cNvPr id="210" name="Google Shape;210;p40"/>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Clr>
                <a:schemeClr val="lt1"/>
              </a:buClr>
              <a:buSzPts val="1000"/>
              <a:buChar char="●"/>
              <a:defRPr>
                <a:solidFill>
                  <a:schemeClr val="lt1"/>
                </a:solidFill>
              </a:defRPr>
            </a:lvl1pPr>
            <a:lvl2pPr marL="914400" lvl="1" indent="-292100">
              <a:lnSpc>
                <a:spcPct val="100000"/>
              </a:lnSpc>
              <a:spcBef>
                <a:spcPts val="0"/>
              </a:spcBef>
              <a:spcAft>
                <a:spcPts val="0"/>
              </a:spcAft>
              <a:buClr>
                <a:schemeClr val="lt1"/>
              </a:buClr>
              <a:buSzPts val="1000"/>
              <a:buChar char="○"/>
              <a:defRPr sz="1000">
                <a:solidFill>
                  <a:schemeClr val="lt1"/>
                </a:solidFill>
              </a:defRPr>
            </a:lvl2pPr>
            <a:lvl3pPr marL="1371600" lvl="2" indent="-292100">
              <a:lnSpc>
                <a:spcPct val="100000"/>
              </a:lnSpc>
              <a:spcBef>
                <a:spcPts val="0"/>
              </a:spcBef>
              <a:spcAft>
                <a:spcPts val="0"/>
              </a:spcAft>
              <a:buClr>
                <a:schemeClr val="lt1"/>
              </a:buClr>
              <a:buSzPts val="1000"/>
              <a:buChar char="■"/>
              <a:defRPr>
                <a:solidFill>
                  <a:schemeClr val="lt1"/>
                </a:solidFill>
              </a:defRPr>
            </a:lvl3pPr>
            <a:lvl4pPr marL="1828800" lvl="3" indent="-292100">
              <a:lnSpc>
                <a:spcPct val="100000"/>
              </a:lnSpc>
              <a:spcBef>
                <a:spcPts val="0"/>
              </a:spcBef>
              <a:spcAft>
                <a:spcPts val="0"/>
              </a:spcAft>
              <a:buClr>
                <a:schemeClr val="lt1"/>
              </a:buClr>
              <a:buSzPts val="1000"/>
              <a:buChar char="●"/>
              <a:defRPr>
                <a:solidFill>
                  <a:schemeClr val="lt1"/>
                </a:solidFill>
              </a:defRPr>
            </a:lvl4pPr>
            <a:lvl5pPr marL="2286000" lvl="4" indent="-292100">
              <a:lnSpc>
                <a:spcPct val="100000"/>
              </a:lnSpc>
              <a:spcBef>
                <a:spcPts val="0"/>
              </a:spcBef>
              <a:spcAft>
                <a:spcPts val="0"/>
              </a:spcAft>
              <a:buClr>
                <a:schemeClr val="lt1"/>
              </a:buClr>
              <a:buSzPts val="1000"/>
              <a:buChar char="○"/>
              <a:defRPr>
                <a:solidFill>
                  <a:schemeClr val="lt1"/>
                </a:solidFill>
              </a:defRPr>
            </a:lvl5pPr>
            <a:lvl6pPr marL="2743200" lvl="5" indent="-292100">
              <a:lnSpc>
                <a:spcPct val="100000"/>
              </a:lnSpc>
              <a:spcBef>
                <a:spcPts val="0"/>
              </a:spcBef>
              <a:spcAft>
                <a:spcPts val="0"/>
              </a:spcAft>
              <a:buClr>
                <a:schemeClr val="lt1"/>
              </a:buClr>
              <a:buSzPts val="1000"/>
              <a:buChar char="■"/>
              <a:defRPr>
                <a:solidFill>
                  <a:schemeClr val="lt1"/>
                </a:solidFill>
              </a:defRPr>
            </a:lvl6pPr>
            <a:lvl7pPr marL="3200400" lvl="6" indent="-292100">
              <a:lnSpc>
                <a:spcPct val="100000"/>
              </a:lnSpc>
              <a:spcBef>
                <a:spcPts val="0"/>
              </a:spcBef>
              <a:spcAft>
                <a:spcPts val="0"/>
              </a:spcAft>
              <a:buClr>
                <a:schemeClr val="lt1"/>
              </a:buClr>
              <a:buSzPts val="1000"/>
              <a:buChar char="●"/>
              <a:defRPr>
                <a:solidFill>
                  <a:schemeClr val="lt1"/>
                </a:solidFill>
              </a:defRPr>
            </a:lvl7pPr>
            <a:lvl8pPr marL="3657600" lvl="7" indent="-292100">
              <a:lnSpc>
                <a:spcPct val="100000"/>
              </a:lnSpc>
              <a:spcBef>
                <a:spcPts val="0"/>
              </a:spcBef>
              <a:spcAft>
                <a:spcPts val="0"/>
              </a:spcAft>
              <a:buClr>
                <a:schemeClr val="lt1"/>
              </a:buClr>
              <a:buSzPts val="1000"/>
              <a:buChar char="○"/>
              <a:defRPr>
                <a:solidFill>
                  <a:schemeClr val="lt1"/>
                </a:solidFill>
              </a:defRPr>
            </a:lvl8pPr>
            <a:lvl9pPr marL="4114800" lvl="8" indent="-292100">
              <a:lnSpc>
                <a:spcPct val="100000"/>
              </a:lnSpc>
              <a:spcBef>
                <a:spcPts val="0"/>
              </a:spcBef>
              <a:spcAft>
                <a:spcPts val="0"/>
              </a:spcAft>
              <a:buClr>
                <a:schemeClr val="lt1"/>
              </a:buClr>
              <a:buSzPts val="1000"/>
              <a:buChar char="■"/>
              <a:defRPr>
                <a:solidFill>
                  <a:schemeClr val="lt1"/>
                </a:solidFill>
              </a:defRPr>
            </a:lvl9pPr>
          </a:lstStyle>
          <a:p>
            <a:endParaRPr/>
          </a:p>
        </p:txBody>
      </p:sp>
      <p:sp>
        <p:nvSpPr>
          <p:cNvPr id="211" name="Google Shape;211;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12" name="Google Shape;212;p40"/>
          <p:cNvSpPr>
            <a:spLocks noGrp="1"/>
          </p:cNvSpPr>
          <p:nvPr>
            <p:ph type="pic" idx="2"/>
          </p:nvPr>
        </p:nvSpPr>
        <p:spPr>
          <a:xfrm>
            <a:off x="3726325" y="669925"/>
            <a:ext cx="5220900" cy="4276800"/>
          </a:xfrm>
          <a:prstGeom prst="round2DiagRect">
            <a:avLst>
              <a:gd name="adj1" fmla="val 16667"/>
              <a:gd name="adj2" fmla="val 0"/>
            </a:avLst>
          </a:prstGeom>
          <a:noFill/>
          <a:ln>
            <a:noFill/>
          </a:ln>
        </p:spPr>
      </p:sp>
      <p:sp>
        <p:nvSpPr>
          <p:cNvPr id="213" name="Google Shape;213;p40"/>
          <p:cNvSpPr txBox="1">
            <a:spLocks noGrp="1"/>
          </p:cNvSpPr>
          <p:nvPr>
            <p:ph type="body" idx="3"/>
          </p:nvPr>
        </p:nvSpPr>
        <p:spPr>
          <a:xfrm>
            <a:off x="196951" y="196725"/>
            <a:ext cx="18603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Clr>
                <a:schemeClr val="lt1"/>
              </a:buClr>
              <a:buSzPts val="800"/>
              <a:buChar char="●"/>
              <a:defRPr sz="800">
                <a:solidFill>
                  <a:schemeClr val="lt1"/>
                </a:solidFill>
              </a:defRPr>
            </a:lvl1pPr>
            <a:lvl2pPr marL="914400" lvl="1" indent="-279400">
              <a:spcBef>
                <a:spcPts val="0"/>
              </a:spcBef>
              <a:spcAft>
                <a:spcPts val="0"/>
              </a:spcAft>
              <a:buClr>
                <a:schemeClr val="lt1"/>
              </a:buClr>
              <a:buSzPts val="800"/>
              <a:buChar char="○"/>
              <a:defRPr>
                <a:solidFill>
                  <a:schemeClr val="lt1"/>
                </a:solidFill>
              </a:defRPr>
            </a:lvl2pPr>
            <a:lvl3pPr marL="1371600" lvl="2" indent="-279400">
              <a:spcBef>
                <a:spcPts val="0"/>
              </a:spcBef>
              <a:spcAft>
                <a:spcPts val="0"/>
              </a:spcAft>
              <a:buClr>
                <a:schemeClr val="lt1"/>
              </a:buClr>
              <a:buSzPts val="800"/>
              <a:buChar char="■"/>
              <a:defRPr sz="800">
                <a:solidFill>
                  <a:schemeClr val="lt1"/>
                </a:solidFill>
              </a:defRPr>
            </a:lvl3pPr>
            <a:lvl4pPr marL="1828800" lvl="3" indent="-279400">
              <a:spcBef>
                <a:spcPts val="0"/>
              </a:spcBef>
              <a:spcAft>
                <a:spcPts val="0"/>
              </a:spcAft>
              <a:buClr>
                <a:schemeClr val="lt1"/>
              </a:buClr>
              <a:buSzPts val="800"/>
              <a:buChar char="●"/>
              <a:defRPr sz="800">
                <a:solidFill>
                  <a:schemeClr val="lt1"/>
                </a:solidFill>
              </a:defRPr>
            </a:lvl4pPr>
            <a:lvl5pPr marL="2286000" lvl="4" indent="-279400">
              <a:spcBef>
                <a:spcPts val="0"/>
              </a:spcBef>
              <a:spcAft>
                <a:spcPts val="0"/>
              </a:spcAft>
              <a:buClr>
                <a:schemeClr val="lt1"/>
              </a:buClr>
              <a:buSzPts val="800"/>
              <a:buChar char="○"/>
              <a:defRPr sz="8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9400">
              <a:spcBef>
                <a:spcPts val="0"/>
              </a:spcBef>
              <a:spcAft>
                <a:spcPts val="0"/>
              </a:spcAft>
              <a:buClr>
                <a:schemeClr val="lt1"/>
              </a:buClr>
              <a:buSzPts val="800"/>
              <a:buChar char="●"/>
              <a:defRPr sz="800">
                <a:solidFill>
                  <a:schemeClr val="lt1"/>
                </a:solidFill>
              </a:defRPr>
            </a:lvl7pPr>
            <a:lvl8pPr marL="3657600" lvl="7" indent="-279400">
              <a:spcBef>
                <a:spcPts val="0"/>
              </a:spcBef>
              <a:spcAft>
                <a:spcPts val="0"/>
              </a:spcAft>
              <a:buClr>
                <a:schemeClr val="lt1"/>
              </a:buClr>
              <a:buSzPts val="800"/>
              <a:buChar char="○"/>
              <a:defRPr sz="800">
                <a:solidFill>
                  <a:schemeClr val="lt1"/>
                </a:solidFill>
              </a:defRPr>
            </a:lvl8pPr>
            <a:lvl9pPr marL="4114800" lvl="8" indent="-279400">
              <a:spcBef>
                <a:spcPts val="0"/>
              </a:spcBef>
              <a:spcAft>
                <a:spcPts val="0"/>
              </a:spcAft>
              <a:buClr>
                <a:schemeClr val="lt1"/>
              </a:buClr>
              <a:buSzPts val="800"/>
              <a:buChar char="■"/>
              <a:defRPr sz="800">
                <a:solidFill>
                  <a:schemeClr val="lt1"/>
                </a:solidFill>
              </a:defRPr>
            </a:lvl9pPr>
          </a:lstStyle>
          <a:p>
            <a:endParaRPr/>
          </a:p>
        </p:txBody>
      </p:sp>
      <p:sp>
        <p:nvSpPr>
          <p:cNvPr id="214" name="Google Shape;214;p40"/>
          <p:cNvSpPr txBox="1">
            <a:spLocks noGrp="1"/>
          </p:cNvSpPr>
          <p:nvPr>
            <p:ph type="body" idx="4"/>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
        <p:nvSpPr>
          <p:cNvPr id="215" name="Google Shape;215;p4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title and chart">
  <p:cSld name="SECTION_TITLE_AND_DESCRIPTION">
    <p:bg>
      <p:bgPr>
        <a:solidFill>
          <a:schemeClr val="lt2"/>
        </a:solidFill>
        <a:effectLst/>
      </p:bgPr>
    </p:bg>
    <p:spTree>
      <p:nvGrpSpPr>
        <p:cNvPr id="1" name="Shape 216"/>
        <p:cNvGrpSpPr/>
        <p:nvPr/>
      </p:nvGrpSpPr>
      <p:grpSpPr>
        <a:xfrm>
          <a:off x="0" y="0"/>
          <a:ext cx="0" cy="0"/>
          <a:chOff x="0" y="0"/>
          <a:chExt cx="0" cy="0"/>
        </a:xfrm>
      </p:grpSpPr>
      <p:sp>
        <p:nvSpPr>
          <p:cNvPr id="217" name="Google Shape;217;p41"/>
          <p:cNvSpPr/>
          <p:nvPr/>
        </p:nvSpPr>
        <p:spPr>
          <a:xfrm>
            <a:off x="4305000" y="-125"/>
            <a:ext cx="4839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18" name="Google Shape;218;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219" name="Google Shape;219;p41"/>
          <p:cNvSpPr txBox="1">
            <a:spLocks noGrp="1"/>
          </p:cNvSpPr>
          <p:nvPr>
            <p:ph type="title"/>
          </p:nvPr>
        </p:nvSpPr>
        <p:spPr>
          <a:xfrm>
            <a:off x="197375" y="1052750"/>
            <a:ext cx="3151800" cy="1632900"/>
          </a:xfrm>
          <a:prstGeom prst="rect">
            <a:avLst/>
          </a:prstGeom>
        </p:spPr>
        <p:txBody>
          <a:bodyPr spcFirstLastPara="1" wrap="square" lIns="91425" tIns="91425" rIns="91425" bIns="91425" anchor="b" anchorCtr="0">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a:endParaRPr/>
          </a:p>
        </p:txBody>
      </p:sp>
      <p:sp>
        <p:nvSpPr>
          <p:cNvPr id="220" name="Google Shape;220;p41"/>
          <p:cNvSpPr txBox="1">
            <a:spLocks noGrp="1"/>
          </p:cNvSpPr>
          <p:nvPr>
            <p:ph type="body" idx="1"/>
          </p:nvPr>
        </p:nvSpPr>
        <p:spPr>
          <a:xfrm>
            <a:off x="197375" y="2685650"/>
            <a:ext cx="3151800" cy="18225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292100">
              <a:lnSpc>
                <a:spcPct val="100000"/>
              </a:lnSpc>
              <a:spcBef>
                <a:spcPts val="0"/>
              </a:spcBef>
              <a:spcAft>
                <a:spcPts val="0"/>
              </a:spcAft>
              <a:buSzPts val="1000"/>
              <a:buChar char="○"/>
              <a:defRPr sz="1000"/>
            </a:lvl2pPr>
            <a:lvl3pPr marL="1371600" lvl="2" indent="-292100">
              <a:lnSpc>
                <a:spcPct val="100000"/>
              </a:lnSpc>
              <a:spcBef>
                <a:spcPts val="0"/>
              </a:spcBef>
              <a:spcAft>
                <a:spcPts val="0"/>
              </a:spcAft>
              <a:buSzPts val="1000"/>
              <a:buChar char="■"/>
              <a:defRPr/>
            </a:lvl3pPr>
            <a:lvl4pPr marL="1828800" lvl="3" indent="-292100">
              <a:lnSpc>
                <a:spcPct val="100000"/>
              </a:lnSpc>
              <a:spcBef>
                <a:spcPts val="0"/>
              </a:spcBef>
              <a:spcAft>
                <a:spcPts val="0"/>
              </a:spcAft>
              <a:buSzPts val="1000"/>
              <a:buChar char="●"/>
              <a:defRPr/>
            </a:lvl4pPr>
            <a:lvl5pPr marL="2286000" lvl="4" indent="-292100">
              <a:lnSpc>
                <a:spcPct val="100000"/>
              </a:lnSpc>
              <a:spcBef>
                <a:spcPts val="0"/>
              </a:spcBef>
              <a:spcAft>
                <a:spcPts val="0"/>
              </a:spcAft>
              <a:buSzPts val="1000"/>
              <a:buChar char="○"/>
              <a:defRPr/>
            </a:lvl5pPr>
            <a:lvl6pPr marL="2743200" lvl="5" indent="-292100">
              <a:lnSpc>
                <a:spcPct val="100000"/>
              </a:lnSpc>
              <a:spcBef>
                <a:spcPts val="0"/>
              </a:spcBef>
              <a:spcAft>
                <a:spcPts val="0"/>
              </a:spcAft>
              <a:buSzPts val="1000"/>
              <a:buChar char="■"/>
              <a:defRPr/>
            </a:lvl6pPr>
            <a:lvl7pPr marL="3200400" lvl="6" indent="-292100">
              <a:lnSpc>
                <a:spcPct val="100000"/>
              </a:lnSpc>
              <a:spcBef>
                <a:spcPts val="0"/>
              </a:spcBef>
              <a:spcAft>
                <a:spcPts val="0"/>
              </a:spcAft>
              <a:buSzPts val="1000"/>
              <a:buChar char="●"/>
              <a:defRPr/>
            </a:lvl7pPr>
            <a:lvl8pPr marL="3657600" lvl="7" indent="-292100">
              <a:lnSpc>
                <a:spcPct val="100000"/>
              </a:lnSpc>
              <a:spcBef>
                <a:spcPts val="0"/>
              </a:spcBef>
              <a:spcAft>
                <a:spcPts val="0"/>
              </a:spcAft>
              <a:buSzPts val="1000"/>
              <a:buChar char="○"/>
              <a:defRPr/>
            </a:lvl8pPr>
            <a:lvl9pPr marL="4114800" lvl="8" indent="-292100">
              <a:lnSpc>
                <a:spcPct val="100000"/>
              </a:lnSpc>
              <a:spcBef>
                <a:spcPts val="0"/>
              </a:spcBef>
              <a:spcAft>
                <a:spcPts val="0"/>
              </a:spcAft>
              <a:buSzPts val="1000"/>
              <a:buChar char="■"/>
              <a:defRPr/>
            </a:lvl9pPr>
          </a:lstStyle>
          <a:p>
            <a:endParaRPr/>
          </a:p>
        </p:txBody>
      </p:sp>
      <p:sp>
        <p:nvSpPr>
          <p:cNvPr id="221" name="Google Shape;221;p41"/>
          <p:cNvSpPr txBox="1">
            <a:spLocks noGrp="1"/>
          </p:cNvSpPr>
          <p:nvPr>
            <p:ph type="body" idx="2"/>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22" name="Google Shape;222;p41"/>
          <p:cNvSpPr txBox="1">
            <a:spLocks noGrp="1"/>
          </p:cNvSpPr>
          <p:nvPr>
            <p:ph type="body" idx="3"/>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Clr>
                <a:schemeClr val="lt1"/>
              </a:buClr>
              <a:buSzPts val="800"/>
              <a:buChar char="●"/>
              <a:defRPr sz="800">
                <a:solidFill>
                  <a:schemeClr val="lt1"/>
                </a:solidFill>
              </a:defRPr>
            </a:lvl1pPr>
            <a:lvl2pPr marL="914400" lvl="1" indent="-279400" algn="r">
              <a:spcBef>
                <a:spcPts val="0"/>
              </a:spcBef>
              <a:spcAft>
                <a:spcPts val="0"/>
              </a:spcAft>
              <a:buClr>
                <a:schemeClr val="lt1"/>
              </a:buClr>
              <a:buSzPts val="800"/>
              <a:buChar char="○"/>
              <a:defRPr>
                <a:solidFill>
                  <a:schemeClr val="lt1"/>
                </a:solidFill>
              </a:defRPr>
            </a:lvl2pPr>
            <a:lvl3pPr marL="1371600" lvl="2" indent="-279400" algn="r">
              <a:spcBef>
                <a:spcPts val="0"/>
              </a:spcBef>
              <a:spcAft>
                <a:spcPts val="0"/>
              </a:spcAft>
              <a:buClr>
                <a:schemeClr val="lt1"/>
              </a:buClr>
              <a:buSzPts val="800"/>
              <a:buChar char="■"/>
              <a:defRPr sz="800">
                <a:solidFill>
                  <a:schemeClr val="lt1"/>
                </a:solidFill>
              </a:defRPr>
            </a:lvl3pPr>
            <a:lvl4pPr marL="1828800" lvl="3" indent="-279400" algn="r">
              <a:spcBef>
                <a:spcPts val="0"/>
              </a:spcBef>
              <a:spcAft>
                <a:spcPts val="0"/>
              </a:spcAft>
              <a:buClr>
                <a:schemeClr val="lt1"/>
              </a:buClr>
              <a:buSzPts val="800"/>
              <a:buChar char="●"/>
              <a:defRPr sz="800">
                <a:solidFill>
                  <a:schemeClr val="lt1"/>
                </a:solidFill>
              </a:defRPr>
            </a:lvl4pPr>
            <a:lvl5pPr marL="2286000" lvl="4" indent="-279400" algn="r">
              <a:spcBef>
                <a:spcPts val="0"/>
              </a:spcBef>
              <a:spcAft>
                <a:spcPts val="0"/>
              </a:spcAft>
              <a:buClr>
                <a:schemeClr val="lt1"/>
              </a:buClr>
              <a:buSzPts val="800"/>
              <a:buChar char="○"/>
              <a:defRPr sz="800">
                <a:solidFill>
                  <a:schemeClr val="lt1"/>
                </a:solidFill>
              </a:defRPr>
            </a:lvl5pPr>
            <a:lvl6pPr marL="2743200" lvl="5" indent="-279400" algn="r">
              <a:spcBef>
                <a:spcPts val="0"/>
              </a:spcBef>
              <a:spcAft>
                <a:spcPts val="0"/>
              </a:spcAft>
              <a:buClr>
                <a:schemeClr val="lt1"/>
              </a:buClr>
              <a:buSzPts val="800"/>
              <a:buChar char="■"/>
              <a:defRPr sz="800">
                <a:solidFill>
                  <a:schemeClr val="lt1"/>
                </a:solidFill>
              </a:defRPr>
            </a:lvl6pPr>
            <a:lvl7pPr marL="3200400" lvl="6" indent="-279400" algn="r">
              <a:spcBef>
                <a:spcPts val="0"/>
              </a:spcBef>
              <a:spcAft>
                <a:spcPts val="0"/>
              </a:spcAft>
              <a:buClr>
                <a:schemeClr val="lt1"/>
              </a:buClr>
              <a:buSzPts val="800"/>
              <a:buChar char="●"/>
              <a:defRPr sz="800">
                <a:solidFill>
                  <a:schemeClr val="lt1"/>
                </a:solidFill>
              </a:defRPr>
            </a:lvl7pPr>
            <a:lvl8pPr marL="3657600" lvl="7" indent="-279400" algn="r">
              <a:spcBef>
                <a:spcPts val="0"/>
              </a:spcBef>
              <a:spcAft>
                <a:spcPts val="0"/>
              </a:spcAft>
              <a:buClr>
                <a:schemeClr val="lt1"/>
              </a:buClr>
              <a:buSzPts val="800"/>
              <a:buChar char="○"/>
              <a:defRPr sz="800">
                <a:solidFill>
                  <a:schemeClr val="lt1"/>
                </a:solidFill>
              </a:defRPr>
            </a:lvl8pPr>
            <a:lvl9pPr marL="4114800" lvl="8" indent="-279400" algn="r">
              <a:spcBef>
                <a:spcPts val="0"/>
              </a:spcBef>
              <a:spcAft>
                <a:spcPts val="0"/>
              </a:spcAft>
              <a:buClr>
                <a:schemeClr val="lt1"/>
              </a:buClr>
              <a:buSzPts val="800"/>
              <a:buChar char="■"/>
              <a:defRPr sz="800">
                <a:solidFill>
                  <a:schemeClr val="lt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Appendix">
  <p:cSld name="CAPTION_ONLY">
    <p:bg>
      <p:bgPr>
        <a:solidFill>
          <a:schemeClr val="lt2"/>
        </a:solidFill>
        <a:effectLst/>
      </p:bgPr>
    </p:bg>
    <p:spTree>
      <p:nvGrpSpPr>
        <p:cNvPr id="1" name="Shape 223"/>
        <p:cNvGrpSpPr/>
        <p:nvPr/>
      </p:nvGrpSpPr>
      <p:grpSpPr>
        <a:xfrm>
          <a:off x="0" y="0"/>
          <a:ext cx="0" cy="0"/>
          <a:chOff x="0" y="0"/>
          <a:chExt cx="0" cy="0"/>
        </a:xfrm>
      </p:grpSpPr>
      <p:sp>
        <p:nvSpPr>
          <p:cNvPr id="224" name="Google Shape;224;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225" name="Google Shape;225;p42"/>
          <p:cNvSpPr txBox="1">
            <a:spLocks noGrp="1"/>
          </p:cNvSpPr>
          <p:nvPr>
            <p:ph type="body" idx="1"/>
          </p:nvPr>
        </p:nvSpPr>
        <p:spPr>
          <a:xfrm>
            <a:off x="203000" y="89145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6" name="Google Shape;226;p42"/>
          <p:cNvSpPr txBox="1">
            <a:spLocks noGrp="1"/>
          </p:cNvSpPr>
          <p:nvPr>
            <p:ph type="body" idx="2"/>
          </p:nvPr>
        </p:nvSpPr>
        <p:spPr>
          <a:xfrm>
            <a:off x="2030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7" name="Google Shape;227;p42"/>
          <p:cNvSpPr txBox="1">
            <a:spLocks noGrp="1"/>
          </p:cNvSpPr>
          <p:nvPr>
            <p:ph type="body" idx="3"/>
          </p:nvPr>
        </p:nvSpPr>
        <p:spPr>
          <a:xfrm>
            <a:off x="2030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28" name="Google Shape;228;p42"/>
          <p:cNvSpPr txBox="1">
            <a:spLocks noGrp="1"/>
          </p:cNvSpPr>
          <p:nvPr>
            <p:ph type="body" idx="4"/>
          </p:nvPr>
        </p:nvSpPr>
        <p:spPr>
          <a:xfrm>
            <a:off x="2030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29" name="Google Shape;229;p42"/>
          <p:cNvSpPr txBox="1">
            <a:spLocks noGrp="1"/>
          </p:cNvSpPr>
          <p:nvPr>
            <p:ph type="body" idx="5"/>
          </p:nvPr>
        </p:nvSpPr>
        <p:spPr>
          <a:xfrm>
            <a:off x="2030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0" name="Google Shape;230;p42"/>
          <p:cNvSpPr txBox="1">
            <a:spLocks noGrp="1"/>
          </p:cNvSpPr>
          <p:nvPr>
            <p:ph type="body" idx="6"/>
          </p:nvPr>
        </p:nvSpPr>
        <p:spPr>
          <a:xfrm>
            <a:off x="2030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1" name="Google Shape;231;p42"/>
          <p:cNvSpPr txBox="1">
            <a:spLocks noGrp="1"/>
          </p:cNvSpPr>
          <p:nvPr>
            <p:ph type="body" idx="7"/>
          </p:nvPr>
        </p:nvSpPr>
        <p:spPr>
          <a:xfrm>
            <a:off x="2030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2" name="Google Shape;232;p42"/>
          <p:cNvSpPr txBox="1">
            <a:spLocks noGrp="1"/>
          </p:cNvSpPr>
          <p:nvPr>
            <p:ph type="body" idx="8"/>
          </p:nvPr>
        </p:nvSpPr>
        <p:spPr>
          <a:xfrm>
            <a:off x="203000" y="386240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3" name="Google Shape;233;p42"/>
          <p:cNvSpPr txBox="1">
            <a:spLocks noGrp="1"/>
          </p:cNvSpPr>
          <p:nvPr>
            <p:ph type="body" idx="9"/>
          </p:nvPr>
        </p:nvSpPr>
        <p:spPr>
          <a:xfrm>
            <a:off x="2030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4" name="Google Shape;234;p42"/>
          <p:cNvSpPr txBox="1">
            <a:spLocks noGrp="1"/>
          </p:cNvSpPr>
          <p:nvPr>
            <p:ph type="body" idx="13"/>
          </p:nvPr>
        </p:nvSpPr>
        <p:spPr>
          <a:xfrm>
            <a:off x="32496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5" name="Google Shape;235;p42"/>
          <p:cNvSpPr txBox="1">
            <a:spLocks noGrp="1"/>
          </p:cNvSpPr>
          <p:nvPr>
            <p:ph type="body" idx="14"/>
          </p:nvPr>
        </p:nvSpPr>
        <p:spPr>
          <a:xfrm>
            <a:off x="32496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6" name="Google Shape;236;p42"/>
          <p:cNvSpPr txBox="1">
            <a:spLocks noGrp="1"/>
          </p:cNvSpPr>
          <p:nvPr>
            <p:ph type="body" idx="15"/>
          </p:nvPr>
        </p:nvSpPr>
        <p:spPr>
          <a:xfrm>
            <a:off x="32496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37" name="Google Shape;237;p42"/>
          <p:cNvSpPr txBox="1">
            <a:spLocks noGrp="1"/>
          </p:cNvSpPr>
          <p:nvPr>
            <p:ph type="body" idx="16"/>
          </p:nvPr>
        </p:nvSpPr>
        <p:spPr>
          <a:xfrm>
            <a:off x="32496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8" name="Google Shape;238;p42"/>
          <p:cNvSpPr txBox="1">
            <a:spLocks noGrp="1"/>
          </p:cNvSpPr>
          <p:nvPr>
            <p:ph type="body" idx="17"/>
          </p:nvPr>
        </p:nvSpPr>
        <p:spPr>
          <a:xfrm>
            <a:off x="32496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39" name="Google Shape;239;p42"/>
          <p:cNvSpPr txBox="1">
            <a:spLocks noGrp="1"/>
          </p:cNvSpPr>
          <p:nvPr>
            <p:ph type="body" idx="18"/>
          </p:nvPr>
        </p:nvSpPr>
        <p:spPr>
          <a:xfrm>
            <a:off x="32496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0" name="Google Shape;240;p42"/>
          <p:cNvSpPr txBox="1">
            <a:spLocks noGrp="1"/>
          </p:cNvSpPr>
          <p:nvPr>
            <p:ph type="body" idx="19"/>
          </p:nvPr>
        </p:nvSpPr>
        <p:spPr>
          <a:xfrm>
            <a:off x="32496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1" name="Google Shape;241;p42"/>
          <p:cNvSpPr txBox="1">
            <a:spLocks noGrp="1"/>
          </p:cNvSpPr>
          <p:nvPr>
            <p:ph type="body" idx="20"/>
          </p:nvPr>
        </p:nvSpPr>
        <p:spPr>
          <a:xfrm>
            <a:off x="32496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2" name="Google Shape;242;p42"/>
          <p:cNvSpPr txBox="1">
            <a:spLocks noGrp="1"/>
          </p:cNvSpPr>
          <p:nvPr>
            <p:ph type="body" idx="21"/>
          </p:nvPr>
        </p:nvSpPr>
        <p:spPr>
          <a:xfrm>
            <a:off x="3249600" y="413060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3" name="Google Shape;243;p42"/>
          <p:cNvSpPr txBox="1">
            <a:spLocks noGrp="1"/>
          </p:cNvSpPr>
          <p:nvPr>
            <p:ph type="body" idx="22"/>
          </p:nvPr>
        </p:nvSpPr>
        <p:spPr>
          <a:xfrm>
            <a:off x="6296200" y="8914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4" name="Google Shape;244;p42"/>
          <p:cNvSpPr txBox="1">
            <a:spLocks noGrp="1"/>
          </p:cNvSpPr>
          <p:nvPr>
            <p:ph type="body" idx="23"/>
          </p:nvPr>
        </p:nvSpPr>
        <p:spPr>
          <a:xfrm>
            <a:off x="6296200" y="13204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5" name="Google Shape;245;p42"/>
          <p:cNvSpPr txBox="1">
            <a:spLocks noGrp="1"/>
          </p:cNvSpPr>
          <p:nvPr>
            <p:ph type="body" idx="24"/>
          </p:nvPr>
        </p:nvSpPr>
        <p:spPr>
          <a:xfrm>
            <a:off x="6296200" y="15886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6" name="Google Shape;246;p42"/>
          <p:cNvSpPr txBox="1">
            <a:spLocks noGrp="1"/>
          </p:cNvSpPr>
          <p:nvPr>
            <p:ph type="body" idx="25"/>
          </p:nvPr>
        </p:nvSpPr>
        <p:spPr>
          <a:xfrm>
            <a:off x="6296200" y="2206550"/>
            <a:ext cx="2644800" cy="429000"/>
          </a:xfrm>
          <a:prstGeom prst="rect">
            <a:avLst/>
          </a:prstGeom>
        </p:spPr>
        <p:txBody>
          <a:bodyPr spcFirstLastPara="1" wrap="square" lIns="91425" tIns="91425" rIns="91425" bIns="91425" anchor="ctr" anchorCtr="0">
            <a:norm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7" name="Google Shape;247;p42"/>
          <p:cNvSpPr txBox="1">
            <a:spLocks noGrp="1"/>
          </p:cNvSpPr>
          <p:nvPr>
            <p:ph type="body" idx="26"/>
          </p:nvPr>
        </p:nvSpPr>
        <p:spPr>
          <a:xfrm>
            <a:off x="6296200" y="2635550"/>
            <a:ext cx="2644800" cy="268200"/>
          </a:xfrm>
          <a:prstGeom prst="rect">
            <a:avLst/>
          </a:prstGeom>
        </p:spPr>
        <p:txBody>
          <a:bodyPr spcFirstLastPara="1" wrap="square" lIns="91425" tIns="91425" rIns="91425" bIns="91425" anchor="t" anchorCtr="0">
            <a:norm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48" name="Google Shape;248;p42"/>
          <p:cNvSpPr txBox="1">
            <a:spLocks noGrp="1"/>
          </p:cNvSpPr>
          <p:nvPr>
            <p:ph type="body" idx="27"/>
          </p:nvPr>
        </p:nvSpPr>
        <p:spPr>
          <a:xfrm>
            <a:off x="6296200" y="2903750"/>
            <a:ext cx="2644800" cy="268200"/>
          </a:xfrm>
          <a:prstGeom prst="rect">
            <a:avLst/>
          </a:prstGeom>
        </p:spPr>
        <p:txBody>
          <a:bodyPr spcFirstLastPara="1" wrap="square" lIns="91425" tIns="91425" rIns="91425" bIns="91425" anchor="t" anchorCtr="0">
            <a:norm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49" name="Google Shape;249;p42"/>
          <p:cNvSpPr txBox="1">
            <a:spLocks noGrp="1"/>
          </p:cNvSpPr>
          <p:nvPr>
            <p:ph type="body" idx="28"/>
          </p:nvPr>
        </p:nvSpPr>
        <p:spPr>
          <a:xfrm>
            <a:off x="6296200" y="3433400"/>
            <a:ext cx="2644800" cy="429000"/>
          </a:xfrm>
          <a:prstGeom prst="rect">
            <a:avLst/>
          </a:prstGeom>
        </p:spPr>
        <p:txBody>
          <a:bodyPr spcFirstLastPara="1" wrap="square" lIns="91425" tIns="91425" rIns="91425" bIns="91425" anchor="ctr" anchorCtr="0">
            <a:noAutofit/>
          </a:bodyPr>
          <a:lstStyle>
            <a:lvl1pPr marL="457200" lvl="0"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50" name="Google Shape;250;p42"/>
          <p:cNvSpPr txBox="1">
            <a:spLocks noGrp="1"/>
          </p:cNvSpPr>
          <p:nvPr>
            <p:ph type="body" idx="29"/>
          </p:nvPr>
        </p:nvSpPr>
        <p:spPr>
          <a:xfrm>
            <a:off x="6296200" y="3862400"/>
            <a:ext cx="2644800" cy="268200"/>
          </a:xfrm>
          <a:prstGeom prst="rect">
            <a:avLst/>
          </a:prstGeom>
        </p:spPr>
        <p:txBody>
          <a:bodyPr spcFirstLastPara="1" wrap="square" lIns="91425" tIns="91425" rIns="91425" bIns="91425" anchor="t" anchorCtr="0">
            <a:noAutofit/>
          </a:bodyPr>
          <a:lstStyle>
            <a:lvl1pPr marL="457200" lvl="0" indent="-292100">
              <a:lnSpc>
                <a:spcPct val="100000"/>
              </a:lnSpc>
              <a:spcBef>
                <a:spcPts val="0"/>
              </a:spcBef>
              <a:spcAft>
                <a:spcPts val="0"/>
              </a:spcAft>
              <a:buSzPts val="1000"/>
              <a:buChar char="●"/>
              <a:defRPr/>
            </a:lvl1pPr>
            <a:lvl2pPr marL="914400" lvl="1"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marL="1371600" lvl="2"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marL="1828800" lvl="3"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marL="2286000" lvl="4"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marL="2743200" lvl="5"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marL="3200400" lvl="6"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marL="3657600" lvl="7"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marL="4114800" lvl="8" indent="-3429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a:endParaRPr/>
          </a:p>
        </p:txBody>
      </p:sp>
      <p:sp>
        <p:nvSpPr>
          <p:cNvPr id="251" name="Google Shape;251;p42"/>
          <p:cNvSpPr txBox="1">
            <a:spLocks noGrp="1"/>
          </p:cNvSpPr>
          <p:nvPr>
            <p:ph type="body" idx="30"/>
          </p:nvPr>
        </p:nvSpPr>
        <p:spPr>
          <a:xfrm>
            <a:off x="6296200" y="4130600"/>
            <a:ext cx="2644800" cy="268200"/>
          </a:xfrm>
          <a:prstGeom prst="rect">
            <a:avLst/>
          </a:prstGeom>
        </p:spPr>
        <p:txBody>
          <a:bodyPr spcFirstLastPara="1" wrap="square" lIns="91425" tIns="91425" rIns="91425" bIns="91425" anchor="t" anchorCtr="0">
            <a:noAutofit/>
          </a:bodyPr>
          <a:lstStyle>
            <a:lvl1pPr marL="457200" lvl="0" indent="-279400">
              <a:lnSpc>
                <a:spcPct val="100000"/>
              </a:lnSpc>
              <a:spcBef>
                <a:spcPts val="0"/>
              </a:spcBef>
              <a:spcAft>
                <a:spcPts val="0"/>
              </a:spcAft>
              <a:buSzPts val="800"/>
              <a:buChar char="●"/>
              <a:defRPr sz="800"/>
            </a:lvl1pPr>
            <a:lvl2pPr marL="914400" lvl="1" indent="-279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marL="1371600" lvl="2"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marL="1828800" lvl="3"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marL="2286000" lvl="4"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marL="2743200" lvl="5"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marL="3200400" lvl="6"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marL="3657600" lvl="7"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marL="4114800" lvl="8" indent="-279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a:endParaRPr/>
          </a:p>
        </p:txBody>
      </p:sp>
      <p:sp>
        <p:nvSpPr>
          <p:cNvPr id="252" name="Google Shape;252;p42"/>
          <p:cNvSpPr txBox="1">
            <a:spLocks noGrp="1"/>
          </p:cNvSpPr>
          <p:nvPr>
            <p:ph type="body" idx="31"/>
          </p:nvPr>
        </p:nvSpPr>
        <p:spPr>
          <a:xfrm>
            <a:off x="196951" y="196725"/>
            <a:ext cx="1860600" cy="209100"/>
          </a:xfrm>
          <a:prstGeom prst="rect">
            <a:avLst/>
          </a:prstGeom>
        </p:spPr>
        <p:txBody>
          <a:bodyPr spcFirstLastPara="1" wrap="square" lIns="91425" tIns="91425" rIns="91425" bIns="91425" anchor="ctr" anchorCtr="0">
            <a:noAutofit/>
          </a:bodyPr>
          <a:lstStyle>
            <a:lvl1pPr marL="457200" lvl="0" indent="-279400">
              <a:spcBef>
                <a:spcPts val="0"/>
              </a:spcBef>
              <a:spcAft>
                <a:spcPts val="0"/>
              </a:spcAft>
              <a:buSzPts val="800"/>
              <a:buChar char="●"/>
              <a:defRPr sz="800"/>
            </a:lvl1pPr>
            <a:lvl2pPr marL="914400" lvl="1" indent="-279400">
              <a:spcBef>
                <a:spcPts val="0"/>
              </a:spcBef>
              <a:spcAft>
                <a:spcPts val="0"/>
              </a:spcAft>
              <a:buSzPts val="800"/>
              <a:buChar char="○"/>
              <a:defRPr/>
            </a:lvl2pPr>
            <a:lvl3pPr marL="1371600" lvl="2" indent="-279400">
              <a:spcBef>
                <a:spcPts val="0"/>
              </a:spcBef>
              <a:spcAft>
                <a:spcPts val="0"/>
              </a:spcAft>
              <a:buSzPts val="800"/>
              <a:buChar char="■"/>
              <a:defRPr sz="800"/>
            </a:lvl3pPr>
            <a:lvl4pPr marL="1828800" lvl="3" indent="-279400">
              <a:spcBef>
                <a:spcPts val="0"/>
              </a:spcBef>
              <a:spcAft>
                <a:spcPts val="0"/>
              </a:spcAft>
              <a:buSzPts val="800"/>
              <a:buChar char="●"/>
              <a:defRPr sz="800"/>
            </a:lvl4pPr>
            <a:lvl5pPr marL="2286000" lvl="4" indent="-279400">
              <a:spcBef>
                <a:spcPts val="0"/>
              </a:spcBef>
              <a:spcAft>
                <a:spcPts val="0"/>
              </a:spcAft>
              <a:buSzPts val="800"/>
              <a:buChar char="○"/>
              <a:defRPr sz="800"/>
            </a:lvl5pPr>
            <a:lvl6pPr marL="2743200" lvl="5" indent="-279400">
              <a:spcBef>
                <a:spcPts val="0"/>
              </a:spcBef>
              <a:spcAft>
                <a:spcPts val="0"/>
              </a:spcAft>
              <a:buSzPts val="800"/>
              <a:buChar char="■"/>
              <a:defRPr sz="800"/>
            </a:lvl6pPr>
            <a:lvl7pPr marL="3200400" lvl="6" indent="-279400">
              <a:spcBef>
                <a:spcPts val="0"/>
              </a:spcBef>
              <a:spcAft>
                <a:spcPts val="0"/>
              </a:spcAft>
              <a:buSzPts val="800"/>
              <a:buChar char="●"/>
              <a:defRPr sz="800"/>
            </a:lvl7pPr>
            <a:lvl8pPr marL="3657600" lvl="7" indent="-279400">
              <a:spcBef>
                <a:spcPts val="0"/>
              </a:spcBef>
              <a:spcAft>
                <a:spcPts val="0"/>
              </a:spcAft>
              <a:buSzPts val="800"/>
              <a:buChar char="○"/>
              <a:defRPr sz="800"/>
            </a:lvl8pPr>
            <a:lvl9pPr marL="4114800" lvl="8" indent="-279400">
              <a:spcBef>
                <a:spcPts val="0"/>
              </a:spcBef>
              <a:spcAft>
                <a:spcPts val="0"/>
              </a:spcAft>
              <a:buSzPts val="800"/>
              <a:buChar char="■"/>
              <a:defRPr sz="800"/>
            </a:lvl9pPr>
          </a:lstStyle>
          <a:p>
            <a:endParaRPr/>
          </a:p>
        </p:txBody>
      </p:sp>
      <p:sp>
        <p:nvSpPr>
          <p:cNvPr id="253" name="Google Shape;253;p42"/>
          <p:cNvSpPr txBox="1">
            <a:spLocks noGrp="1"/>
          </p:cNvSpPr>
          <p:nvPr>
            <p:ph type="body" idx="32"/>
          </p:nvPr>
        </p:nvSpPr>
        <p:spPr>
          <a:xfrm>
            <a:off x="7087526" y="196725"/>
            <a:ext cx="1933500" cy="209100"/>
          </a:xfrm>
          <a:prstGeom prst="rect">
            <a:avLst/>
          </a:prstGeom>
        </p:spPr>
        <p:txBody>
          <a:bodyPr spcFirstLastPara="1" wrap="square" lIns="91425" tIns="91425" rIns="91425" bIns="91425" anchor="ctr" anchorCtr="0">
            <a:noAutofit/>
          </a:bodyPr>
          <a:lstStyle>
            <a:lvl1pPr marL="457200" lvl="0" indent="-279400" algn="r">
              <a:spcBef>
                <a:spcPts val="0"/>
              </a:spcBef>
              <a:spcAft>
                <a:spcPts val="0"/>
              </a:spcAft>
              <a:buSzPts val="800"/>
              <a:buChar char="●"/>
              <a:defRPr sz="800"/>
            </a:lvl1pPr>
            <a:lvl2pPr marL="914400" lvl="1" indent="-279400" algn="r">
              <a:spcBef>
                <a:spcPts val="0"/>
              </a:spcBef>
              <a:spcAft>
                <a:spcPts val="0"/>
              </a:spcAft>
              <a:buSzPts val="800"/>
              <a:buChar char="○"/>
              <a:defRPr/>
            </a:lvl2pPr>
            <a:lvl3pPr marL="1371600" lvl="2" indent="-279400" algn="r">
              <a:spcBef>
                <a:spcPts val="0"/>
              </a:spcBef>
              <a:spcAft>
                <a:spcPts val="0"/>
              </a:spcAft>
              <a:buSzPts val="800"/>
              <a:buChar char="■"/>
              <a:defRPr sz="800"/>
            </a:lvl3pPr>
            <a:lvl4pPr marL="1828800" lvl="3" indent="-279400" algn="r">
              <a:spcBef>
                <a:spcPts val="0"/>
              </a:spcBef>
              <a:spcAft>
                <a:spcPts val="0"/>
              </a:spcAft>
              <a:buSzPts val="800"/>
              <a:buChar char="●"/>
              <a:defRPr sz="800"/>
            </a:lvl4pPr>
            <a:lvl5pPr marL="2286000" lvl="4" indent="-279400" algn="r">
              <a:spcBef>
                <a:spcPts val="0"/>
              </a:spcBef>
              <a:spcAft>
                <a:spcPts val="0"/>
              </a:spcAft>
              <a:buSzPts val="800"/>
              <a:buChar char="○"/>
              <a:defRPr sz="800"/>
            </a:lvl5pPr>
            <a:lvl6pPr marL="2743200" lvl="5" indent="-279400" algn="r">
              <a:spcBef>
                <a:spcPts val="0"/>
              </a:spcBef>
              <a:spcAft>
                <a:spcPts val="0"/>
              </a:spcAft>
              <a:buSzPts val="800"/>
              <a:buChar char="■"/>
              <a:defRPr sz="800"/>
            </a:lvl6pPr>
            <a:lvl7pPr marL="3200400" lvl="6" indent="-279400" algn="r">
              <a:spcBef>
                <a:spcPts val="0"/>
              </a:spcBef>
              <a:spcAft>
                <a:spcPts val="0"/>
              </a:spcAft>
              <a:buSzPts val="800"/>
              <a:buChar char="●"/>
              <a:defRPr sz="800"/>
            </a:lvl7pPr>
            <a:lvl8pPr marL="3657600" lvl="7" indent="-279400" algn="r">
              <a:spcBef>
                <a:spcPts val="0"/>
              </a:spcBef>
              <a:spcAft>
                <a:spcPts val="0"/>
              </a:spcAft>
              <a:buSzPts val="800"/>
              <a:buChar char="○"/>
              <a:defRPr sz="800"/>
            </a:lvl8pPr>
            <a:lvl9pPr marL="4114800" lvl="8" indent="-279400" algn="r">
              <a:spcBef>
                <a:spcPts val="0"/>
              </a:spcBef>
              <a:spcAft>
                <a:spcPts val="0"/>
              </a:spcAft>
              <a:buSzPts val="800"/>
              <a:buChar char="■"/>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sz="3450" b="1">
                <a:solidFill>
                  <a:schemeClr val="dk1"/>
                </a:solidFill>
                <a:latin typeface="Merriweather"/>
                <a:ea typeface="Merriweather"/>
                <a:cs typeface="Merriweather"/>
                <a:sym typeface="Merriweather"/>
              </a:defRPr>
            </a:lvl9pPr>
          </a:lstStyle>
          <a:p>
            <a:endParaRPr/>
          </a:p>
        </p:txBody>
      </p:sp>
      <p:sp>
        <p:nvSpPr>
          <p:cNvPr id="52" name="Google Shape;52;p13"/>
          <p:cNvSpPr txBox="1">
            <a:spLocks noGrp="1"/>
          </p:cNvSpPr>
          <p:nvPr>
            <p:ph type="body" idx="1"/>
          </p:nvPr>
        </p:nvSpPr>
        <p:spPr>
          <a:xfrm>
            <a:off x="311700" y="1152475"/>
            <a:ext cx="8520600" cy="1760100"/>
          </a:xfrm>
          <a:prstGeom prst="rect">
            <a:avLst/>
          </a:prstGeom>
          <a:noFill/>
          <a:ln>
            <a:noFill/>
          </a:ln>
        </p:spPr>
        <p:txBody>
          <a:bodyPr spcFirstLastPara="1" wrap="square" lIns="91425" tIns="91425" rIns="91425" bIns="91425" anchor="t" anchorCtr="0">
            <a:normAutofit/>
          </a:bodyPr>
          <a:lstStyle>
            <a:lvl1pPr marL="457200" lvl="0"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marL="914400" lvl="1" indent="-279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marL="1371600" lvl="2"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marL="1828800" lvl="3"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marL="2286000" lvl="4"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marL="2743200" lvl="5"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marL="3200400" lvl="6"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marL="3657600" lvl="7"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marL="4114800" lvl="8" indent="-2921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4"/>
          <p:cNvSpPr txBox="1">
            <a:spLocks noGrp="1"/>
          </p:cNvSpPr>
          <p:nvPr>
            <p:ph type="ctrTitle"/>
          </p:nvPr>
        </p:nvSpPr>
        <p:spPr>
          <a:xfrm>
            <a:off x="919500" y="196450"/>
            <a:ext cx="7305000" cy="1049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5000" dirty="0"/>
              <a:t>Information Retrieval</a:t>
            </a:r>
            <a:endParaRPr sz="5000" dirty="0"/>
          </a:p>
        </p:txBody>
      </p:sp>
      <p:sp>
        <p:nvSpPr>
          <p:cNvPr id="263" name="Google Shape;263;p44"/>
          <p:cNvSpPr txBox="1">
            <a:spLocks noGrp="1"/>
          </p:cNvSpPr>
          <p:nvPr>
            <p:ph type="subTitle" idx="2"/>
          </p:nvPr>
        </p:nvSpPr>
        <p:spPr>
          <a:xfrm>
            <a:off x="1962315" y="2484161"/>
            <a:ext cx="5219368" cy="4287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Presented by: M. Umair Shahid </a:t>
            </a:r>
            <a:r>
              <a:rPr lang="en" dirty="0">
                <a:solidFill>
                  <a:srgbClr val="F3F0DF"/>
                </a:solidFill>
                <a:latin typeface="DM Sans"/>
                <a:ea typeface="DM Sans"/>
                <a:cs typeface="DM Sans"/>
                <a:sym typeface="DM Sans"/>
              </a:rPr>
              <a:t>[2021-CS-144]</a:t>
            </a:r>
            <a:endParaRPr dirty="0"/>
          </a:p>
        </p:txBody>
      </p:sp>
      <p:sp>
        <p:nvSpPr>
          <p:cNvPr id="264" name="Google Shape;264;p44"/>
          <p:cNvSpPr txBox="1">
            <a:spLocks noGrp="1"/>
          </p:cNvSpPr>
          <p:nvPr>
            <p:ph type="ctrTitle"/>
          </p:nvPr>
        </p:nvSpPr>
        <p:spPr>
          <a:xfrm>
            <a:off x="2361901" y="1215638"/>
            <a:ext cx="4420195" cy="66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t>Assignment 7</a:t>
            </a:r>
            <a:br>
              <a:rPr lang="en" sz="3000" dirty="0"/>
            </a:br>
            <a:r>
              <a:rPr lang="en-US" sz="3000" dirty="0"/>
              <a:t>Probabilistic Models</a:t>
            </a:r>
            <a:endParaRPr sz="3000" dirty="0"/>
          </a:p>
        </p:txBody>
      </p:sp>
      <p:sp>
        <p:nvSpPr>
          <p:cNvPr id="265" name="Google Shape;265;p44"/>
          <p:cNvSpPr txBox="1">
            <a:spLocks noGrp="1"/>
          </p:cNvSpPr>
          <p:nvPr>
            <p:ph type="subTitle" idx="2"/>
          </p:nvPr>
        </p:nvSpPr>
        <p:spPr>
          <a:xfrm>
            <a:off x="2269199" y="2912946"/>
            <a:ext cx="4605600" cy="55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Instructor: Dr. Khaldoon Syed Khurshid</a:t>
            </a:r>
            <a:endParaRPr dirty="0"/>
          </a:p>
        </p:txBody>
      </p:sp>
      <p:sp>
        <p:nvSpPr>
          <p:cNvPr id="266" name="Google Shape;266;p44"/>
          <p:cNvSpPr txBox="1">
            <a:spLocks noGrp="1"/>
          </p:cNvSpPr>
          <p:nvPr>
            <p:ph type="subTitle" idx="2"/>
          </p:nvPr>
        </p:nvSpPr>
        <p:spPr>
          <a:xfrm>
            <a:off x="1815150" y="4058650"/>
            <a:ext cx="5513700" cy="555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Department of Computer Science</a:t>
            </a:r>
            <a:br>
              <a:rPr lang="en"/>
            </a:br>
            <a:r>
              <a:rPr lang="en"/>
              <a:t>University of Engineering and Technology Lahore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297" name="Google Shape;297;p46"/>
          <p:cNvSpPr txBox="1">
            <a:spLocks noGrp="1"/>
          </p:cNvSpPr>
          <p:nvPr>
            <p:ph type="subTitle" idx="1"/>
          </p:nvPr>
        </p:nvSpPr>
        <p:spPr>
          <a:xfrm>
            <a:off x="0" y="1008010"/>
            <a:ext cx="6159398" cy="3631733"/>
          </a:xfrm>
          <a:prstGeom prst="rect">
            <a:avLst/>
          </a:prstGeom>
        </p:spPr>
        <p:txBody>
          <a:bodyPr spcFirstLastPara="1" wrap="square" lIns="91425" tIns="91425" rIns="91425" bIns="91425" anchor="ctr" anchorCtr="0">
            <a:spAutoFit/>
          </a:bodyPr>
          <a:lstStyle/>
          <a:p>
            <a:pPr marL="457200" lvl="0" indent="-330200" algn="l" rtl="0">
              <a:spcBef>
                <a:spcPts val="0"/>
              </a:spcBef>
              <a:spcAft>
                <a:spcPts val="0"/>
              </a:spcAft>
              <a:buSzPts val="1600"/>
              <a:buChar char="●"/>
            </a:pPr>
            <a:r>
              <a:rPr lang="en-US" sz="1600" b="1" dirty="0"/>
              <a:t>Problem:</a:t>
            </a:r>
            <a:r>
              <a:rPr lang="en-US" sz="1600" dirty="0"/>
              <a:t> Choosing a smartphone with a great camera is tough—so many options, ratings, and features</a:t>
            </a:r>
          </a:p>
          <a:p>
            <a:pPr marL="457200" lvl="0" indent="-330200" algn="l" rtl="0">
              <a:spcBef>
                <a:spcPts val="0"/>
              </a:spcBef>
              <a:spcAft>
                <a:spcPts val="0"/>
              </a:spcAft>
              <a:buSzPts val="1600"/>
              <a:buChar char="●"/>
            </a:pPr>
            <a:endParaRPr lang="en-US" sz="1600" dirty="0"/>
          </a:p>
          <a:p>
            <a:pPr marL="457200" lvl="0" indent="-330200" algn="l" rtl="0">
              <a:spcBef>
                <a:spcPts val="0"/>
              </a:spcBef>
              <a:spcAft>
                <a:spcPts val="0"/>
              </a:spcAft>
              <a:buSzPts val="1600"/>
              <a:buChar char="●"/>
            </a:pPr>
            <a:r>
              <a:rPr lang="en-US" sz="1600" dirty="0"/>
              <a:t>Our Approach: Use a data-driven, Bayesian-inspired model to simplify the decision.</a:t>
            </a:r>
          </a:p>
          <a:p>
            <a:pPr marL="127000" lvl="0" indent="0" algn="l" rtl="0">
              <a:spcBef>
                <a:spcPts val="0"/>
              </a:spcBef>
              <a:spcAft>
                <a:spcPts val="0"/>
              </a:spcAft>
              <a:buSzPts val="1600"/>
            </a:pPr>
            <a:endParaRPr lang="en-US" sz="1600" dirty="0"/>
          </a:p>
          <a:p>
            <a:pPr marL="457200" lvl="0" indent="-330200" algn="l" rtl="0">
              <a:spcBef>
                <a:spcPts val="0"/>
              </a:spcBef>
              <a:spcAft>
                <a:spcPts val="0"/>
              </a:spcAft>
              <a:buSzPts val="1600"/>
              <a:buChar char="●"/>
            </a:pPr>
            <a:r>
              <a:rPr lang="en-US" sz="1600" dirty="0"/>
              <a:t>Key Idea: Let’s think probabilistically. Instead of just looking at specs, we ask: “How likely is this phone to be ‘relevant’ given our criteria?”</a:t>
            </a:r>
          </a:p>
          <a:p>
            <a:pPr marL="457200" lvl="0" indent="-330200" algn="l" rtl="0">
              <a:spcBef>
                <a:spcPts val="0"/>
              </a:spcBef>
              <a:spcAft>
                <a:spcPts val="0"/>
              </a:spcAft>
              <a:buSzPts val="1600"/>
              <a:buChar char="●"/>
            </a:pPr>
            <a:endParaRPr lang="en-US" sz="1600" dirty="0"/>
          </a:p>
          <a:p>
            <a:pPr marL="457200" lvl="0" indent="-330200" algn="l" rtl="0">
              <a:spcBef>
                <a:spcPts val="0"/>
              </a:spcBef>
              <a:spcAft>
                <a:spcPts val="0"/>
              </a:spcAft>
              <a:buSzPts val="1600"/>
              <a:buChar char="●"/>
            </a:pPr>
            <a:r>
              <a:rPr lang="en-US" sz="1600" dirty="0"/>
              <a:t>Imagine you have 100 phones. We want a way to guess how many of these phones would meet your chosen standards, and from that, figure out which ones are most “deserving” of your attention.</a:t>
            </a:r>
          </a:p>
        </p:txBody>
      </p:sp>
      <p:sp>
        <p:nvSpPr>
          <p:cNvPr id="298" name="Google Shape;298;p46"/>
          <p:cNvSpPr txBox="1">
            <a:spLocks noGrp="1"/>
          </p:cNvSpPr>
          <p:nvPr>
            <p:ph type="title" idx="4294967295"/>
          </p:nvPr>
        </p:nvSpPr>
        <p:spPr>
          <a:xfrm>
            <a:off x="395399" y="281654"/>
            <a:ext cx="3339600"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50" dirty="0">
                <a:solidFill>
                  <a:schemeClr val="lt1"/>
                </a:solidFill>
              </a:rPr>
              <a:t>Introduction</a:t>
            </a:r>
            <a:endParaRPr sz="3650" dirty="0">
              <a:solidFill>
                <a:schemeClr val="lt1"/>
              </a:solidFill>
            </a:endParaRPr>
          </a:p>
        </p:txBody>
      </p:sp>
      <p:pic>
        <p:nvPicPr>
          <p:cNvPr id="1030" name="Picture 6">
            <a:extLst>
              <a:ext uri="{FF2B5EF4-FFF2-40B4-BE49-F238E27FC236}">
                <a16:creationId xmlns:a16="http://schemas.microsoft.com/office/drawing/2014/main" id="{37F7232F-3B58-A09A-A9CB-82AE0E1AAB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5891" y="1223604"/>
            <a:ext cx="3138492" cy="35112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7"/>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3</a:t>
            </a:fld>
            <a:endParaRPr/>
          </a:p>
        </p:txBody>
      </p:sp>
      <p:sp>
        <p:nvSpPr>
          <p:cNvPr id="306" name="Google Shape;306;p47"/>
          <p:cNvSpPr txBox="1">
            <a:spLocks noGrp="1"/>
          </p:cNvSpPr>
          <p:nvPr>
            <p:ph type="title" idx="4294967295"/>
          </p:nvPr>
        </p:nvSpPr>
        <p:spPr>
          <a:xfrm>
            <a:off x="375745" y="351550"/>
            <a:ext cx="3983400"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Goal Definition</a:t>
            </a:r>
          </a:p>
        </p:txBody>
      </p:sp>
      <p:sp>
        <p:nvSpPr>
          <p:cNvPr id="309" name="Google Shape;309;p47"/>
          <p:cNvSpPr txBox="1">
            <a:spLocks noGrp="1"/>
          </p:cNvSpPr>
          <p:nvPr>
            <p:ph type="subTitle" idx="1"/>
          </p:nvPr>
        </p:nvSpPr>
        <p:spPr>
          <a:xfrm>
            <a:off x="-1" y="845350"/>
            <a:ext cx="5716371" cy="4124176"/>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endParaRPr lang="en-US" sz="1600" dirty="0"/>
          </a:p>
          <a:p>
            <a:pPr marL="457200" lvl="0" indent="-330200" algn="l" rtl="0">
              <a:spcBef>
                <a:spcPts val="0"/>
              </a:spcBef>
              <a:spcAft>
                <a:spcPts val="0"/>
              </a:spcAft>
              <a:buSzPts val="1600"/>
              <a:buChar char="●"/>
            </a:pPr>
            <a:r>
              <a:rPr lang="en-US" sz="1600" b="1" dirty="0"/>
              <a:t>Main Goal: </a:t>
            </a:r>
            <a:r>
              <a:rPr lang="en-US" sz="1600" dirty="0"/>
              <a:t>Given a user’s minimum requirements (e.g., user rating ≥ 4.0, expert rating ≥ 4.0), rank smartphones by their likelihood of being “relevant.”</a:t>
            </a:r>
          </a:p>
          <a:p>
            <a:pPr marL="457200" lvl="0" indent="-330200" algn="l" rtl="0">
              <a:spcBef>
                <a:spcPts val="0"/>
              </a:spcBef>
              <a:spcAft>
                <a:spcPts val="0"/>
              </a:spcAft>
              <a:buSzPts val="1600"/>
              <a:buChar char="●"/>
            </a:pPr>
            <a:endParaRPr lang="en-US" sz="1600" dirty="0"/>
          </a:p>
          <a:p>
            <a:pPr marL="457200" lvl="0" indent="-330200" algn="l" rtl="0">
              <a:spcBef>
                <a:spcPts val="0"/>
              </a:spcBef>
              <a:spcAft>
                <a:spcPts val="0"/>
              </a:spcAft>
              <a:buSzPts val="1600"/>
              <a:buChar char="●"/>
            </a:pPr>
            <a:r>
              <a:rPr lang="en-US" sz="1600" b="1" dirty="0"/>
              <a:t>Why? </a:t>
            </a:r>
            <a:r>
              <a:rPr lang="en-US" sz="1600" dirty="0"/>
              <a:t>So you can quickly find top candidates that match your camera quality preferences.</a:t>
            </a:r>
          </a:p>
          <a:p>
            <a:pPr marL="127000" lvl="0" indent="0" algn="l" rtl="0">
              <a:spcBef>
                <a:spcPts val="0"/>
              </a:spcBef>
              <a:spcAft>
                <a:spcPts val="0"/>
              </a:spcAft>
              <a:buSzPts val="1600"/>
            </a:pPr>
            <a:endParaRPr lang="en-US" sz="1600" dirty="0"/>
          </a:p>
          <a:p>
            <a:pPr marL="457200" lvl="0" indent="-330200" algn="l" rtl="0">
              <a:spcBef>
                <a:spcPts val="0"/>
              </a:spcBef>
              <a:spcAft>
                <a:spcPts val="0"/>
              </a:spcAft>
              <a:buSzPts val="1600"/>
              <a:buChar char="●"/>
            </a:pPr>
            <a:r>
              <a:rPr lang="en-US" sz="1600" dirty="0"/>
              <a:t>If you say, “I only want phones that people and experts really love,” we find how many fit that idea and then measure each phone’s chance of fitting into that “loved” category. Think of it like sorting marbles: we pick out those that meet your color criteria, then find which of them are most special.</a:t>
            </a:r>
          </a:p>
        </p:txBody>
      </p:sp>
      <p:pic>
        <p:nvPicPr>
          <p:cNvPr id="2050" name="Picture 2" descr="Cartoon Man Thinking Images - Free Download on Freepik">
            <a:extLst>
              <a:ext uri="{FF2B5EF4-FFF2-40B4-BE49-F238E27FC236}">
                <a16:creationId xmlns:a16="http://schemas.microsoft.com/office/drawing/2014/main" id="{E8A22451-BEBF-8190-A7E0-9101C6856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6371" y="1078430"/>
            <a:ext cx="3284068" cy="32840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0"/>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333" name="Google Shape;333;p50"/>
          <p:cNvSpPr txBox="1">
            <a:spLocks noGrp="1"/>
          </p:cNvSpPr>
          <p:nvPr>
            <p:ph type="subTitle" idx="1"/>
          </p:nvPr>
        </p:nvSpPr>
        <p:spPr>
          <a:xfrm>
            <a:off x="-325041" y="1002104"/>
            <a:ext cx="3441219" cy="3139291"/>
          </a:xfrm>
          <a:prstGeom prst="rect">
            <a:avLst/>
          </a:prstGeom>
        </p:spPr>
        <p:txBody>
          <a:bodyPr spcFirstLastPara="1" wrap="square" lIns="91425" tIns="91425" rIns="91425" bIns="91425" anchor="ctr" anchorCtr="0">
            <a:spAutoFit/>
          </a:bodyPr>
          <a:lstStyle/>
          <a:p>
            <a:pPr lvl="1" indent="-330200" algn="l">
              <a:buSzPts val="1600"/>
              <a:buChar char="●"/>
            </a:pPr>
            <a:r>
              <a:rPr lang="en-US" sz="1600" dirty="0"/>
              <a:t>Imagine you have no idea which phones are good, so you start by guessing half are good. After checking how many meet your rating needs, you revise your guess for each phone. If a phone fits your needs, it jumps in credibility. If not, its credibility drops.</a:t>
            </a:r>
          </a:p>
        </p:txBody>
      </p:sp>
      <p:sp>
        <p:nvSpPr>
          <p:cNvPr id="334" name="Google Shape;334;p50"/>
          <p:cNvSpPr txBox="1">
            <a:spLocks noGrp="1"/>
          </p:cNvSpPr>
          <p:nvPr>
            <p:ph type="title" idx="4294967295"/>
          </p:nvPr>
        </p:nvSpPr>
        <p:spPr>
          <a:xfrm>
            <a:off x="451209" y="134320"/>
            <a:ext cx="4253138"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50" dirty="0">
                <a:solidFill>
                  <a:schemeClr val="lt1"/>
                </a:solidFill>
              </a:rPr>
              <a:t>Inference Model</a:t>
            </a:r>
          </a:p>
        </p:txBody>
      </p:sp>
      <p:pic>
        <p:nvPicPr>
          <p:cNvPr id="3" name="Picture 2">
            <a:extLst>
              <a:ext uri="{FF2B5EF4-FFF2-40B4-BE49-F238E27FC236}">
                <a16:creationId xmlns:a16="http://schemas.microsoft.com/office/drawing/2014/main" id="{1276116B-D051-5E6E-5791-C8635578ECDB}"/>
              </a:ext>
            </a:extLst>
          </p:cNvPr>
          <p:cNvPicPr>
            <a:picLocks noChangeAspect="1"/>
          </p:cNvPicPr>
          <p:nvPr/>
        </p:nvPicPr>
        <p:blipFill>
          <a:blip r:embed="rId3"/>
          <a:stretch>
            <a:fillRect/>
          </a:stretch>
        </p:blipFill>
        <p:spPr>
          <a:xfrm>
            <a:off x="3392905" y="898074"/>
            <a:ext cx="5631478" cy="393846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3373F0C4-BF97-26F8-14C0-29E918898857}"/>
            </a:ext>
          </a:extLst>
        </p:cNvPr>
        <p:cNvGrpSpPr/>
        <p:nvPr/>
      </p:nvGrpSpPr>
      <p:grpSpPr>
        <a:xfrm>
          <a:off x="0" y="0"/>
          <a:ext cx="0" cy="0"/>
          <a:chOff x="0" y="0"/>
          <a:chExt cx="0" cy="0"/>
        </a:xfrm>
      </p:grpSpPr>
      <p:sp>
        <p:nvSpPr>
          <p:cNvPr id="332" name="Google Shape;332;p50">
            <a:extLst>
              <a:ext uri="{FF2B5EF4-FFF2-40B4-BE49-F238E27FC236}">
                <a16:creationId xmlns:a16="http://schemas.microsoft.com/office/drawing/2014/main" id="{E01BABC5-6D69-A71D-0E2F-BE62C2B61187}"/>
              </a:ext>
            </a:extLst>
          </p:cNvPr>
          <p:cNvSpPr txBox="1">
            <a:spLocks noGrp="1"/>
          </p:cNvSpPr>
          <p:nvPr>
            <p:ph type="sldNum" idx="12"/>
          </p:nvPr>
        </p:nvSpPr>
        <p:spPr>
          <a:xfrm>
            <a:off x="8475683" y="463974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333" name="Google Shape;333;p50">
            <a:extLst>
              <a:ext uri="{FF2B5EF4-FFF2-40B4-BE49-F238E27FC236}">
                <a16:creationId xmlns:a16="http://schemas.microsoft.com/office/drawing/2014/main" id="{57463A09-E250-DA1C-096C-148735293D16}"/>
              </a:ext>
            </a:extLst>
          </p:cNvPr>
          <p:cNvSpPr txBox="1">
            <a:spLocks noGrp="1"/>
          </p:cNvSpPr>
          <p:nvPr>
            <p:ph type="subTitle" idx="1"/>
          </p:nvPr>
        </p:nvSpPr>
        <p:spPr>
          <a:xfrm>
            <a:off x="-349104" y="765520"/>
            <a:ext cx="9469041" cy="1169521"/>
          </a:xfrm>
          <a:prstGeom prst="rect">
            <a:avLst/>
          </a:prstGeom>
        </p:spPr>
        <p:txBody>
          <a:bodyPr spcFirstLastPara="1" wrap="square" lIns="91425" tIns="91425" rIns="91425" bIns="91425" anchor="ctr" anchorCtr="0">
            <a:spAutoFit/>
          </a:bodyPr>
          <a:lstStyle/>
          <a:p>
            <a:pPr lvl="1" indent="-330200" algn="l">
              <a:buSzPts val="1600"/>
              <a:buChar char="●"/>
            </a:pPr>
            <a:r>
              <a:rPr lang="en-US" sz="1600" dirty="0"/>
              <a:t>We don’t just randomly guess which phones are good. We look at their camera specs. If it has lots of megapixels and a great aperture, it probably starts out more “relevant.” It’s like grading a test: a student who answered more questions correctly gets a better starting score before extra criteria are applied.</a:t>
            </a:r>
          </a:p>
        </p:txBody>
      </p:sp>
      <p:sp>
        <p:nvSpPr>
          <p:cNvPr id="334" name="Google Shape;334;p50">
            <a:extLst>
              <a:ext uri="{FF2B5EF4-FFF2-40B4-BE49-F238E27FC236}">
                <a16:creationId xmlns:a16="http://schemas.microsoft.com/office/drawing/2014/main" id="{E47300F1-2ACC-4844-8B7E-6F973F2FC52A}"/>
              </a:ext>
            </a:extLst>
          </p:cNvPr>
          <p:cNvSpPr txBox="1">
            <a:spLocks noGrp="1"/>
          </p:cNvSpPr>
          <p:nvPr>
            <p:ph type="title" idx="4294967295"/>
          </p:nvPr>
        </p:nvSpPr>
        <p:spPr>
          <a:xfrm>
            <a:off x="451209" y="134320"/>
            <a:ext cx="5805212" cy="63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50" dirty="0">
                <a:solidFill>
                  <a:schemeClr val="lt1"/>
                </a:solidFill>
              </a:rPr>
              <a:t>Belief Network Model</a:t>
            </a:r>
          </a:p>
        </p:txBody>
      </p:sp>
      <p:pic>
        <p:nvPicPr>
          <p:cNvPr id="4" name="Picture 3">
            <a:extLst>
              <a:ext uri="{FF2B5EF4-FFF2-40B4-BE49-F238E27FC236}">
                <a16:creationId xmlns:a16="http://schemas.microsoft.com/office/drawing/2014/main" id="{7B22DB00-876C-6EBE-FE7E-1AB2F57784AE}"/>
              </a:ext>
            </a:extLst>
          </p:cNvPr>
          <p:cNvPicPr>
            <a:picLocks noChangeAspect="1"/>
          </p:cNvPicPr>
          <p:nvPr/>
        </p:nvPicPr>
        <p:blipFill>
          <a:blip r:embed="rId3"/>
          <a:srcRect t="2815"/>
          <a:stretch/>
        </p:blipFill>
        <p:spPr>
          <a:xfrm>
            <a:off x="1413248" y="1935041"/>
            <a:ext cx="6630325" cy="3179513"/>
          </a:xfrm>
          <a:prstGeom prst="rect">
            <a:avLst/>
          </a:prstGeom>
        </p:spPr>
      </p:pic>
    </p:spTree>
    <p:extLst>
      <p:ext uri="{BB962C8B-B14F-4D97-AF65-F5344CB8AC3E}">
        <p14:creationId xmlns:p14="http://schemas.microsoft.com/office/powerpoint/2010/main" val="1134424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1">
          <a:extLst>
            <a:ext uri="{FF2B5EF4-FFF2-40B4-BE49-F238E27FC236}">
              <a16:creationId xmlns:a16="http://schemas.microsoft.com/office/drawing/2014/main" id="{473529AE-404C-DF63-7E9F-F378538BBB50}"/>
            </a:ext>
          </a:extLst>
        </p:cNvPr>
        <p:cNvGrpSpPr/>
        <p:nvPr/>
      </p:nvGrpSpPr>
      <p:grpSpPr>
        <a:xfrm>
          <a:off x="0" y="0"/>
          <a:ext cx="0" cy="0"/>
          <a:chOff x="0" y="0"/>
          <a:chExt cx="0" cy="0"/>
        </a:xfrm>
      </p:grpSpPr>
      <p:sp>
        <p:nvSpPr>
          <p:cNvPr id="322" name="Google Shape;322;p49">
            <a:extLst>
              <a:ext uri="{FF2B5EF4-FFF2-40B4-BE49-F238E27FC236}">
                <a16:creationId xmlns:a16="http://schemas.microsoft.com/office/drawing/2014/main" id="{1F19B987-C53B-4D53-456E-65C6979A525B}"/>
              </a:ext>
            </a:extLst>
          </p:cNvPr>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6</a:t>
            </a:fld>
            <a:endParaRPr/>
          </a:p>
        </p:txBody>
      </p:sp>
      <p:sp>
        <p:nvSpPr>
          <p:cNvPr id="323" name="Google Shape;323;p49">
            <a:extLst>
              <a:ext uri="{FF2B5EF4-FFF2-40B4-BE49-F238E27FC236}">
                <a16:creationId xmlns:a16="http://schemas.microsoft.com/office/drawing/2014/main" id="{9F0A1D8D-31C2-8C8D-C536-8AA1A2AFA84E}"/>
              </a:ext>
            </a:extLst>
          </p:cNvPr>
          <p:cNvSpPr txBox="1">
            <a:spLocks noGrp="1"/>
          </p:cNvSpPr>
          <p:nvPr>
            <p:ph type="title" idx="4294967295"/>
          </p:nvPr>
        </p:nvSpPr>
        <p:spPr>
          <a:xfrm>
            <a:off x="420907" y="245403"/>
            <a:ext cx="7700409"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3650" dirty="0"/>
              <a:t>Example and Implementation </a:t>
            </a:r>
            <a:endPar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endParaRPr>
          </a:p>
        </p:txBody>
      </p:sp>
      <p:sp>
        <p:nvSpPr>
          <p:cNvPr id="324" name="Google Shape;324;p49">
            <a:extLst>
              <a:ext uri="{FF2B5EF4-FFF2-40B4-BE49-F238E27FC236}">
                <a16:creationId xmlns:a16="http://schemas.microsoft.com/office/drawing/2014/main" id="{E9543FAC-ACAD-BC12-E533-D67E4ADEA6A8}"/>
              </a:ext>
            </a:extLst>
          </p:cNvPr>
          <p:cNvSpPr txBox="1">
            <a:spLocks noGrp="1"/>
          </p:cNvSpPr>
          <p:nvPr>
            <p:ph type="subTitle" idx="1"/>
          </p:nvPr>
        </p:nvSpPr>
        <p:spPr>
          <a:xfrm>
            <a:off x="-385636" y="1039412"/>
            <a:ext cx="9383078" cy="3631733"/>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endParaRPr lang="en-US" sz="1600" b="1" dirty="0"/>
          </a:p>
          <a:p>
            <a:pPr lvl="1" indent="-330200" algn="l">
              <a:buSzPts val="1600"/>
              <a:buChar char="●"/>
            </a:pPr>
            <a:r>
              <a:rPr lang="en-US" sz="1600" b="1" dirty="0"/>
              <a:t>Examples:</a:t>
            </a:r>
          </a:p>
          <a:p>
            <a:pPr lvl="2" indent="-330200" algn="l">
              <a:buSzPts val="1600"/>
              <a:buChar char="●"/>
            </a:pPr>
            <a:r>
              <a:rPr lang="en-US" sz="1600" b="1" dirty="0"/>
              <a:t> </a:t>
            </a:r>
            <a:r>
              <a:rPr lang="en-US" sz="1600" dirty="0"/>
              <a:t>Online stores filtering phones by camera quality.</a:t>
            </a:r>
          </a:p>
          <a:p>
            <a:pPr lvl="2" indent="-330200" algn="l">
              <a:buSzPts val="1600"/>
              <a:buChar char="●"/>
            </a:pPr>
            <a:r>
              <a:rPr lang="en-US" sz="1600" dirty="0"/>
              <a:t>Tech reviewers quickly identifying top picks for photography enthusiasts.</a:t>
            </a:r>
          </a:p>
          <a:p>
            <a:pPr lvl="2" indent="-330200" algn="l">
              <a:buSzPts val="1600"/>
              <a:buChar char="●"/>
            </a:pPr>
            <a:r>
              <a:rPr lang="en-US" sz="1600" dirty="0"/>
              <a:t>Research labs studying which attributes influence perceived camera quality.</a:t>
            </a:r>
            <a:endParaRPr lang="en-US" sz="1600" b="1" dirty="0"/>
          </a:p>
          <a:p>
            <a:pPr lvl="2" indent="-330200" algn="l">
              <a:buSzPts val="1600"/>
              <a:buChar char="●"/>
            </a:pPr>
            <a:endParaRPr lang="en-US" sz="1600" b="1" dirty="0"/>
          </a:p>
          <a:p>
            <a:pPr lvl="1" indent="-330200" algn="l">
              <a:buSzPts val="1600"/>
              <a:buChar char="●"/>
            </a:pPr>
            <a:r>
              <a:rPr lang="en-US" sz="1600" b="1" dirty="0"/>
              <a:t>Implementation: </a:t>
            </a:r>
          </a:p>
          <a:p>
            <a:pPr lvl="2" indent="-330200" algn="l">
              <a:buSzPts val="1600"/>
              <a:buChar char="●"/>
            </a:pPr>
            <a:r>
              <a:rPr lang="en-US" sz="1600" dirty="0"/>
              <a:t>Python, </a:t>
            </a:r>
            <a:r>
              <a:rPr lang="en-US" sz="1600" dirty="0" err="1"/>
              <a:t>Tkinter</a:t>
            </a:r>
            <a:r>
              <a:rPr lang="en-US" sz="1600" dirty="0"/>
              <a:t> GUI</a:t>
            </a:r>
          </a:p>
          <a:p>
            <a:pPr lvl="2" indent="-330200" algn="l">
              <a:buSzPts val="1600"/>
              <a:buChar char="●"/>
            </a:pPr>
            <a:r>
              <a:rPr lang="en-US" sz="1600" dirty="0"/>
              <a:t>On-screen results update as you tweak ratings.</a:t>
            </a:r>
          </a:p>
          <a:p>
            <a:pPr lvl="2" indent="-330200" algn="l">
              <a:buSzPts val="1600"/>
              <a:buChar char="●"/>
            </a:pPr>
            <a:endParaRPr lang="en-US" sz="1600" dirty="0"/>
          </a:p>
          <a:p>
            <a:pPr marL="914400" marR="0" lvl="1" indent="-330200" algn="l" defTabSz="914400" rtl="0" eaLnBrk="1" fontAlgn="auto" latinLnBrk="0" hangingPunct="1">
              <a:lnSpc>
                <a:spcPct val="100000"/>
              </a:lnSpc>
              <a:spcBef>
                <a:spcPts val="0"/>
              </a:spcBef>
              <a:spcAft>
                <a:spcPts val="0"/>
              </a:spcAft>
              <a:buClr>
                <a:srgbClr val="005088"/>
              </a:buClr>
              <a:buSzPts val="1600"/>
              <a:buFont typeface="Merriweather"/>
              <a:buChar char="●"/>
              <a:tabLst/>
              <a:defRPr/>
            </a:pPr>
            <a:r>
              <a:rPr lang="en-US" sz="1600" dirty="0"/>
              <a:t>Think of a shopping website: You type in “I want 4+ star phones with expert approval.” Behind the scenes, this model quickly figures out which phones deserve to be at the top of your search results. You see a nice, clean list on your screen—no guesswork needed.</a:t>
            </a:r>
          </a:p>
        </p:txBody>
      </p:sp>
    </p:spTree>
    <p:extLst>
      <p:ext uri="{BB962C8B-B14F-4D97-AF65-F5344CB8AC3E}">
        <p14:creationId xmlns:p14="http://schemas.microsoft.com/office/powerpoint/2010/main" val="255457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a:extLst>
            <a:ext uri="{FF2B5EF4-FFF2-40B4-BE49-F238E27FC236}">
              <a16:creationId xmlns:a16="http://schemas.microsoft.com/office/drawing/2014/main" id="{9C0C0814-A361-E16D-F598-8FDBCD039D01}"/>
            </a:ext>
          </a:extLst>
        </p:cNvPr>
        <p:cNvGrpSpPr/>
        <p:nvPr/>
      </p:nvGrpSpPr>
      <p:grpSpPr>
        <a:xfrm>
          <a:off x="0" y="0"/>
          <a:ext cx="0" cy="0"/>
          <a:chOff x="0" y="0"/>
          <a:chExt cx="0" cy="0"/>
        </a:xfrm>
      </p:grpSpPr>
      <p:sp>
        <p:nvSpPr>
          <p:cNvPr id="322" name="Google Shape;322;p49">
            <a:extLst>
              <a:ext uri="{FF2B5EF4-FFF2-40B4-BE49-F238E27FC236}">
                <a16:creationId xmlns:a16="http://schemas.microsoft.com/office/drawing/2014/main" id="{45ED3B9C-06FC-6F47-F470-90C447E6F605}"/>
              </a:ext>
            </a:extLst>
          </p:cNvPr>
          <p:cNvSpPr txBox="1">
            <a:spLocks noGrp="1"/>
          </p:cNvSpPr>
          <p:nvPr>
            <p:ph type="sldNum" idx="12"/>
          </p:nvPr>
        </p:nvSpPr>
        <p:spPr>
          <a:xfrm>
            <a:off x="146558" y="4616242"/>
            <a:ext cx="548700" cy="3936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fld id="{00000000-1234-1234-1234-123412341234}" type="slidenum">
              <a:rPr lang="en"/>
              <a:t>7</a:t>
            </a:fld>
            <a:endParaRPr/>
          </a:p>
        </p:txBody>
      </p:sp>
      <p:sp>
        <p:nvSpPr>
          <p:cNvPr id="323" name="Google Shape;323;p49">
            <a:extLst>
              <a:ext uri="{FF2B5EF4-FFF2-40B4-BE49-F238E27FC236}">
                <a16:creationId xmlns:a16="http://schemas.microsoft.com/office/drawing/2014/main" id="{8DAFB187-E67E-8EBD-922C-EC904C0E899C}"/>
              </a:ext>
            </a:extLst>
          </p:cNvPr>
          <p:cNvSpPr txBox="1">
            <a:spLocks noGrp="1"/>
          </p:cNvSpPr>
          <p:nvPr>
            <p:ph type="title" idx="4294967295"/>
          </p:nvPr>
        </p:nvSpPr>
        <p:spPr>
          <a:xfrm>
            <a:off x="420907" y="245403"/>
            <a:ext cx="6364903" cy="493800"/>
          </a:xfrm>
          <a:prstGeom prst="rect">
            <a:avLst/>
          </a:prstGeom>
          <a:noFill/>
          <a:ln>
            <a:noFill/>
            <a:prstDash/>
          </a:ln>
          <a:effectLst/>
        </p:spPr>
        <p:txBody>
          <a:bodyPr rot="0" spcFirstLastPara="1" vertOverflow="overflow" horzOverflow="overflow" vert="horz" wrap="square" lIns="91425" tIns="91425" rIns="91425" bIns="91425"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50" b="1" i="0" u="none" strike="noStrike" kern="0" cap="none" spc="0" normalizeH="0" baseline="0" noProof="0" dirty="0">
                <a:ln>
                  <a:noFill/>
                </a:ln>
                <a:solidFill>
                  <a:schemeClr val="dk1"/>
                </a:solidFill>
                <a:effectLst/>
                <a:uLnTx/>
                <a:uFillTx/>
                <a:latin typeface="Merriweather"/>
                <a:ea typeface="Merriweather"/>
                <a:cs typeface="Merriweather"/>
                <a:sym typeface="Merriweather"/>
              </a:rPr>
              <a:t>Shortcomings</a:t>
            </a:r>
          </a:p>
        </p:txBody>
      </p:sp>
      <p:sp>
        <p:nvSpPr>
          <p:cNvPr id="324" name="Google Shape;324;p49">
            <a:extLst>
              <a:ext uri="{FF2B5EF4-FFF2-40B4-BE49-F238E27FC236}">
                <a16:creationId xmlns:a16="http://schemas.microsoft.com/office/drawing/2014/main" id="{B0390DD6-66A5-A4D5-1552-447B7A8B4622}"/>
              </a:ext>
            </a:extLst>
          </p:cNvPr>
          <p:cNvSpPr txBox="1">
            <a:spLocks noGrp="1"/>
          </p:cNvSpPr>
          <p:nvPr>
            <p:ph type="subTitle" idx="1"/>
          </p:nvPr>
        </p:nvSpPr>
        <p:spPr>
          <a:xfrm>
            <a:off x="-385636" y="1389474"/>
            <a:ext cx="7977987" cy="2646848"/>
          </a:xfrm>
          <a:prstGeom prst="rect">
            <a:avLst/>
          </a:prstGeom>
        </p:spPr>
        <p:txBody>
          <a:bodyPr spcFirstLastPara="1" wrap="square" lIns="91425" tIns="91425" rIns="91425" bIns="91425" anchor="ctr" anchorCtr="0">
            <a:spAutoFit/>
          </a:bodyPr>
          <a:lstStyle/>
          <a:p>
            <a:pPr marL="127000" lvl="0" indent="0" algn="l" rtl="0">
              <a:spcBef>
                <a:spcPts val="0"/>
              </a:spcBef>
              <a:spcAft>
                <a:spcPts val="0"/>
              </a:spcAft>
              <a:buSzPts val="1600"/>
            </a:pPr>
            <a:endParaRPr lang="en-US" sz="1600" b="1" dirty="0"/>
          </a:p>
          <a:p>
            <a:pPr lvl="1" indent="-330200" algn="l">
              <a:buSzPts val="1600"/>
              <a:buChar char="●"/>
            </a:pPr>
            <a:r>
              <a:rPr lang="en-US" sz="1600" b="1" dirty="0"/>
              <a:t>Limitations:</a:t>
            </a:r>
          </a:p>
          <a:p>
            <a:pPr lvl="2" indent="-330200" algn="l">
              <a:buSzPts val="1600"/>
              <a:buChar char="●"/>
            </a:pPr>
            <a:r>
              <a:rPr lang="en-US" sz="1600" b="1" dirty="0"/>
              <a:t> </a:t>
            </a:r>
            <a:r>
              <a:rPr lang="en-US" sz="1600" dirty="0"/>
              <a:t>Simple assumptions about probability (e.g., 𝑃(𝑅)=0.5P(R)=0.5)</a:t>
            </a:r>
            <a:endParaRPr lang="en-US" sz="1600" b="1" dirty="0"/>
          </a:p>
          <a:p>
            <a:pPr lvl="2" indent="-330200" algn="l">
              <a:buSzPts val="1600"/>
              <a:buChar char="●"/>
            </a:pPr>
            <a:r>
              <a:rPr lang="en-US" sz="1600" dirty="0"/>
              <a:t>Basic attribute weighting</a:t>
            </a:r>
          </a:p>
          <a:p>
            <a:pPr lvl="2" indent="-330200" algn="l">
              <a:buSzPts val="1600"/>
              <a:buChar char="●"/>
            </a:pPr>
            <a:r>
              <a:rPr lang="en-US" sz="1600" dirty="0"/>
              <a:t>No nuanced rating distributions—just thresholds</a:t>
            </a:r>
          </a:p>
          <a:p>
            <a:pPr lvl="1" indent="-330200" algn="l">
              <a:buSzPts val="1600"/>
              <a:buChar char="●"/>
            </a:pPr>
            <a:endParaRPr lang="en-US" sz="1600" b="1" dirty="0"/>
          </a:p>
          <a:p>
            <a:pPr lvl="1" indent="-330200" algn="l">
              <a:buSzPts val="1600"/>
              <a:buChar char="●"/>
            </a:pPr>
            <a:r>
              <a:rPr lang="en-US" sz="1600" b="1" dirty="0"/>
              <a:t>Future Enhancements: </a:t>
            </a:r>
          </a:p>
          <a:p>
            <a:pPr lvl="2" indent="-330200" algn="l">
              <a:buSzPts val="1600"/>
              <a:buChar char="●"/>
            </a:pPr>
            <a:r>
              <a:rPr lang="en-US" sz="1600" dirty="0"/>
              <a:t>More sophisticated priors (not always 0.5)</a:t>
            </a:r>
          </a:p>
          <a:p>
            <a:pPr lvl="2" indent="-330200" algn="l">
              <a:buSzPts val="1600"/>
              <a:buChar char="●"/>
            </a:pPr>
            <a:r>
              <a:rPr lang="en-US" sz="1600" dirty="0"/>
              <a:t>Continuous rating distributions and fuzzy logic</a:t>
            </a:r>
          </a:p>
          <a:p>
            <a:pPr lvl="2" indent="-330200" algn="l">
              <a:buSzPts val="1600"/>
              <a:buChar char="●"/>
            </a:pPr>
            <a:r>
              <a:rPr lang="en-US" sz="1600" dirty="0"/>
              <a:t>Machine learning models to learn weights from user feedback</a:t>
            </a:r>
          </a:p>
        </p:txBody>
      </p:sp>
    </p:spTree>
    <p:extLst>
      <p:ext uri="{BB962C8B-B14F-4D97-AF65-F5344CB8AC3E}">
        <p14:creationId xmlns:p14="http://schemas.microsoft.com/office/powerpoint/2010/main" val="151705393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849</TotalTime>
  <Words>547</Words>
  <Application>Microsoft Office PowerPoint</Application>
  <PresentationFormat>On-screen Show (16:9)</PresentationFormat>
  <Paragraphs>53</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DM Sans Medium</vt:lpstr>
      <vt:lpstr>Arial</vt:lpstr>
      <vt:lpstr>DM Sans</vt:lpstr>
      <vt:lpstr>Merriweather</vt:lpstr>
      <vt:lpstr>Simple Light</vt:lpstr>
      <vt:lpstr>Science Presentation</vt:lpstr>
      <vt:lpstr>Information Retrieval</vt:lpstr>
      <vt:lpstr>Introduction</vt:lpstr>
      <vt:lpstr>Goal Definition</vt:lpstr>
      <vt:lpstr>Inference Model</vt:lpstr>
      <vt:lpstr>Belief Network Model</vt:lpstr>
      <vt:lpstr>Example and Implementation </vt:lpstr>
      <vt:lpstr>Shortcomings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Muhammad Umair Shahid</cp:lastModifiedBy>
  <cp:revision>170</cp:revision>
  <dcterms:modified xsi:type="dcterms:W3CDTF">2024-12-12T09:03:27Z</dcterms:modified>
</cp:coreProperties>
</file>