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 id="2147483690" r:id="rId2"/>
  </p:sldMasterIdLst>
  <p:notesMasterIdLst>
    <p:notesMasterId r:id="rId17"/>
  </p:notesMasterIdLst>
  <p:sldIdLst>
    <p:sldId id="256" r:id="rId3"/>
    <p:sldId id="258" r:id="rId4"/>
    <p:sldId id="259" r:id="rId5"/>
    <p:sldId id="260" r:id="rId6"/>
    <p:sldId id="275" r:id="rId7"/>
    <p:sldId id="273" r:id="rId8"/>
    <p:sldId id="261" r:id="rId9"/>
    <p:sldId id="262" r:id="rId10"/>
    <p:sldId id="272" r:id="rId11"/>
    <p:sldId id="268" r:id="rId12"/>
    <p:sldId id="276" r:id="rId13"/>
    <p:sldId id="277" r:id="rId14"/>
    <p:sldId id="278" r:id="rId15"/>
    <p:sldId id="267" r:id="rId16"/>
  </p:sldIdLst>
  <p:sldSz cx="9144000" cy="5143500" type="screen16x9"/>
  <p:notesSz cx="6858000" cy="9144000"/>
  <p:embeddedFontLst>
    <p:embeddedFont>
      <p:font typeface="DM Sans" pitchFamily="2" charset="0"/>
      <p:regular r:id="rId18"/>
      <p:bold r:id="rId19"/>
      <p:italic r:id="rId20"/>
      <p:boldItalic r:id="rId21"/>
    </p:embeddedFont>
    <p:embeddedFont>
      <p:font typeface="DM Sans Medium" pitchFamily="2" charset="0"/>
      <p:regular r:id="rId22"/>
      <p:bold r:id="rId23"/>
      <p:italic r:id="rId24"/>
      <p:boldItalic r:id="rId25"/>
    </p:embeddedFont>
    <p:embeddedFont>
      <p:font typeface="Merriweather" panose="000005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049" autoAdjust="0"/>
  </p:normalViewPr>
  <p:slideViewPr>
    <p:cSldViewPr snapToGrid="0">
      <p:cViewPr varScale="1">
        <p:scale>
          <a:sx n="87" d="100"/>
          <a:sy n="87" d="100"/>
        </p:scale>
        <p:origin x="680" y="48"/>
      </p:cViewPr>
      <p:guideLst>
        <p:guide orient="horz" pos="1620"/>
        <p:guide pos="2880"/>
      </p:guideLst>
    </p:cSldViewPr>
  </p:slideViewPr>
  <p:outlineViewPr>
    <p:cViewPr>
      <p:scale>
        <a:sx n="33" d="100"/>
        <a:sy n="33" d="100"/>
      </p:scale>
      <p:origin x="0" y="-83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14551a1e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14551a1e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0D204671-2067-26E0-C8AF-2A6506736CFA}"/>
            </a:ext>
          </a:extLst>
        </p:cNvPr>
        <p:cNvGrpSpPr/>
        <p:nvPr/>
      </p:nvGrpSpPr>
      <p:grpSpPr>
        <a:xfrm>
          <a:off x="0" y="0"/>
          <a:ext cx="0" cy="0"/>
          <a:chOff x="0" y="0"/>
          <a:chExt cx="0" cy="0"/>
        </a:xfrm>
      </p:grpSpPr>
      <p:sp>
        <p:nvSpPr>
          <p:cNvPr id="329" name="Google Shape;329;g314551a1e15_1_3:notes">
            <a:extLst>
              <a:ext uri="{FF2B5EF4-FFF2-40B4-BE49-F238E27FC236}">
                <a16:creationId xmlns:a16="http://schemas.microsoft.com/office/drawing/2014/main" id="{011B8B53-435C-C963-E514-4DCF0F82AE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314551a1e15_1_3:notes">
            <a:extLst>
              <a:ext uri="{FF2B5EF4-FFF2-40B4-BE49-F238E27FC236}">
                <a16:creationId xmlns:a16="http://schemas.microsoft.com/office/drawing/2014/main" id="{AF260F75-8FCB-C230-6852-56C16E79F5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069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a:extLst>
            <a:ext uri="{FF2B5EF4-FFF2-40B4-BE49-F238E27FC236}">
              <a16:creationId xmlns:a16="http://schemas.microsoft.com/office/drawing/2014/main" id="{B4CCCDA3-D0F2-874A-CC6B-D6C3B16E4E4C}"/>
            </a:ext>
          </a:extLst>
        </p:cNvPr>
        <p:cNvGrpSpPr/>
        <p:nvPr/>
      </p:nvGrpSpPr>
      <p:grpSpPr>
        <a:xfrm>
          <a:off x="0" y="0"/>
          <a:ext cx="0" cy="0"/>
          <a:chOff x="0" y="0"/>
          <a:chExt cx="0" cy="0"/>
        </a:xfrm>
      </p:grpSpPr>
      <p:sp>
        <p:nvSpPr>
          <p:cNvPr id="319" name="Google Shape;319;g314551a1e15_0_309:notes">
            <a:extLst>
              <a:ext uri="{FF2B5EF4-FFF2-40B4-BE49-F238E27FC236}">
                <a16:creationId xmlns:a16="http://schemas.microsoft.com/office/drawing/2014/main" id="{DD11E990-492F-04F5-FF66-A6F2438358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14551a1e15_0_309:notes">
            <a:extLst>
              <a:ext uri="{FF2B5EF4-FFF2-40B4-BE49-F238E27FC236}">
                <a16:creationId xmlns:a16="http://schemas.microsoft.com/office/drawing/2014/main" id="{05F0B0C6-579E-D398-23A1-D241572CF3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7272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C972A61C-7061-37B1-5DE3-62052EEBCA22}"/>
            </a:ext>
          </a:extLst>
        </p:cNvPr>
        <p:cNvGrpSpPr/>
        <p:nvPr/>
      </p:nvGrpSpPr>
      <p:grpSpPr>
        <a:xfrm>
          <a:off x="0" y="0"/>
          <a:ext cx="0" cy="0"/>
          <a:chOff x="0" y="0"/>
          <a:chExt cx="0" cy="0"/>
        </a:xfrm>
      </p:grpSpPr>
      <p:sp>
        <p:nvSpPr>
          <p:cNvPr id="329" name="Google Shape;329;g314551a1e15_1_3:notes">
            <a:extLst>
              <a:ext uri="{FF2B5EF4-FFF2-40B4-BE49-F238E27FC236}">
                <a16:creationId xmlns:a16="http://schemas.microsoft.com/office/drawing/2014/main" id="{9D9D125B-ADD6-13FB-F921-15DA34142A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314551a1e15_1_3:notes">
            <a:extLst>
              <a:ext uri="{FF2B5EF4-FFF2-40B4-BE49-F238E27FC236}">
                <a16:creationId xmlns:a16="http://schemas.microsoft.com/office/drawing/2014/main" id="{3B7D54F2-CCA3-FD46-E2E7-1CC4F7BF43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9646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a:extLst>
            <a:ext uri="{FF2B5EF4-FFF2-40B4-BE49-F238E27FC236}">
              <a16:creationId xmlns:a16="http://schemas.microsoft.com/office/drawing/2014/main" id="{087B1A2F-80F9-8523-9FA2-6B42CA044DD6}"/>
            </a:ext>
          </a:extLst>
        </p:cNvPr>
        <p:cNvGrpSpPr/>
        <p:nvPr/>
      </p:nvGrpSpPr>
      <p:grpSpPr>
        <a:xfrm>
          <a:off x="0" y="0"/>
          <a:ext cx="0" cy="0"/>
          <a:chOff x="0" y="0"/>
          <a:chExt cx="0" cy="0"/>
        </a:xfrm>
      </p:grpSpPr>
      <p:sp>
        <p:nvSpPr>
          <p:cNvPr id="319" name="Google Shape;319;g314551a1e15_0_309:notes">
            <a:extLst>
              <a:ext uri="{FF2B5EF4-FFF2-40B4-BE49-F238E27FC236}">
                <a16:creationId xmlns:a16="http://schemas.microsoft.com/office/drawing/2014/main" id="{CA47FEFA-68DA-89B8-5F49-4C0EA52DEB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14551a1e15_0_309:notes">
            <a:extLst>
              <a:ext uri="{FF2B5EF4-FFF2-40B4-BE49-F238E27FC236}">
                <a16:creationId xmlns:a16="http://schemas.microsoft.com/office/drawing/2014/main" id="{C1B148B8-BB0A-83C0-A061-725DE8CA95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9172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314551a1e15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314551a1e15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14551a1e15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314551a1e15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14551a1e15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14551a1e15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14551a1e15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14551a1e15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a:extLst>
            <a:ext uri="{FF2B5EF4-FFF2-40B4-BE49-F238E27FC236}">
              <a16:creationId xmlns:a16="http://schemas.microsoft.com/office/drawing/2014/main" id="{970B3D95-16E1-F534-FBFD-ED5862233AF2}"/>
            </a:ext>
          </a:extLst>
        </p:cNvPr>
        <p:cNvGrpSpPr/>
        <p:nvPr/>
      </p:nvGrpSpPr>
      <p:grpSpPr>
        <a:xfrm>
          <a:off x="0" y="0"/>
          <a:ext cx="0" cy="0"/>
          <a:chOff x="0" y="0"/>
          <a:chExt cx="0" cy="0"/>
        </a:xfrm>
      </p:grpSpPr>
      <p:sp>
        <p:nvSpPr>
          <p:cNvPr id="302" name="Google Shape;302;g314551a1e15_0_285:notes">
            <a:extLst>
              <a:ext uri="{FF2B5EF4-FFF2-40B4-BE49-F238E27FC236}">
                <a16:creationId xmlns:a16="http://schemas.microsoft.com/office/drawing/2014/main" id="{718FD40E-8585-B426-3DE3-DB6E85850A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14551a1e15_0_285:notes">
            <a:extLst>
              <a:ext uri="{FF2B5EF4-FFF2-40B4-BE49-F238E27FC236}">
                <a16:creationId xmlns:a16="http://schemas.microsoft.com/office/drawing/2014/main" id="{262C9E6D-4D25-1C17-E43C-ECAB630A7D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9139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0FD06F2A-32BF-731C-72E3-4AC31788A7F7}"/>
            </a:ext>
          </a:extLst>
        </p:cNvPr>
        <p:cNvGrpSpPr/>
        <p:nvPr/>
      </p:nvGrpSpPr>
      <p:grpSpPr>
        <a:xfrm>
          <a:off x="0" y="0"/>
          <a:ext cx="0" cy="0"/>
          <a:chOff x="0" y="0"/>
          <a:chExt cx="0" cy="0"/>
        </a:xfrm>
      </p:grpSpPr>
      <p:sp>
        <p:nvSpPr>
          <p:cNvPr id="329" name="Google Shape;329;g314551a1e15_1_3:notes">
            <a:extLst>
              <a:ext uri="{FF2B5EF4-FFF2-40B4-BE49-F238E27FC236}">
                <a16:creationId xmlns:a16="http://schemas.microsoft.com/office/drawing/2014/main" id="{644DDFB5-A300-BBF3-AC6C-3252E288CE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314551a1e15_1_3:notes">
            <a:extLst>
              <a:ext uri="{FF2B5EF4-FFF2-40B4-BE49-F238E27FC236}">
                <a16:creationId xmlns:a16="http://schemas.microsoft.com/office/drawing/2014/main" id="{7A0677EC-68DC-CFD4-AE5D-823104753A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027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14551a1e15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14551a1e15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314551a1e15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314551a1e15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a:extLst>
            <a:ext uri="{FF2B5EF4-FFF2-40B4-BE49-F238E27FC236}">
              <a16:creationId xmlns:a16="http://schemas.microsoft.com/office/drawing/2014/main" id="{B7049854-A0E4-AB6A-F287-5E6A62C93069}"/>
            </a:ext>
          </a:extLst>
        </p:cNvPr>
        <p:cNvGrpSpPr/>
        <p:nvPr/>
      </p:nvGrpSpPr>
      <p:grpSpPr>
        <a:xfrm>
          <a:off x="0" y="0"/>
          <a:ext cx="0" cy="0"/>
          <a:chOff x="0" y="0"/>
          <a:chExt cx="0" cy="0"/>
        </a:xfrm>
      </p:grpSpPr>
      <p:sp>
        <p:nvSpPr>
          <p:cNvPr id="319" name="Google Shape;319;g314551a1e15_0_309:notes">
            <a:extLst>
              <a:ext uri="{FF2B5EF4-FFF2-40B4-BE49-F238E27FC236}">
                <a16:creationId xmlns:a16="http://schemas.microsoft.com/office/drawing/2014/main" id="{A3B9B315-B72C-ECE9-9167-11F3732F60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14551a1e15_0_309:notes">
            <a:extLst>
              <a:ext uri="{FF2B5EF4-FFF2-40B4-BE49-F238E27FC236}">
                <a16:creationId xmlns:a16="http://schemas.microsoft.com/office/drawing/2014/main" id="{8F95EC46-5BAF-13AC-867E-6C6FE08A0E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6751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p:cSld name="TITLE_AND_BODY_1_1">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_1">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0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292100" algn="ctr">
              <a:spcBef>
                <a:spcPts val="0"/>
              </a:spcBef>
              <a:spcAft>
                <a:spcPts val="0"/>
              </a:spcAft>
              <a:buSzPts val="1000"/>
              <a:buChar char="●"/>
              <a:defRPr/>
            </a:lvl1pPr>
            <a:lvl2pPr marL="914400" lvl="1" indent="-279400" algn="ctr">
              <a:spcBef>
                <a:spcPts val="0"/>
              </a:spcBef>
              <a:spcAft>
                <a:spcPts val="0"/>
              </a:spcAft>
              <a:buSzPts val="800"/>
              <a:buChar char="○"/>
              <a:defRPr/>
            </a:lvl2pPr>
            <a:lvl3pPr marL="1371600" lvl="2" indent="-292100" algn="ctr">
              <a:spcBef>
                <a:spcPts val="0"/>
              </a:spcBef>
              <a:spcAft>
                <a:spcPts val="0"/>
              </a:spcAft>
              <a:buSzPts val="1000"/>
              <a:buChar char="■"/>
              <a:defRPr/>
            </a:lvl3pPr>
            <a:lvl4pPr marL="1828800" lvl="3" indent="-292100" algn="ctr">
              <a:spcBef>
                <a:spcPts val="0"/>
              </a:spcBef>
              <a:spcAft>
                <a:spcPts val="0"/>
              </a:spcAft>
              <a:buSzPts val="1000"/>
              <a:buChar char="●"/>
              <a:defRPr/>
            </a:lvl4pPr>
            <a:lvl5pPr marL="2286000" lvl="4" indent="-292100" algn="ctr">
              <a:spcBef>
                <a:spcPts val="0"/>
              </a:spcBef>
              <a:spcAft>
                <a:spcPts val="0"/>
              </a:spcAft>
              <a:buSzPts val="1000"/>
              <a:buChar char="○"/>
              <a:defRPr/>
            </a:lvl5pPr>
            <a:lvl6pPr marL="2743200" lvl="5" indent="-292100" algn="ctr">
              <a:spcBef>
                <a:spcPts val="0"/>
              </a:spcBef>
              <a:spcAft>
                <a:spcPts val="0"/>
              </a:spcAft>
              <a:buSzPts val="1000"/>
              <a:buChar char="■"/>
              <a:defRPr/>
            </a:lvl6pPr>
            <a:lvl7pPr marL="3200400" lvl="6" indent="-292100" algn="ctr">
              <a:spcBef>
                <a:spcPts val="0"/>
              </a:spcBef>
              <a:spcAft>
                <a:spcPts val="0"/>
              </a:spcAft>
              <a:buSzPts val="1000"/>
              <a:buChar char="●"/>
              <a:defRPr/>
            </a:lvl7pPr>
            <a:lvl8pPr marL="3657600" lvl="7" indent="-292100" algn="ctr">
              <a:spcBef>
                <a:spcPts val="0"/>
              </a:spcBef>
              <a:spcAft>
                <a:spcPts val="0"/>
              </a:spcAft>
              <a:buSzPts val="1000"/>
              <a:buChar char="○"/>
              <a:defRPr/>
            </a:lvl8pPr>
            <a:lvl9pPr marL="4114800" lvl="8" indent="-292100" algn="ctr">
              <a:spcBef>
                <a:spcPts val="0"/>
              </a:spcBef>
              <a:spcAft>
                <a:spcPts val="0"/>
              </a:spcAft>
              <a:buSzPts val="10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97" name="Google Shape;97;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98" name="Google Shape;98;p25"/>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99" name="Google Shape;99;p25"/>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00" name="Google Shape;100;p25"/>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01" name="Google Shape;101;p25"/>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02" name="Google Shape;102;p25"/>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03" name="Google Shape;103;p25"/>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06" name="Google Shape;106;p26"/>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07" name="Google Shape;107;p26"/>
          <p:cNvSpPr>
            <a:spLocks noGrp="1"/>
          </p:cNvSpPr>
          <p:nvPr>
            <p:ph type="pic" idx="2"/>
          </p:nvPr>
        </p:nvSpPr>
        <p:spPr>
          <a:xfrm>
            <a:off x="4992024" y="1152775"/>
            <a:ext cx="3840300" cy="3416400"/>
          </a:xfrm>
          <a:prstGeom prst="rect">
            <a:avLst/>
          </a:prstGeom>
          <a:noFill/>
          <a:ln>
            <a:noFill/>
          </a:ln>
        </p:spPr>
      </p:sp>
      <p:sp>
        <p:nvSpPr>
          <p:cNvPr id="108" name="Google Shape;108;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big ideas">
  <p:cSld name="CUSTOM_1">
    <p:spTree>
      <p:nvGrpSpPr>
        <p:cNvPr id="1" name="Shape 109"/>
        <p:cNvGrpSpPr/>
        <p:nvPr/>
      </p:nvGrpSpPr>
      <p:grpSpPr>
        <a:xfrm>
          <a:off x="0" y="0"/>
          <a:ext cx="0" cy="0"/>
          <a:chOff x="0" y="0"/>
          <a:chExt cx="0" cy="0"/>
        </a:xfrm>
      </p:grpSpPr>
      <p:sp>
        <p:nvSpPr>
          <p:cNvPr id="110" name="Google Shape;11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1" name="Google Shape;111;p27"/>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12" name="Google Shape;112;p27"/>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13" name="Google Shape;113;p27"/>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14" name="Google Shape;114;p27"/>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15" name="Google Shape;115;p27"/>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116"/>
        <p:cNvGrpSpPr/>
        <p:nvPr/>
      </p:nvGrpSpPr>
      <p:grpSpPr>
        <a:xfrm>
          <a:off x="0" y="0"/>
          <a:ext cx="0" cy="0"/>
          <a:chOff x="0" y="0"/>
          <a:chExt cx="0" cy="0"/>
        </a:xfrm>
      </p:grpSpPr>
      <p:sp>
        <p:nvSpPr>
          <p:cNvPr id="117" name="Google Shape;11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8" name="Google Shape;118;p28"/>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19" name="Google Shape;119;p28"/>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20" name="Google Shape;120;p28"/>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21" name="Google Shape;121;p28"/>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22" name="Google Shape;122;p28"/>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23" name="Google Shape;123;p28"/>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24" name="Google Shape;124;p28"/>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our big ideas">
  <p:cSld name="CUSTOM_3_1">
    <p:spTree>
      <p:nvGrpSpPr>
        <p:cNvPr id="1" name="Shape 125"/>
        <p:cNvGrpSpPr/>
        <p:nvPr/>
      </p:nvGrpSpPr>
      <p:grpSpPr>
        <a:xfrm>
          <a:off x="0" y="0"/>
          <a:ext cx="0" cy="0"/>
          <a:chOff x="0" y="0"/>
          <a:chExt cx="0" cy="0"/>
        </a:xfrm>
      </p:grpSpPr>
      <p:sp>
        <p:nvSpPr>
          <p:cNvPr id="126" name="Google Shape;12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27" name="Google Shape;127;p29"/>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28" name="Google Shape;128;p29"/>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29" name="Google Shape;129;p29"/>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30" name="Google Shape;130;p29"/>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31" name="Google Shape;131;p29"/>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32" name="Google Shape;132;p29"/>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33" name="Google Shape;133;p29"/>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34" name="Google Shape;134;p29"/>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35" name="Google Shape;135;p29"/>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136"/>
        <p:cNvGrpSpPr/>
        <p:nvPr/>
      </p:nvGrpSpPr>
      <p:grpSpPr>
        <a:xfrm>
          <a:off x="0" y="0"/>
          <a:ext cx="0" cy="0"/>
          <a:chOff x="0" y="0"/>
          <a:chExt cx="0" cy="0"/>
        </a:xfrm>
      </p:grpSpPr>
      <p:sp>
        <p:nvSpPr>
          <p:cNvPr id="137" name="Google Shape;13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38" name="Google Shape;138;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39" name="Google Shape;139;p30"/>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140"/>
        <p:cNvGrpSpPr/>
        <p:nvPr/>
      </p:nvGrpSpPr>
      <p:grpSpPr>
        <a:xfrm>
          <a:off x="0" y="0"/>
          <a:ext cx="0" cy="0"/>
          <a:chOff x="0" y="0"/>
          <a:chExt cx="0" cy="0"/>
        </a:xfrm>
      </p:grpSpPr>
      <p:sp>
        <p:nvSpPr>
          <p:cNvPr id="141" name="Google Shape;141;p31"/>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42" name="Google Shape;142;p31"/>
          <p:cNvSpPr>
            <a:spLocks noGrp="1"/>
          </p:cNvSpPr>
          <p:nvPr>
            <p:ph type="pic" idx="2"/>
          </p:nvPr>
        </p:nvSpPr>
        <p:spPr>
          <a:xfrm>
            <a:off x="4804825" y="1133300"/>
            <a:ext cx="4027500" cy="2392800"/>
          </a:xfrm>
          <a:prstGeom prst="rect">
            <a:avLst/>
          </a:prstGeom>
          <a:noFill/>
          <a:ln>
            <a:noFill/>
          </a:ln>
        </p:spPr>
      </p:sp>
      <p:sp>
        <p:nvSpPr>
          <p:cNvPr id="143" name="Google Shape;143;p31"/>
          <p:cNvSpPr>
            <a:spLocks noGrp="1"/>
          </p:cNvSpPr>
          <p:nvPr>
            <p:ph type="pic" idx="3"/>
          </p:nvPr>
        </p:nvSpPr>
        <p:spPr>
          <a:xfrm>
            <a:off x="311725" y="1133300"/>
            <a:ext cx="4027500" cy="2392800"/>
          </a:xfrm>
          <a:prstGeom prst="rect">
            <a:avLst/>
          </a:prstGeom>
          <a:noFill/>
          <a:ln>
            <a:noFill/>
          </a:ln>
        </p:spPr>
      </p:sp>
      <p:sp>
        <p:nvSpPr>
          <p:cNvPr id="144" name="Google Shape;144;p31"/>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45" name="Google Shape;145;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46" name="Google Shape;14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47" name="Google Shape;147;p31"/>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48" name="Google Shape;148;p31"/>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149"/>
        <p:cNvGrpSpPr/>
        <p:nvPr/>
      </p:nvGrpSpPr>
      <p:grpSpPr>
        <a:xfrm>
          <a:off x="0" y="0"/>
          <a:ext cx="0" cy="0"/>
          <a:chOff x="0" y="0"/>
          <a:chExt cx="0" cy="0"/>
        </a:xfrm>
      </p:grpSpPr>
      <p:sp>
        <p:nvSpPr>
          <p:cNvPr id="150" name="Google Shape;150;p32"/>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1" name="Google Shape;151;p32"/>
          <p:cNvSpPr>
            <a:spLocks noGrp="1"/>
          </p:cNvSpPr>
          <p:nvPr>
            <p:ph type="pic" idx="2"/>
          </p:nvPr>
        </p:nvSpPr>
        <p:spPr>
          <a:xfrm>
            <a:off x="6205225" y="1128325"/>
            <a:ext cx="2627100" cy="2273100"/>
          </a:xfrm>
          <a:prstGeom prst="rect">
            <a:avLst/>
          </a:prstGeom>
          <a:noFill/>
          <a:ln>
            <a:noFill/>
          </a:ln>
        </p:spPr>
      </p:sp>
      <p:sp>
        <p:nvSpPr>
          <p:cNvPr id="152" name="Google Shape;152;p32"/>
          <p:cNvSpPr>
            <a:spLocks noGrp="1"/>
          </p:cNvSpPr>
          <p:nvPr>
            <p:ph type="pic" idx="3"/>
          </p:nvPr>
        </p:nvSpPr>
        <p:spPr>
          <a:xfrm>
            <a:off x="311725" y="1128325"/>
            <a:ext cx="2627100" cy="2273100"/>
          </a:xfrm>
          <a:prstGeom prst="rect">
            <a:avLst/>
          </a:prstGeom>
          <a:noFill/>
          <a:ln>
            <a:noFill/>
          </a:ln>
        </p:spPr>
      </p:sp>
      <p:sp>
        <p:nvSpPr>
          <p:cNvPr id="153" name="Google Shape;153;p32"/>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4" name="Google Shape;154;p32"/>
          <p:cNvSpPr>
            <a:spLocks noGrp="1"/>
          </p:cNvSpPr>
          <p:nvPr>
            <p:ph type="pic" idx="5"/>
          </p:nvPr>
        </p:nvSpPr>
        <p:spPr>
          <a:xfrm>
            <a:off x="3255250" y="1128325"/>
            <a:ext cx="2627100" cy="2273100"/>
          </a:xfrm>
          <a:prstGeom prst="rect">
            <a:avLst/>
          </a:prstGeom>
          <a:noFill/>
          <a:ln>
            <a:noFill/>
          </a:ln>
        </p:spPr>
      </p:sp>
      <p:sp>
        <p:nvSpPr>
          <p:cNvPr id="155" name="Google Shape;155;p32"/>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6" name="Google Shape;156;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57" name="Google Shape;15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58" name="Google Shape;158;p32"/>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59" name="Google Shape;159;p32"/>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60" name="Google Shape;160;p32"/>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161"/>
        <p:cNvGrpSpPr/>
        <p:nvPr/>
      </p:nvGrpSpPr>
      <p:grpSpPr>
        <a:xfrm>
          <a:off x="0" y="0"/>
          <a:ext cx="0" cy="0"/>
          <a:chOff x="0" y="0"/>
          <a:chExt cx="0" cy="0"/>
        </a:xfrm>
      </p:grpSpPr>
      <p:sp>
        <p:nvSpPr>
          <p:cNvPr id="162" name="Google Shape;162;p33"/>
          <p:cNvSpPr>
            <a:spLocks noGrp="1"/>
          </p:cNvSpPr>
          <p:nvPr>
            <p:ph type="pic" idx="2"/>
          </p:nvPr>
        </p:nvSpPr>
        <p:spPr>
          <a:xfrm>
            <a:off x="311700" y="445025"/>
            <a:ext cx="8520600" cy="4218300"/>
          </a:xfrm>
          <a:prstGeom prst="rect">
            <a:avLst/>
          </a:prstGeom>
          <a:noFill/>
          <a:ln>
            <a:noFill/>
          </a:ln>
        </p:spPr>
      </p:sp>
      <p:sp>
        <p:nvSpPr>
          <p:cNvPr id="163" name="Google Shape;163;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164"/>
        <p:cNvGrpSpPr/>
        <p:nvPr/>
      </p:nvGrpSpPr>
      <p:grpSpPr>
        <a:xfrm>
          <a:off x="0" y="0"/>
          <a:ext cx="0" cy="0"/>
          <a:chOff x="0" y="0"/>
          <a:chExt cx="0" cy="0"/>
        </a:xfrm>
      </p:grpSpPr>
      <p:sp>
        <p:nvSpPr>
          <p:cNvPr id="165" name="Google Shape;165;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66" name="Google Shape;166;p34"/>
          <p:cNvSpPr>
            <a:spLocks noGrp="1"/>
          </p:cNvSpPr>
          <p:nvPr>
            <p:ph type="pic" idx="2"/>
          </p:nvPr>
        </p:nvSpPr>
        <p:spPr>
          <a:xfrm>
            <a:off x="3389600" y="118913"/>
            <a:ext cx="1643700" cy="1535100"/>
          </a:xfrm>
          <a:prstGeom prst="rect">
            <a:avLst/>
          </a:prstGeom>
          <a:noFill/>
          <a:ln>
            <a:noFill/>
          </a:ln>
        </p:spPr>
      </p:sp>
      <p:sp>
        <p:nvSpPr>
          <p:cNvPr id="167" name="Google Shape;167;p34"/>
          <p:cNvSpPr>
            <a:spLocks noGrp="1"/>
          </p:cNvSpPr>
          <p:nvPr>
            <p:ph type="pic" idx="3"/>
          </p:nvPr>
        </p:nvSpPr>
        <p:spPr>
          <a:xfrm>
            <a:off x="5195935" y="118913"/>
            <a:ext cx="1643700" cy="1535100"/>
          </a:xfrm>
          <a:prstGeom prst="rect">
            <a:avLst/>
          </a:prstGeom>
          <a:noFill/>
          <a:ln>
            <a:noFill/>
          </a:ln>
        </p:spPr>
      </p:sp>
      <p:sp>
        <p:nvSpPr>
          <p:cNvPr id="168" name="Google Shape;168;p34"/>
          <p:cNvSpPr>
            <a:spLocks noGrp="1"/>
          </p:cNvSpPr>
          <p:nvPr>
            <p:ph type="pic" idx="4"/>
          </p:nvPr>
        </p:nvSpPr>
        <p:spPr>
          <a:xfrm>
            <a:off x="7002270" y="118913"/>
            <a:ext cx="1643700" cy="1535100"/>
          </a:xfrm>
          <a:prstGeom prst="rect">
            <a:avLst/>
          </a:prstGeom>
          <a:noFill/>
          <a:ln>
            <a:noFill/>
          </a:ln>
        </p:spPr>
      </p:sp>
      <p:sp>
        <p:nvSpPr>
          <p:cNvPr id="169" name="Google Shape;169;p34"/>
          <p:cNvSpPr>
            <a:spLocks noGrp="1"/>
          </p:cNvSpPr>
          <p:nvPr>
            <p:ph type="pic" idx="5"/>
          </p:nvPr>
        </p:nvSpPr>
        <p:spPr>
          <a:xfrm>
            <a:off x="3389588" y="1804212"/>
            <a:ext cx="1643700" cy="1535100"/>
          </a:xfrm>
          <a:prstGeom prst="rect">
            <a:avLst/>
          </a:prstGeom>
          <a:noFill/>
          <a:ln>
            <a:noFill/>
          </a:ln>
        </p:spPr>
      </p:sp>
      <p:sp>
        <p:nvSpPr>
          <p:cNvPr id="170" name="Google Shape;170;p34"/>
          <p:cNvSpPr>
            <a:spLocks noGrp="1"/>
          </p:cNvSpPr>
          <p:nvPr>
            <p:ph type="pic" idx="6"/>
          </p:nvPr>
        </p:nvSpPr>
        <p:spPr>
          <a:xfrm>
            <a:off x="5195922" y="1804212"/>
            <a:ext cx="1643700" cy="1535100"/>
          </a:xfrm>
          <a:prstGeom prst="rect">
            <a:avLst/>
          </a:prstGeom>
          <a:noFill/>
          <a:ln>
            <a:noFill/>
          </a:ln>
        </p:spPr>
      </p:sp>
      <p:sp>
        <p:nvSpPr>
          <p:cNvPr id="171" name="Google Shape;171;p34"/>
          <p:cNvSpPr>
            <a:spLocks noGrp="1"/>
          </p:cNvSpPr>
          <p:nvPr>
            <p:ph type="pic" idx="7"/>
          </p:nvPr>
        </p:nvSpPr>
        <p:spPr>
          <a:xfrm>
            <a:off x="7002257" y="1804212"/>
            <a:ext cx="1643700" cy="1535100"/>
          </a:xfrm>
          <a:prstGeom prst="rect">
            <a:avLst/>
          </a:prstGeom>
          <a:noFill/>
          <a:ln>
            <a:noFill/>
          </a:ln>
        </p:spPr>
      </p:sp>
      <p:sp>
        <p:nvSpPr>
          <p:cNvPr id="172" name="Google Shape;172;p34"/>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73" name="Google Shape;173;p34"/>
          <p:cNvSpPr>
            <a:spLocks noGrp="1"/>
          </p:cNvSpPr>
          <p:nvPr>
            <p:ph type="pic" idx="8"/>
          </p:nvPr>
        </p:nvSpPr>
        <p:spPr>
          <a:xfrm>
            <a:off x="3389588" y="3489487"/>
            <a:ext cx="1643700" cy="1535100"/>
          </a:xfrm>
          <a:prstGeom prst="rect">
            <a:avLst/>
          </a:prstGeom>
          <a:noFill/>
          <a:ln>
            <a:noFill/>
          </a:ln>
        </p:spPr>
      </p:sp>
      <p:sp>
        <p:nvSpPr>
          <p:cNvPr id="174" name="Google Shape;174;p34"/>
          <p:cNvSpPr>
            <a:spLocks noGrp="1"/>
          </p:cNvSpPr>
          <p:nvPr>
            <p:ph type="pic" idx="9"/>
          </p:nvPr>
        </p:nvSpPr>
        <p:spPr>
          <a:xfrm>
            <a:off x="5195922" y="3489487"/>
            <a:ext cx="1643700" cy="1535100"/>
          </a:xfrm>
          <a:prstGeom prst="rect">
            <a:avLst/>
          </a:prstGeom>
          <a:noFill/>
          <a:ln>
            <a:noFill/>
          </a:ln>
        </p:spPr>
      </p:sp>
      <p:sp>
        <p:nvSpPr>
          <p:cNvPr id="175" name="Google Shape;175;p34"/>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ustom title slide" type="title">
  <p:cSld name="TITLE">
    <p:bg>
      <p:bgPr>
        <a:solidFill>
          <a:schemeClr val="dk1"/>
        </a:solidFill>
        <a:effectLst/>
      </p:bgPr>
    </p:bg>
    <p:spTree>
      <p:nvGrpSpPr>
        <p:cNvPr id="1" name="Shape 176"/>
        <p:cNvGrpSpPr/>
        <p:nvPr/>
      </p:nvGrpSpPr>
      <p:grpSpPr>
        <a:xfrm>
          <a:off x="0" y="0"/>
          <a:ext cx="0" cy="0"/>
          <a:chOff x="0" y="0"/>
          <a:chExt cx="0" cy="0"/>
        </a:xfrm>
      </p:grpSpPr>
      <p:sp>
        <p:nvSpPr>
          <p:cNvPr id="177" name="Google Shape;177;p35"/>
          <p:cNvSpPr txBox="1">
            <a:spLocks noGrp="1"/>
          </p:cNvSpPr>
          <p:nvPr>
            <p:ph type="body" idx="1"/>
          </p:nvPr>
        </p:nvSpPr>
        <p:spPr>
          <a:xfrm>
            <a:off x="196951" y="4737750"/>
            <a:ext cx="18603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lt1"/>
              </a:buClr>
              <a:buSzPts val="800"/>
              <a:buChar char="●"/>
              <a:defRPr sz="800">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sz="800">
                <a:solidFill>
                  <a:schemeClr val="lt1"/>
                </a:solidFill>
              </a:defRPr>
            </a:lvl3pPr>
            <a:lvl4pPr marL="1828800" lvl="3" indent="-279400">
              <a:spcBef>
                <a:spcPts val="0"/>
              </a:spcBef>
              <a:spcAft>
                <a:spcPts val="0"/>
              </a:spcAft>
              <a:buClr>
                <a:schemeClr val="lt1"/>
              </a:buClr>
              <a:buSzPts val="800"/>
              <a:buChar char="●"/>
              <a:defRPr sz="800">
                <a:solidFill>
                  <a:schemeClr val="lt1"/>
                </a:solidFill>
              </a:defRPr>
            </a:lvl4pPr>
            <a:lvl5pPr marL="2286000" lvl="4" indent="-279400">
              <a:spcBef>
                <a:spcPts val="0"/>
              </a:spcBef>
              <a:spcAft>
                <a:spcPts val="0"/>
              </a:spcAft>
              <a:buClr>
                <a:schemeClr val="lt1"/>
              </a:buClr>
              <a:buSzPts val="800"/>
              <a:buChar char="○"/>
              <a:defRPr sz="800">
                <a:solidFill>
                  <a:schemeClr val="lt1"/>
                </a:solidFill>
              </a:defRPr>
            </a:lvl5pPr>
            <a:lvl6pPr marL="2743200" lvl="5" indent="-279400">
              <a:spcBef>
                <a:spcPts val="0"/>
              </a:spcBef>
              <a:spcAft>
                <a:spcPts val="0"/>
              </a:spcAft>
              <a:buClr>
                <a:schemeClr val="lt1"/>
              </a:buClr>
              <a:buSzPts val="800"/>
              <a:buChar char="■"/>
              <a:defRPr sz="800">
                <a:solidFill>
                  <a:schemeClr val="lt1"/>
                </a:solidFill>
              </a:defRPr>
            </a:lvl6pPr>
            <a:lvl7pPr marL="3200400" lvl="6" indent="-279400">
              <a:spcBef>
                <a:spcPts val="0"/>
              </a:spcBef>
              <a:spcAft>
                <a:spcPts val="0"/>
              </a:spcAft>
              <a:buClr>
                <a:schemeClr val="lt1"/>
              </a:buClr>
              <a:buSzPts val="800"/>
              <a:buChar char="●"/>
              <a:defRPr sz="800">
                <a:solidFill>
                  <a:schemeClr val="lt1"/>
                </a:solidFill>
              </a:defRPr>
            </a:lvl7pPr>
            <a:lvl8pPr marL="3657600" lvl="7" indent="-279400">
              <a:spcBef>
                <a:spcPts val="0"/>
              </a:spcBef>
              <a:spcAft>
                <a:spcPts val="0"/>
              </a:spcAft>
              <a:buClr>
                <a:schemeClr val="lt1"/>
              </a:buClr>
              <a:buSzPts val="800"/>
              <a:buChar char="○"/>
              <a:defRPr sz="800">
                <a:solidFill>
                  <a:schemeClr val="lt1"/>
                </a:solidFill>
              </a:defRPr>
            </a:lvl8pPr>
            <a:lvl9pPr marL="4114800" lvl="8" indent="-279400">
              <a:spcBef>
                <a:spcPts val="0"/>
              </a:spcBef>
              <a:spcAft>
                <a:spcPts val="0"/>
              </a:spcAft>
              <a:buClr>
                <a:schemeClr val="lt1"/>
              </a:buClr>
              <a:buSzPts val="800"/>
              <a:buChar char="■"/>
              <a:defRPr sz="800">
                <a:solidFill>
                  <a:schemeClr val="lt1"/>
                </a:solidFill>
              </a:defRPr>
            </a:lvl9pPr>
          </a:lstStyle>
          <a:p>
            <a:endParaRPr/>
          </a:p>
        </p:txBody>
      </p:sp>
      <p:sp>
        <p:nvSpPr>
          <p:cNvPr id="178" name="Google Shape;178;p35"/>
          <p:cNvSpPr txBox="1">
            <a:spLocks noGrp="1"/>
          </p:cNvSpPr>
          <p:nvPr>
            <p:ph type="ctrTitle"/>
          </p:nvPr>
        </p:nvSpPr>
        <p:spPr>
          <a:xfrm>
            <a:off x="196950" y="223825"/>
            <a:ext cx="8011800" cy="1877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6750"/>
              <a:buNone/>
              <a:defRPr sz="6750">
                <a:solidFill>
                  <a:schemeClr val="lt1"/>
                </a:solidFill>
              </a:defRPr>
            </a:lvl1pPr>
            <a:lvl2pPr lvl="1">
              <a:spcBef>
                <a:spcPts val="0"/>
              </a:spcBef>
              <a:spcAft>
                <a:spcPts val="0"/>
              </a:spcAft>
              <a:buClr>
                <a:schemeClr val="lt1"/>
              </a:buClr>
              <a:buSzPts val="5200"/>
              <a:buNone/>
              <a:defRPr sz="5200">
                <a:solidFill>
                  <a:schemeClr val="lt1"/>
                </a:solidFill>
              </a:defRPr>
            </a:lvl2pPr>
            <a:lvl3pPr lvl="2">
              <a:spcBef>
                <a:spcPts val="0"/>
              </a:spcBef>
              <a:spcAft>
                <a:spcPts val="0"/>
              </a:spcAft>
              <a:buClr>
                <a:schemeClr val="lt1"/>
              </a:buClr>
              <a:buSzPts val="5200"/>
              <a:buNone/>
              <a:defRPr sz="5200">
                <a:solidFill>
                  <a:schemeClr val="lt1"/>
                </a:solidFill>
              </a:defRPr>
            </a:lvl3pPr>
            <a:lvl4pPr lvl="3">
              <a:spcBef>
                <a:spcPts val="0"/>
              </a:spcBef>
              <a:spcAft>
                <a:spcPts val="0"/>
              </a:spcAft>
              <a:buClr>
                <a:schemeClr val="lt1"/>
              </a:buClr>
              <a:buSzPts val="5200"/>
              <a:buNone/>
              <a:defRPr sz="5200">
                <a:solidFill>
                  <a:schemeClr val="lt1"/>
                </a:solidFill>
              </a:defRPr>
            </a:lvl4pPr>
            <a:lvl5pPr lvl="4">
              <a:spcBef>
                <a:spcPts val="0"/>
              </a:spcBef>
              <a:spcAft>
                <a:spcPts val="0"/>
              </a:spcAft>
              <a:buClr>
                <a:schemeClr val="lt1"/>
              </a:buClr>
              <a:buSzPts val="5200"/>
              <a:buNone/>
              <a:defRPr sz="5200">
                <a:solidFill>
                  <a:schemeClr val="lt1"/>
                </a:solidFill>
              </a:defRPr>
            </a:lvl5pPr>
            <a:lvl6pPr lvl="5">
              <a:spcBef>
                <a:spcPts val="0"/>
              </a:spcBef>
              <a:spcAft>
                <a:spcPts val="0"/>
              </a:spcAft>
              <a:buClr>
                <a:schemeClr val="lt1"/>
              </a:buClr>
              <a:buSzPts val="5200"/>
              <a:buNone/>
              <a:defRPr sz="5200">
                <a:solidFill>
                  <a:schemeClr val="lt1"/>
                </a:solidFill>
              </a:defRPr>
            </a:lvl6pPr>
            <a:lvl7pPr lvl="6">
              <a:spcBef>
                <a:spcPts val="0"/>
              </a:spcBef>
              <a:spcAft>
                <a:spcPts val="0"/>
              </a:spcAft>
              <a:buClr>
                <a:schemeClr val="lt1"/>
              </a:buClr>
              <a:buSzPts val="5200"/>
              <a:buNone/>
              <a:defRPr sz="5200">
                <a:solidFill>
                  <a:schemeClr val="lt1"/>
                </a:solidFill>
              </a:defRPr>
            </a:lvl7pPr>
            <a:lvl8pPr lvl="7">
              <a:spcBef>
                <a:spcPts val="0"/>
              </a:spcBef>
              <a:spcAft>
                <a:spcPts val="0"/>
              </a:spcAft>
              <a:buClr>
                <a:schemeClr val="lt1"/>
              </a:buClr>
              <a:buSzPts val="5200"/>
              <a:buNone/>
              <a:defRPr sz="5200">
                <a:solidFill>
                  <a:schemeClr val="lt1"/>
                </a:solidFill>
              </a:defRPr>
            </a:lvl8pPr>
            <a:lvl9pPr lvl="8">
              <a:spcBef>
                <a:spcPts val="0"/>
              </a:spcBef>
              <a:spcAft>
                <a:spcPts val="0"/>
              </a:spcAft>
              <a:buClr>
                <a:schemeClr val="lt1"/>
              </a:buClr>
              <a:buSzPts val="5200"/>
              <a:buNone/>
              <a:defRPr sz="5200">
                <a:solidFill>
                  <a:schemeClr val="lt1"/>
                </a:solidFill>
              </a:defRPr>
            </a:lvl9pPr>
          </a:lstStyle>
          <a:p>
            <a:endParaRPr/>
          </a:p>
        </p:txBody>
      </p:sp>
      <p:sp>
        <p:nvSpPr>
          <p:cNvPr id="179" name="Google Shape;179;p35"/>
          <p:cNvSpPr txBox="1">
            <a:spLocks noGrp="1"/>
          </p:cNvSpPr>
          <p:nvPr>
            <p:ph type="subTitle" idx="2"/>
          </p:nvPr>
        </p:nvSpPr>
        <p:spPr>
          <a:xfrm>
            <a:off x="196950" y="2171250"/>
            <a:ext cx="3986700" cy="555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50"/>
              <a:buFont typeface="DM Sans Medium"/>
              <a:buNone/>
              <a:defRPr sz="1850">
                <a:solidFill>
                  <a:schemeClr val="lt1"/>
                </a:solidFill>
                <a:latin typeface="DM Sans Medium"/>
                <a:ea typeface="DM Sans Medium"/>
                <a:cs typeface="DM Sans Medium"/>
                <a:sym typeface="DM Sans Medium"/>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180" name="Google Shape;180;p35"/>
          <p:cNvSpPr>
            <a:spLocks noGrp="1"/>
          </p:cNvSpPr>
          <p:nvPr>
            <p:ph type="pic" idx="3"/>
          </p:nvPr>
        </p:nvSpPr>
        <p:spPr>
          <a:xfrm>
            <a:off x="4437578" y="2171250"/>
            <a:ext cx="4509600" cy="2775600"/>
          </a:xfrm>
          <a:prstGeom prst="round2DiagRect">
            <a:avLst>
              <a:gd name="adj1" fmla="val 16667"/>
              <a:gd name="adj2" fmla="val 0"/>
            </a:avLst>
          </a:prstGeom>
          <a:noFill/>
          <a:ln>
            <a:noFill/>
          </a:ln>
        </p:spPr>
      </p:sp>
      <p:sp>
        <p:nvSpPr>
          <p:cNvPr id="181" name="Google Shape;181;p35"/>
          <p:cNvSpPr txBox="1">
            <a:spLocks noGrp="1"/>
          </p:cNvSpPr>
          <p:nvPr>
            <p:ph type="body" idx="4"/>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lt1"/>
              </a:buClr>
              <a:buSzPts val="800"/>
              <a:buChar char="●"/>
              <a:defRPr sz="800">
                <a:solidFill>
                  <a:schemeClr val="lt1"/>
                </a:solidFill>
              </a:defRPr>
            </a:lvl1pPr>
            <a:lvl2pPr marL="914400" lvl="1" indent="-279400" algn="r">
              <a:spcBef>
                <a:spcPts val="0"/>
              </a:spcBef>
              <a:spcAft>
                <a:spcPts val="0"/>
              </a:spcAft>
              <a:buClr>
                <a:schemeClr val="lt1"/>
              </a:buClr>
              <a:buSzPts val="800"/>
              <a:buChar char="○"/>
              <a:defRPr>
                <a:solidFill>
                  <a:schemeClr val="lt1"/>
                </a:solidFill>
              </a:defRPr>
            </a:lvl2pPr>
            <a:lvl3pPr marL="1371600" lvl="2" indent="-279400" algn="r">
              <a:spcBef>
                <a:spcPts val="0"/>
              </a:spcBef>
              <a:spcAft>
                <a:spcPts val="0"/>
              </a:spcAft>
              <a:buClr>
                <a:schemeClr val="lt1"/>
              </a:buClr>
              <a:buSzPts val="800"/>
              <a:buChar char="■"/>
              <a:defRPr sz="800">
                <a:solidFill>
                  <a:schemeClr val="lt1"/>
                </a:solidFill>
              </a:defRPr>
            </a:lvl3pPr>
            <a:lvl4pPr marL="1828800" lvl="3" indent="-279400" algn="r">
              <a:spcBef>
                <a:spcPts val="0"/>
              </a:spcBef>
              <a:spcAft>
                <a:spcPts val="0"/>
              </a:spcAft>
              <a:buClr>
                <a:schemeClr val="lt1"/>
              </a:buClr>
              <a:buSzPts val="800"/>
              <a:buChar char="●"/>
              <a:defRPr sz="800">
                <a:solidFill>
                  <a:schemeClr val="lt1"/>
                </a:solidFill>
              </a:defRPr>
            </a:lvl4pPr>
            <a:lvl5pPr marL="2286000" lvl="4" indent="-279400" algn="r">
              <a:spcBef>
                <a:spcPts val="0"/>
              </a:spcBef>
              <a:spcAft>
                <a:spcPts val="0"/>
              </a:spcAft>
              <a:buClr>
                <a:schemeClr val="lt1"/>
              </a:buClr>
              <a:buSzPts val="800"/>
              <a:buChar char="○"/>
              <a:defRPr sz="800">
                <a:solidFill>
                  <a:schemeClr val="lt1"/>
                </a:solidFill>
              </a:defRPr>
            </a:lvl5pPr>
            <a:lvl6pPr marL="2743200" lvl="5" indent="-279400" algn="r">
              <a:spcBef>
                <a:spcPts val="0"/>
              </a:spcBef>
              <a:spcAft>
                <a:spcPts val="0"/>
              </a:spcAft>
              <a:buClr>
                <a:schemeClr val="lt1"/>
              </a:buClr>
              <a:buSzPts val="800"/>
              <a:buChar char="■"/>
              <a:defRPr sz="800">
                <a:solidFill>
                  <a:schemeClr val="lt1"/>
                </a:solidFill>
              </a:defRPr>
            </a:lvl6pPr>
            <a:lvl7pPr marL="3200400" lvl="6" indent="-279400" algn="r">
              <a:spcBef>
                <a:spcPts val="0"/>
              </a:spcBef>
              <a:spcAft>
                <a:spcPts val="0"/>
              </a:spcAft>
              <a:buClr>
                <a:schemeClr val="lt1"/>
              </a:buClr>
              <a:buSzPts val="800"/>
              <a:buChar char="●"/>
              <a:defRPr sz="800">
                <a:solidFill>
                  <a:schemeClr val="lt1"/>
                </a:solidFill>
              </a:defRPr>
            </a:lvl7pPr>
            <a:lvl8pPr marL="3657600" lvl="7" indent="-279400" algn="r">
              <a:spcBef>
                <a:spcPts val="0"/>
              </a:spcBef>
              <a:spcAft>
                <a:spcPts val="0"/>
              </a:spcAft>
              <a:buClr>
                <a:schemeClr val="lt1"/>
              </a:buClr>
              <a:buSzPts val="800"/>
              <a:buChar char="○"/>
              <a:defRPr sz="800">
                <a:solidFill>
                  <a:schemeClr val="lt1"/>
                </a:solidFill>
              </a:defRPr>
            </a:lvl8pPr>
            <a:lvl9pPr marL="4114800" lvl="8" indent="-279400" algn="r">
              <a:spcBef>
                <a:spcPts val="0"/>
              </a:spcBef>
              <a:spcAft>
                <a:spcPts val="0"/>
              </a:spcAft>
              <a:buClr>
                <a:schemeClr val="lt1"/>
              </a:buClr>
              <a:buSzPts val="800"/>
              <a:buChar char="■"/>
              <a:defRPr sz="800">
                <a:solidFill>
                  <a:schemeClr val="lt1"/>
                </a:solidFil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number" type="secHead">
  <p:cSld name="SECTION_HEADER">
    <p:spTree>
      <p:nvGrpSpPr>
        <p:cNvPr id="1" name="Shape 182"/>
        <p:cNvGrpSpPr/>
        <p:nvPr/>
      </p:nvGrpSpPr>
      <p:grpSpPr>
        <a:xfrm>
          <a:off x="0" y="0"/>
          <a:ext cx="0" cy="0"/>
          <a:chOff x="0" y="0"/>
          <a:chExt cx="0" cy="0"/>
        </a:xfrm>
      </p:grpSpPr>
      <p:sp>
        <p:nvSpPr>
          <p:cNvPr id="183" name="Google Shape;183;p36"/>
          <p:cNvSpPr txBox="1">
            <a:spLocks noGrp="1"/>
          </p:cNvSpPr>
          <p:nvPr>
            <p:ph type="title"/>
          </p:nvPr>
        </p:nvSpPr>
        <p:spPr>
          <a:xfrm>
            <a:off x="511953" y="5885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4" name="Google Shape;184;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85" name="Google Shape;185;p36"/>
          <p:cNvSpPr txBox="1">
            <a:spLocks noGrp="1"/>
          </p:cNvSpPr>
          <p:nvPr>
            <p:ph type="title" idx="2"/>
          </p:nvPr>
        </p:nvSpPr>
        <p:spPr>
          <a:xfrm>
            <a:off x="511953" y="14303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6" name="Google Shape;186;p36"/>
          <p:cNvSpPr txBox="1">
            <a:spLocks noGrp="1"/>
          </p:cNvSpPr>
          <p:nvPr>
            <p:ph type="title" idx="3"/>
          </p:nvPr>
        </p:nvSpPr>
        <p:spPr>
          <a:xfrm>
            <a:off x="511953" y="22721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7" name="Google Shape;187;p36"/>
          <p:cNvSpPr txBox="1">
            <a:spLocks noGrp="1"/>
          </p:cNvSpPr>
          <p:nvPr>
            <p:ph type="title" idx="4"/>
          </p:nvPr>
        </p:nvSpPr>
        <p:spPr>
          <a:xfrm>
            <a:off x="511953" y="31139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8" name="Google Shape;188;p36"/>
          <p:cNvSpPr txBox="1">
            <a:spLocks noGrp="1"/>
          </p:cNvSpPr>
          <p:nvPr>
            <p:ph type="title" idx="5"/>
          </p:nvPr>
        </p:nvSpPr>
        <p:spPr>
          <a:xfrm>
            <a:off x="511953" y="39557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9" name="Google Shape;189;p36"/>
          <p:cNvSpPr txBox="1">
            <a:spLocks noGrp="1"/>
          </p:cNvSpPr>
          <p:nvPr>
            <p:ph type="body" idx="1"/>
          </p:nvPr>
        </p:nvSpPr>
        <p:spPr>
          <a:xfrm>
            <a:off x="196951" y="196725"/>
            <a:ext cx="18603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dk1"/>
              </a:buClr>
              <a:buSzPts val="800"/>
              <a:buChar char="●"/>
              <a:defRPr sz="800">
                <a:solidFill>
                  <a:schemeClr val="dk1"/>
                </a:solidFill>
              </a:defRPr>
            </a:lvl1pPr>
            <a:lvl2pPr marL="914400" lvl="1" indent="-279400">
              <a:spcBef>
                <a:spcPts val="0"/>
              </a:spcBef>
              <a:spcAft>
                <a:spcPts val="0"/>
              </a:spcAft>
              <a:buClr>
                <a:schemeClr val="dk1"/>
              </a:buClr>
              <a:buSzPts val="800"/>
              <a:buChar char="○"/>
              <a:defRPr>
                <a:solidFill>
                  <a:schemeClr val="dk1"/>
                </a:solidFill>
              </a:defRPr>
            </a:lvl2pPr>
            <a:lvl3pPr marL="1371600" lvl="2" indent="-279400">
              <a:spcBef>
                <a:spcPts val="0"/>
              </a:spcBef>
              <a:spcAft>
                <a:spcPts val="0"/>
              </a:spcAft>
              <a:buClr>
                <a:schemeClr val="dk1"/>
              </a:buClr>
              <a:buSzPts val="800"/>
              <a:buChar char="■"/>
              <a:defRPr sz="800">
                <a:solidFill>
                  <a:schemeClr val="dk1"/>
                </a:solidFill>
              </a:defRPr>
            </a:lvl3pPr>
            <a:lvl4pPr marL="1828800" lvl="3" indent="-279400">
              <a:spcBef>
                <a:spcPts val="0"/>
              </a:spcBef>
              <a:spcAft>
                <a:spcPts val="0"/>
              </a:spcAft>
              <a:buClr>
                <a:schemeClr val="dk1"/>
              </a:buClr>
              <a:buSzPts val="800"/>
              <a:buChar char="●"/>
              <a:defRPr sz="800">
                <a:solidFill>
                  <a:schemeClr val="dk1"/>
                </a:solidFill>
              </a:defRPr>
            </a:lvl4pPr>
            <a:lvl5pPr marL="2286000" lvl="4" indent="-279400">
              <a:spcBef>
                <a:spcPts val="0"/>
              </a:spcBef>
              <a:spcAft>
                <a:spcPts val="0"/>
              </a:spcAft>
              <a:buClr>
                <a:schemeClr val="dk1"/>
              </a:buClr>
              <a:buSzPts val="800"/>
              <a:buChar char="○"/>
              <a:defRPr sz="800">
                <a:solidFill>
                  <a:schemeClr val="dk1"/>
                </a:solidFill>
              </a:defRPr>
            </a:lvl5pPr>
            <a:lvl6pPr marL="2743200" lvl="5" indent="-279400">
              <a:spcBef>
                <a:spcPts val="0"/>
              </a:spcBef>
              <a:spcAft>
                <a:spcPts val="0"/>
              </a:spcAft>
              <a:buClr>
                <a:schemeClr val="dk1"/>
              </a:buClr>
              <a:buSzPts val="800"/>
              <a:buChar char="■"/>
              <a:defRPr sz="800">
                <a:solidFill>
                  <a:schemeClr val="dk1"/>
                </a:solidFill>
              </a:defRPr>
            </a:lvl6pPr>
            <a:lvl7pPr marL="3200400" lvl="6" indent="-279400">
              <a:spcBef>
                <a:spcPts val="0"/>
              </a:spcBef>
              <a:spcAft>
                <a:spcPts val="0"/>
              </a:spcAft>
              <a:buClr>
                <a:schemeClr val="dk1"/>
              </a:buClr>
              <a:buSzPts val="800"/>
              <a:buChar char="●"/>
              <a:defRPr sz="800">
                <a:solidFill>
                  <a:schemeClr val="dk1"/>
                </a:solidFill>
              </a:defRPr>
            </a:lvl7pPr>
            <a:lvl8pPr marL="3657600" lvl="7" indent="-279400">
              <a:spcBef>
                <a:spcPts val="0"/>
              </a:spcBef>
              <a:spcAft>
                <a:spcPts val="0"/>
              </a:spcAft>
              <a:buClr>
                <a:schemeClr val="dk1"/>
              </a:buClr>
              <a:buSzPts val="800"/>
              <a:buChar char="○"/>
              <a:defRPr sz="800">
                <a:solidFill>
                  <a:schemeClr val="dk1"/>
                </a:solidFill>
              </a:defRPr>
            </a:lvl8pPr>
            <a:lvl9pPr marL="4114800" lvl="8" indent="-279400">
              <a:spcBef>
                <a:spcPts val="0"/>
              </a:spcBef>
              <a:spcAft>
                <a:spcPts val="0"/>
              </a:spcAft>
              <a:buClr>
                <a:schemeClr val="dk1"/>
              </a:buClr>
              <a:buSzPts val="800"/>
              <a:buChar char="■"/>
              <a:defRPr sz="800">
                <a:solidFill>
                  <a:schemeClr val="dk1"/>
                </a:solidFill>
              </a:defRPr>
            </a:lvl9pPr>
          </a:lstStyle>
          <a:p>
            <a:endParaRPr/>
          </a:p>
        </p:txBody>
      </p:sp>
      <p:sp>
        <p:nvSpPr>
          <p:cNvPr id="190" name="Google Shape;190;p36"/>
          <p:cNvSpPr txBox="1">
            <a:spLocks noGrp="1"/>
          </p:cNvSpPr>
          <p:nvPr>
            <p:ph type="body" idx="6"/>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dk1"/>
              </a:buClr>
              <a:buSzPts val="800"/>
              <a:buChar char="●"/>
              <a:defRPr sz="800">
                <a:solidFill>
                  <a:schemeClr val="dk1"/>
                </a:solidFill>
              </a:defRPr>
            </a:lvl1pPr>
            <a:lvl2pPr marL="914400" lvl="1" indent="-279400" algn="r">
              <a:spcBef>
                <a:spcPts val="0"/>
              </a:spcBef>
              <a:spcAft>
                <a:spcPts val="0"/>
              </a:spcAft>
              <a:buClr>
                <a:schemeClr val="dk1"/>
              </a:buClr>
              <a:buSzPts val="800"/>
              <a:buChar char="○"/>
              <a:defRPr>
                <a:solidFill>
                  <a:schemeClr val="dk1"/>
                </a:solidFill>
              </a:defRPr>
            </a:lvl2pPr>
            <a:lvl3pPr marL="1371600" lvl="2" indent="-279400" algn="r">
              <a:spcBef>
                <a:spcPts val="0"/>
              </a:spcBef>
              <a:spcAft>
                <a:spcPts val="0"/>
              </a:spcAft>
              <a:buClr>
                <a:schemeClr val="dk1"/>
              </a:buClr>
              <a:buSzPts val="800"/>
              <a:buChar char="■"/>
              <a:defRPr sz="800">
                <a:solidFill>
                  <a:schemeClr val="dk1"/>
                </a:solidFill>
              </a:defRPr>
            </a:lvl3pPr>
            <a:lvl4pPr marL="1828800" lvl="3" indent="-279400" algn="r">
              <a:spcBef>
                <a:spcPts val="0"/>
              </a:spcBef>
              <a:spcAft>
                <a:spcPts val="0"/>
              </a:spcAft>
              <a:buClr>
                <a:schemeClr val="dk1"/>
              </a:buClr>
              <a:buSzPts val="800"/>
              <a:buChar char="●"/>
              <a:defRPr sz="800">
                <a:solidFill>
                  <a:schemeClr val="dk1"/>
                </a:solidFill>
              </a:defRPr>
            </a:lvl4pPr>
            <a:lvl5pPr marL="2286000" lvl="4" indent="-279400" algn="r">
              <a:spcBef>
                <a:spcPts val="0"/>
              </a:spcBef>
              <a:spcAft>
                <a:spcPts val="0"/>
              </a:spcAft>
              <a:buClr>
                <a:schemeClr val="dk1"/>
              </a:buClr>
              <a:buSzPts val="800"/>
              <a:buChar char="○"/>
              <a:defRPr sz="800">
                <a:solidFill>
                  <a:schemeClr val="dk1"/>
                </a:solidFill>
              </a:defRPr>
            </a:lvl5pPr>
            <a:lvl6pPr marL="2743200" lvl="5" indent="-279400" algn="r">
              <a:spcBef>
                <a:spcPts val="0"/>
              </a:spcBef>
              <a:spcAft>
                <a:spcPts val="0"/>
              </a:spcAft>
              <a:buClr>
                <a:schemeClr val="dk1"/>
              </a:buClr>
              <a:buSzPts val="800"/>
              <a:buChar char="■"/>
              <a:defRPr sz="800">
                <a:solidFill>
                  <a:schemeClr val="dk1"/>
                </a:solidFill>
              </a:defRPr>
            </a:lvl6pPr>
            <a:lvl7pPr marL="3200400" lvl="6" indent="-279400" algn="r">
              <a:spcBef>
                <a:spcPts val="0"/>
              </a:spcBef>
              <a:spcAft>
                <a:spcPts val="0"/>
              </a:spcAft>
              <a:buClr>
                <a:schemeClr val="dk1"/>
              </a:buClr>
              <a:buSzPts val="800"/>
              <a:buChar char="●"/>
              <a:defRPr sz="800">
                <a:solidFill>
                  <a:schemeClr val="dk1"/>
                </a:solidFill>
              </a:defRPr>
            </a:lvl7pPr>
            <a:lvl8pPr marL="3657600" lvl="7" indent="-279400" algn="r">
              <a:spcBef>
                <a:spcPts val="0"/>
              </a:spcBef>
              <a:spcAft>
                <a:spcPts val="0"/>
              </a:spcAft>
              <a:buClr>
                <a:schemeClr val="dk1"/>
              </a:buClr>
              <a:buSzPts val="800"/>
              <a:buChar char="○"/>
              <a:defRPr sz="800">
                <a:solidFill>
                  <a:schemeClr val="dk1"/>
                </a:solidFill>
              </a:defRPr>
            </a:lvl8pPr>
            <a:lvl9pPr marL="4114800" lvl="8" indent="-279400" algn="r">
              <a:spcBef>
                <a:spcPts val="0"/>
              </a:spcBef>
              <a:spcAft>
                <a:spcPts val="0"/>
              </a:spcAft>
              <a:buClr>
                <a:schemeClr val="dk1"/>
              </a:buClr>
              <a:buSzPts val="800"/>
              <a:buChar char="■"/>
              <a:defRPr sz="800">
                <a:solidFill>
                  <a:schemeClr val="dk1"/>
                </a:solidFil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Main Point 1" type="tx">
  <p:cSld name="TITLE_AND_BODY">
    <p:spTree>
      <p:nvGrpSpPr>
        <p:cNvPr id="1" name="Shape 191"/>
        <p:cNvGrpSpPr/>
        <p:nvPr/>
      </p:nvGrpSpPr>
      <p:grpSpPr>
        <a:xfrm>
          <a:off x="0" y="0"/>
          <a:ext cx="0" cy="0"/>
          <a:chOff x="0" y="0"/>
          <a:chExt cx="0" cy="0"/>
        </a:xfrm>
      </p:grpSpPr>
      <p:sp>
        <p:nvSpPr>
          <p:cNvPr id="192" name="Google Shape;19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93" name="Google Shape;193;p37"/>
          <p:cNvSpPr txBox="1">
            <a:spLocks noGrp="1"/>
          </p:cNvSpPr>
          <p:nvPr>
            <p:ph type="subTitle" idx="1"/>
          </p:nvPr>
        </p:nvSpPr>
        <p:spPr>
          <a:xfrm>
            <a:off x="975300" y="1864050"/>
            <a:ext cx="7193400" cy="1415400"/>
          </a:xfrm>
          <a:prstGeom prst="rect">
            <a:avLst/>
          </a:prstGeom>
        </p:spPr>
        <p:txBody>
          <a:bodyPr spcFirstLastPara="1" wrap="square" lIns="91425" tIns="91425" rIns="91425" bIns="91425" anchor="ctr" anchorCtr="0">
            <a:spAutoFit/>
          </a:bodyPr>
          <a:lstStyle>
            <a:lvl1pPr lvl="0"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1pPr>
            <a:lvl2pPr lvl="1"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2pPr>
            <a:lvl3pPr lvl="2"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3pPr>
            <a:lvl4pPr lvl="3"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4pPr>
            <a:lvl5pPr lvl="4"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5pPr>
            <a:lvl6pPr lvl="5"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6pPr>
            <a:lvl7pPr lvl="6"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7pPr>
            <a:lvl8pPr lvl="7"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8pPr>
            <a:lvl9pPr lvl="8"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9pPr>
          </a:lstStyle>
          <a:p>
            <a:endParaRPr/>
          </a:p>
        </p:txBody>
      </p:sp>
      <p:sp>
        <p:nvSpPr>
          <p:cNvPr id="194" name="Google Shape;194;p37"/>
          <p:cNvSpPr txBox="1">
            <a:spLocks noGrp="1"/>
          </p:cNvSpPr>
          <p:nvPr>
            <p:ph type="body" idx="2"/>
          </p:nvPr>
        </p:nvSpPr>
        <p:spPr>
          <a:xfrm>
            <a:off x="196951" y="196725"/>
            <a:ext cx="18591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dk1"/>
              </a:buClr>
              <a:buSzPts val="800"/>
              <a:buChar char="●"/>
              <a:defRPr sz="800">
                <a:solidFill>
                  <a:schemeClr val="dk1"/>
                </a:solidFill>
              </a:defRPr>
            </a:lvl1pPr>
            <a:lvl2pPr marL="914400" lvl="1" indent="-279400">
              <a:spcBef>
                <a:spcPts val="0"/>
              </a:spcBef>
              <a:spcAft>
                <a:spcPts val="0"/>
              </a:spcAft>
              <a:buClr>
                <a:schemeClr val="dk1"/>
              </a:buClr>
              <a:buSzPts val="800"/>
              <a:buChar char="○"/>
              <a:defRPr>
                <a:solidFill>
                  <a:schemeClr val="dk1"/>
                </a:solidFill>
              </a:defRPr>
            </a:lvl2pPr>
            <a:lvl3pPr marL="1371600" lvl="2" indent="-279400">
              <a:spcBef>
                <a:spcPts val="0"/>
              </a:spcBef>
              <a:spcAft>
                <a:spcPts val="0"/>
              </a:spcAft>
              <a:buClr>
                <a:schemeClr val="dk1"/>
              </a:buClr>
              <a:buSzPts val="800"/>
              <a:buChar char="■"/>
              <a:defRPr sz="800">
                <a:solidFill>
                  <a:schemeClr val="dk1"/>
                </a:solidFill>
              </a:defRPr>
            </a:lvl3pPr>
            <a:lvl4pPr marL="1828800" lvl="3" indent="-279400">
              <a:spcBef>
                <a:spcPts val="0"/>
              </a:spcBef>
              <a:spcAft>
                <a:spcPts val="0"/>
              </a:spcAft>
              <a:buClr>
                <a:schemeClr val="dk1"/>
              </a:buClr>
              <a:buSzPts val="800"/>
              <a:buChar char="●"/>
              <a:defRPr sz="800">
                <a:solidFill>
                  <a:schemeClr val="dk1"/>
                </a:solidFill>
              </a:defRPr>
            </a:lvl4pPr>
            <a:lvl5pPr marL="2286000" lvl="4" indent="-279400">
              <a:spcBef>
                <a:spcPts val="0"/>
              </a:spcBef>
              <a:spcAft>
                <a:spcPts val="0"/>
              </a:spcAft>
              <a:buClr>
                <a:schemeClr val="dk1"/>
              </a:buClr>
              <a:buSzPts val="800"/>
              <a:buChar char="○"/>
              <a:defRPr sz="800">
                <a:solidFill>
                  <a:schemeClr val="dk1"/>
                </a:solidFill>
              </a:defRPr>
            </a:lvl5pPr>
            <a:lvl6pPr marL="2743200" lvl="5" indent="-279400">
              <a:spcBef>
                <a:spcPts val="0"/>
              </a:spcBef>
              <a:spcAft>
                <a:spcPts val="0"/>
              </a:spcAft>
              <a:buClr>
                <a:schemeClr val="dk1"/>
              </a:buClr>
              <a:buSzPts val="800"/>
              <a:buChar char="■"/>
              <a:defRPr sz="800">
                <a:solidFill>
                  <a:schemeClr val="dk1"/>
                </a:solidFill>
              </a:defRPr>
            </a:lvl6pPr>
            <a:lvl7pPr marL="3200400" lvl="6" indent="-279400">
              <a:spcBef>
                <a:spcPts val="0"/>
              </a:spcBef>
              <a:spcAft>
                <a:spcPts val="0"/>
              </a:spcAft>
              <a:buClr>
                <a:schemeClr val="dk1"/>
              </a:buClr>
              <a:buSzPts val="800"/>
              <a:buChar char="●"/>
              <a:defRPr sz="800">
                <a:solidFill>
                  <a:schemeClr val="dk1"/>
                </a:solidFill>
              </a:defRPr>
            </a:lvl7pPr>
            <a:lvl8pPr marL="3657600" lvl="7" indent="-279400">
              <a:spcBef>
                <a:spcPts val="0"/>
              </a:spcBef>
              <a:spcAft>
                <a:spcPts val="0"/>
              </a:spcAft>
              <a:buClr>
                <a:schemeClr val="dk1"/>
              </a:buClr>
              <a:buSzPts val="800"/>
              <a:buChar char="○"/>
              <a:defRPr sz="800">
                <a:solidFill>
                  <a:schemeClr val="dk1"/>
                </a:solidFill>
              </a:defRPr>
            </a:lvl8pPr>
            <a:lvl9pPr marL="4114800" lvl="8" indent="-279400">
              <a:spcBef>
                <a:spcPts val="0"/>
              </a:spcBef>
              <a:spcAft>
                <a:spcPts val="0"/>
              </a:spcAft>
              <a:buClr>
                <a:schemeClr val="dk1"/>
              </a:buClr>
              <a:buSzPts val="800"/>
              <a:buChar char="■"/>
              <a:defRPr sz="800">
                <a:solidFill>
                  <a:schemeClr val="dk1"/>
                </a:solidFill>
              </a:defRPr>
            </a:lvl9pPr>
          </a:lstStyle>
          <a:p>
            <a:endParaRPr/>
          </a:p>
        </p:txBody>
      </p:sp>
      <p:sp>
        <p:nvSpPr>
          <p:cNvPr id="195" name="Google Shape;195;p37"/>
          <p:cNvSpPr txBox="1">
            <a:spLocks noGrp="1"/>
          </p:cNvSpPr>
          <p:nvPr>
            <p:ph type="body" idx="3"/>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dk1"/>
              </a:buClr>
              <a:buSzPts val="800"/>
              <a:buChar char="●"/>
              <a:defRPr sz="800">
                <a:solidFill>
                  <a:schemeClr val="dk1"/>
                </a:solidFill>
              </a:defRPr>
            </a:lvl1pPr>
            <a:lvl2pPr marL="914400" lvl="1" indent="-279400" algn="r">
              <a:spcBef>
                <a:spcPts val="0"/>
              </a:spcBef>
              <a:spcAft>
                <a:spcPts val="0"/>
              </a:spcAft>
              <a:buClr>
                <a:schemeClr val="dk1"/>
              </a:buClr>
              <a:buSzPts val="800"/>
              <a:buChar char="○"/>
              <a:defRPr>
                <a:solidFill>
                  <a:schemeClr val="dk1"/>
                </a:solidFill>
              </a:defRPr>
            </a:lvl2pPr>
            <a:lvl3pPr marL="1371600" lvl="2" indent="-279400" algn="r">
              <a:spcBef>
                <a:spcPts val="0"/>
              </a:spcBef>
              <a:spcAft>
                <a:spcPts val="0"/>
              </a:spcAft>
              <a:buClr>
                <a:schemeClr val="dk1"/>
              </a:buClr>
              <a:buSzPts val="800"/>
              <a:buChar char="■"/>
              <a:defRPr sz="800">
                <a:solidFill>
                  <a:schemeClr val="dk1"/>
                </a:solidFill>
              </a:defRPr>
            </a:lvl3pPr>
            <a:lvl4pPr marL="1828800" lvl="3" indent="-279400" algn="r">
              <a:spcBef>
                <a:spcPts val="0"/>
              </a:spcBef>
              <a:spcAft>
                <a:spcPts val="0"/>
              </a:spcAft>
              <a:buClr>
                <a:schemeClr val="dk1"/>
              </a:buClr>
              <a:buSzPts val="800"/>
              <a:buChar char="●"/>
              <a:defRPr sz="800">
                <a:solidFill>
                  <a:schemeClr val="dk1"/>
                </a:solidFill>
              </a:defRPr>
            </a:lvl4pPr>
            <a:lvl5pPr marL="2286000" lvl="4" indent="-279400" algn="r">
              <a:spcBef>
                <a:spcPts val="0"/>
              </a:spcBef>
              <a:spcAft>
                <a:spcPts val="0"/>
              </a:spcAft>
              <a:buClr>
                <a:schemeClr val="dk1"/>
              </a:buClr>
              <a:buSzPts val="800"/>
              <a:buChar char="○"/>
              <a:defRPr sz="800">
                <a:solidFill>
                  <a:schemeClr val="dk1"/>
                </a:solidFill>
              </a:defRPr>
            </a:lvl5pPr>
            <a:lvl6pPr marL="2743200" lvl="5" indent="-279400" algn="r">
              <a:spcBef>
                <a:spcPts val="0"/>
              </a:spcBef>
              <a:spcAft>
                <a:spcPts val="0"/>
              </a:spcAft>
              <a:buClr>
                <a:schemeClr val="dk1"/>
              </a:buClr>
              <a:buSzPts val="800"/>
              <a:buChar char="■"/>
              <a:defRPr sz="800">
                <a:solidFill>
                  <a:schemeClr val="dk1"/>
                </a:solidFill>
              </a:defRPr>
            </a:lvl6pPr>
            <a:lvl7pPr marL="3200400" lvl="6" indent="-279400" algn="r">
              <a:spcBef>
                <a:spcPts val="0"/>
              </a:spcBef>
              <a:spcAft>
                <a:spcPts val="0"/>
              </a:spcAft>
              <a:buClr>
                <a:schemeClr val="dk1"/>
              </a:buClr>
              <a:buSzPts val="800"/>
              <a:buChar char="●"/>
              <a:defRPr sz="800">
                <a:solidFill>
                  <a:schemeClr val="dk1"/>
                </a:solidFill>
              </a:defRPr>
            </a:lvl7pPr>
            <a:lvl8pPr marL="3657600" lvl="7" indent="-279400" algn="r">
              <a:spcBef>
                <a:spcPts val="0"/>
              </a:spcBef>
              <a:spcAft>
                <a:spcPts val="0"/>
              </a:spcAft>
              <a:buClr>
                <a:schemeClr val="dk1"/>
              </a:buClr>
              <a:buSzPts val="800"/>
              <a:buChar char="○"/>
              <a:defRPr sz="800">
                <a:solidFill>
                  <a:schemeClr val="dk1"/>
                </a:solidFill>
              </a:defRPr>
            </a:lvl8pPr>
            <a:lvl9pPr marL="4114800" lvl="8" indent="-279400" algn="r">
              <a:spcBef>
                <a:spcPts val="0"/>
              </a:spcBef>
              <a:spcAft>
                <a:spcPts val="0"/>
              </a:spcAft>
              <a:buClr>
                <a:schemeClr val="dk1"/>
              </a:buClr>
              <a:buSzPts val="800"/>
              <a:buChar char="■"/>
              <a:defRPr sz="800">
                <a:solidFill>
                  <a:schemeClr val="dk1"/>
                </a:solidFill>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Main Point 2">
  <p:cSld name="TITLE_AND_BODY_1">
    <p:bg>
      <p:bgPr>
        <a:solidFill>
          <a:schemeClr val="dk1"/>
        </a:solidFill>
        <a:effectLst/>
      </p:bgPr>
    </p:bg>
    <p:spTree>
      <p:nvGrpSpPr>
        <p:cNvPr id="1" name="Shape 196"/>
        <p:cNvGrpSpPr/>
        <p:nvPr/>
      </p:nvGrpSpPr>
      <p:grpSpPr>
        <a:xfrm>
          <a:off x="0" y="0"/>
          <a:ext cx="0" cy="0"/>
          <a:chOff x="0" y="0"/>
          <a:chExt cx="0" cy="0"/>
        </a:xfrm>
      </p:grpSpPr>
      <p:sp>
        <p:nvSpPr>
          <p:cNvPr id="197" name="Google Shape;197;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198" name="Google Shape;198;p38"/>
          <p:cNvSpPr txBox="1">
            <a:spLocks noGrp="1"/>
          </p:cNvSpPr>
          <p:nvPr>
            <p:ph type="subTitle" idx="1"/>
          </p:nvPr>
        </p:nvSpPr>
        <p:spPr>
          <a:xfrm>
            <a:off x="975300" y="1864050"/>
            <a:ext cx="7193400" cy="1415400"/>
          </a:xfrm>
          <a:prstGeom prst="rect">
            <a:avLst/>
          </a:prstGeom>
        </p:spPr>
        <p:txBody>
          <a:bodyPr spcFirstLastPara="1" wrap="square" lIns="91425" tIns="91425" rIns="91425" bIns="91425" anchor="ctr" anchorCtr="0">
            <a:spAutoFit/>
          </a:bodyPr>
          <a:lstStyle>
            <a:lvl1pPr lvl="0"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1pPr>
            <a:lvl2pPr lvl="1"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2pPr>
            <a:lvl3pPr lvl="2"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3pPr>
            <a:lvl4pPr lvl="3"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4pPr>
            <a:lvl5pPr lvl="4"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5pPr>
            <a:lvl6pPr lvl="5"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6pPr>
            <a:lvl7pPr lvl="6"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7pPr>
            <a:lvl8pPr lvl="7"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8pPr>
            <a:lvl9pPr lvl="8"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9pPr>
          </a:lstStyle>
          <a:p>
            <a:endParaRPr/>
          </a:p>
        </p:txBody>
      </p:sp>
      <p:sp>
        <p:nvSpPr>
          <p:cNvPr id="199" name="Google Shape;199;p38"/>
          <p:cNvSpPr txBox="1">
            <a:spLocks noGrp="1"/>
          </p:cNvSpPr>
          <p:nvPr>
            <p:ph type="body" idx="2"/>
          </p:nvPr>
        </p:nvSpPr>
        <p:spPr>
          <a:xfrm>
            <a:off x="196951" y="196725"/>
            <a:ext cx="18603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lt1"/>
              </a:buClr>
              <a:buSzPts val="800"/>
              <a:buChar char="●"/>
              <a:defRPr sz="800">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sz="800">
                <a:solidFill>
                  <a:schemeClr val="lt1"/>
                </a:solidFill>
              </a:defRPr>
            </a:lvl3pPr>
            <a:lvl4pPr marL="1828800" lvl="3" indent="-279400">
              <a:spcBef>
                <a:spcPts val="0"/>
              </a:spcBef>
              <a:spcAft>
                <a:spcPts val="0"/>
              </a:spcAft>
              <a:buClr>
                <a:schemeClr val="lt1"/>
              </a:buClr>
              <a:buSzPts val="800"/>
              <a:buChar char="●"/>
              <a:defRPr sz="800">
                <a:solidFill>
                  <a:schemeClr val="lt1"/>
                </a:solidFill>
              </a:defRPr>
            </a:lvl4pPr>
            <a:lvl5pPr marL="2286000" lvl="4" indent="-279400">
              <a:spcBef>
                <a:spcPts val="0"/>
              </a:spcBef>
              <a:spcAft>
                <a:spcPts val="0"/>
              </a:spcAft>
              <a:buClr>
                <a:schemeClr val="lt1"/>
              </a:buClr>
              <a:buSzPts val="800"/>
              <a:buChar char="○"/>
              <a:defRPr sz="800">
                <a:solidFill>
                  <a:schemeClr val="lt1"/>
                </a:solidFill>
              </a:defRPr>
            </a:lvl5pPr>
            <a:lvl6pPr marL="2743200" lvl="5" indent="-279400">
              <a:spcBef>
                <a:spcPts val="0"/>
              </a:spcBef>
              <a:spcAft>
                <a:spcPts val="0"/>
              </a:spcAft>
              <a:buClr>
                <a:schemeClr val="lt1"/>
              </a:buClr>
              <a:buSzPts val="800"/>
              <a:buChar char="■"/>
              <a:defRPr sz="800">
                <a:solidFill>
                  <a:schemeClr val="lt1"/>
                </a:solidFill>
              </a:defRPr>
            </a:lvl6pPr>
            <a:lvl7pPr marL="3200400" lvl="6" indent="-279400">
              <a:spcBef>
                <a:spcPts val="0"/>
              </a:spcBef>
              <a:spcAft>
                <a:spcPts val="0"/>
              </a:spcAft>
              <a:buClr>
                <a:schemeClr val="lt1"/>
              </a:buClr>
              <a:buSzPts val="800"/>
              <a:buChar char="●"/>
              <a:defRPr sz="800">
                <a:solidFill>
                  <a:schemeClr val="lt1"/>
                </a:solidFill>
              </a:defRPr>
            </a:lvl7pPr>
            <a:lvl8pPr marL="3657600" lvl="7" indent="-279400">
              <a:spcBef>
                <a:spcPts val="0"/>
              </a:spcBef>
              <a:spcAft>
                <a:spcPts val="0"/>
              </a:spcAft>
              <a:buClr>
                <a:schemeClr val="lt1"/>
              </a:buClr>
              <a:buSzPts val="800"/>
              <a:buChar char="○"/>
              <a:defRPr sz="800">
                <a:solidFill>
                  <a:schemeClr val="lt1"/>
                </a:solidFill>
              </a:defRPr>
            </a:lvl8pPr>
            <a:lvl9pPr marL="4114800" lvl="8" indent="-279400">
              <a:spcBef>
                <a:spcPts val="0"/>
              </a:spcBef>
              <a:spcAft>
                <a:spcPts val="0"/>
              </a:spcAft>
              <a:buClr>
                <a:schemeClr val="lt1"/>
              </a:buClr>
              <a:buSzPts val="800"/>
              <a:buChar char="■"/>
              <a:defRPr sz="800">
                <a:solidFill>
                  <a:schemeClr val="lt1"/>
                </a:solidFill>
              </a:defRPr>
            </a:lvl9pPr>
          </a:lstStyle>
          <a:p>
            <a:endParaRPr/>
          </a:p>
        </p:txBody>
      </p:sp>
      <p:sp>
        <p:nvSpPr>
          <p:cNvPr id="200" name="Google Shape;200;p38"/>
          <p:cNvSpPr txBox="1">
            <a:spLocks noGrp="1"/>
          </p:cNvSpPr>
          <p:nvPr>
            <p:ph type="body" idx="3"/>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lt1"/>
              </a:buClr>
              <a:buSzPts val="800"/>
              <a:buChar char="●"/>
              <a:defRPr sz="800">
                <a:solidFill>
                  <a:schemeClr val="lt1"/>
                </a:solidFill>
              </a:defRPr>
            </a:lvl1pPr>
            <a:lvl2pPr marL="914400" lvl="1" indent="-279400" algn="r">
              <a:spcBef>
                <a:spcPts val="0"/>
              </a:spcBef>
              <a:spcAft>
                <a:spcPts val="0"/>
              </a:spcAft>
              <a:buClr>
                <a:schemeClr val="lt1"/>
              </a:buClr>
              <a:buSzPts val="800"/>
              <a:buChar char="○"/>
              <a:defRPr>
                <a:solidFill>
                  <a:schemeClr val="lt1"/>
                </a:solidFill>
              </a:defRPr>
            </a:lvl2pPr>
            <a:lvl3pPr marL="1371600" lvl="2" indent="-279400" algn="r">
              <a:spcBef>
                <a:spcPts val="0"/>
              </a:spcBef>
              <a:spcAft>
                <a:spcPts val="0"/>
              </a:spcAft>
              <a:buClr>
                <a:schemeClr val="lt1"/>
              </a:buClr>
              <a:buSzPts val="800"/>
              <a:buChar char="■"/>
              <a:defRPr sz="800">
                <a:solidFill>
                  <a:schemeClr val="lt1"/>
                </a:solidFill>
              </a:defRPr>
            </a:lvl3pPr>
            <a:lvl4pPr marL="1828800" lvl="3" indent="-279400" algn="r">
              <a:spcBef>
                <a:spcPts val="0"/>
              </a:spcBef>
              <a:spcAft>
                <a:spcPts val="0"/>
              </a:spcAft>
              <a:buClr>
                <a:schemeClr val="lt1"/>
              </a:buClr>
              <a:buSzPts val="800"/>
              <a:buChar char="●"/>
              <a:defRPr sz="800">
                <a:solidFill>
                  <a:schemeClr val="lt1"/>
                </a:solidFill>
              </a:defRPr>
            </a:lvl4pPr>
            <a:lvl5pPr marL="2286000" lvl="4" indent="-279400" algn="r">
              <a:spcBef>
                <a:spcPts val="0"/>
              </a:spcBef>
              <a:spcAft>
                <a:spcPts val="0"/>
              </a:spcAft>
              <a:buClr>
                <a:schemeClr val="lt1"/>
              </a:buClr>
              <a:buSzPts val="800"/>
              <a:buChar char="○"/>
              <a:defRPr sz="800">
                <a:solidFill>
                  <a:schemeClr val="lt1"/>
                </a:solidFill>
              </a:defRPr>
            </a:lvl5pPr>
            <a:lvl6pPr marL="2743200" lvl="5" indent="-279400" algn="r">
              <a:spcBef>
                <a:spcPts val="0"/>
              </a:spcBef>
              <a:spcAft>
                <a:spcPts val="0"/>
              </a:spcAft>
              <a:buClr>
                <a:schemeClr val="lt1"/>
              </a:buClr>
              <a:buSzPts val="800"/>
              <a:buChar char="■"/>
              <a:defRPr sz="800">
                <a:solidFill>
                  <a:schemeClr val="lt1"/>
                </a:solidFill>
              </a:defRPr>
            </a:lvl6pPr>
            <a:lvl7pPr marL="3200400" lvl="6" indent="-279400" algn="r">
              <a:spcBef>
                <a:spcPts val="0"/>
              </a:spcBef>
              <a:spcAft>
                <a:spcPts val="0"/>
              </a:spcAft>
              <a:buClr>
                <a:schemeClr val="lt1"/>
              </a:buClr>
              <a:buSzPts val="800"/>
              <a:buChar char="●"/>
              <a:defRPr sz="800">
                <a:solidFill>
                  <a:schemeClr val="lt1"/>
                </a:solidFill>
              </a:defRPr>
            </a:lvl7pPr>
            <a:lvl8pPr marL="3657600" lvl="7" indent="-279400" algn="r">
              <a:spcBef>
                <a:spcPts val="0"/>
              </a:spcBef>
              <a:spcAft>
                <a:spcPts val="0"/>
              </a:spcAft>
              <a:buClr>
                <a:schemeClr val="lt1"/>
              </a:buClr>
              <a:buSzPts val="800"/>
              <a:buChar char="○"/>
              <a:defRPr sz="800">
                <a:solidFill>
                  <a:schemeClr val="lt1"/>
                </a:solidFill>
              </a:defRPr>
            </a:lvl8pPr>
            <a:lvl9pPr marL="4114800" lvl="8" indent="-279400" algn="r">
              <a:spcBef>
                <a:spcPts val="0"/>
              </a:spcBef>
              <a:spcAft>
                <a:spcPts val="0"/>
              </a:spcAft>
              <a:buClr>
                <a:schemeClr val="lt1"/>
              </a:buClr>
              <a:buSzPts val="800"/>
              <a:buChar char="■"/>
              <a:defRPr sz="800">
                <a:solidFill>
                  <a:schemeClr val="lt1"/>
                </a:solidFill>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body and image 1" type="twoColTx">
  <p:cSld name="TITLE_AND_TWO_COLUMNS">
    <p:spTree>
      <p:nvGrpSpPr>
        <p:cNvPr id="1" name="Shape 201"/>
        <p:cNvGrpSpPr/>
        <p:nvPr/>
      </p:nvGrpSpPr>
      <p:grpSpPr>
        <a:xfrm>
          <a:off x="0" y="0"/>
          <a:ext cx="0" cy="0"/>
          <a:chOff x="0" y="0"/>
          <a:chExt cx="0" cy="0"/>
        </a:xfrm>
      </p:grpSpPr>
      <p:sp>
        <p:nvSpPr>
          <p:cNvPr id="202" name="Google Shape;202;p39"/>
          <p:cNvSpPr txBox="1">
            <a:spLocks noGrp="1"/>
          </p:cNvSpPr>
          <p:nvPr>
            <p:ph type="title"/>
          </p:nvPr>
        </p:nvSpPr>
        <p:spPr>
          <a:xfrm>
            <a:off x="197375" y="1052750"/>
            <a:ext cx="3151800" cy="1632900"/>
          </a:xfrm>
          <a:prstGeom prst="rect">
            <a:avLst/>
          </a:prstGeom>
        </p:spPr>
        <p:txBody>
          <a:bodyPr spcFirstLastPara="1" wrap="square" lIns="91425" tIns="91425" rIns="91425" bIns="91425" anchor="b" anchorCtr="0">
            <a:no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203" name="Google Shape;203;p39"/>
          <p:cNvSpPr txBox="1">
            <a:spLocks noGrp="1"/>
          </p:cNvSpPr>
          <p:nvPr>
            <p:ph type="body" idx="1"/>
          </p:nvPr>
        </p:nvSpPr>
        <p:spPr>
          <a:xfrm>
            <a:off x="197375" y="2685650"/>
            <a:ext cx="3151800" cy="18225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Clr>
                <a:schemeClr val="dk1"/>
              </a:buClr>
              <a:buSzPts val="1000"/>
              <a:buChar char="●"/>
              <a:defRPr>
                <a:solidFill>
                  <a:schemeClr val="dk1"/>
                </a:solidFill>
              </a:defRPr>
            </a:lvl1pPr>
            <a:lvl2pPr marL="914400" lvl="1" indent="-292100">
              <a:lnSpc>
                <a:spcPct val="100000"/>
              </a:lnSpc>
              <a:spcBef>
                <a:spcPts val="0"/>
              </a:spcBef>
              <a:spcAft>
                <a:spcPts val="0"/>
              </a:spcAft>
              <a:buClr>
                <a:schemeClr val="dk1"/>
              </a:buClr>
              <a:buSzPts val="1000"/>
              <a:buChar char="○"/>
              <a:defRPr sz="1000">
                <a:solidFill>
                  <a:schemeClr val="dk1"/>
                </a:solidFill>
              </a:defRPr>
            </a:lvl2pPr>
            <a:lvl3pPr marL="1371600" lvl="2" indent="-292100">
              <a:lnSpc>
                <a:spcPct val="100000"/>
              </a:lnSpc>
              <a:spcBef>
                <a:spcPts val="0"/>
              </a:spcBef>
              <a:spcAft>
                <a:spcPts val="0"/>
              </a:spcAft>
              <a:buClr>
                <a:schemeClr val="dk1"/>
              </a:buClr>
              <a:buSzPts val="1000"/>
              <a:buChar char="■"/>
              <a:defRPr>
                <a:solidFill>
                  <a:schemeClr val="dk1"/>
                </a:solidFill>
              </a:defRPr>
            </a:lvl3pPr>
            <a:lvl4pPr marL="1828800" lvl="3" indent="-292100">
              <a:lnSpc>
                <a:spcPct val="100000"/>
              </a:lnSpc>
              <a:spcBef>
                <a:spcPts val="0"/>
              </a:spcBef>
              <a:spcAft>
                <a:spcPts val="0"/>
              </a:spcAft>
              <a:buClr>
                <a:schemeClr val="dk1"/>
              </a:buClr>
              <a:buSzPts val="1000"/>
              <a:buChar char="●"/>
              <a:defRPr>
                <a:solidFill>
                  <a:schemeClr val="dk1"/>
                </a:solidFill>
              </a:defRPr>
            </a:lvl4pPr>
            <a:lvl5pPr marL="2286000" lvl="4" indent="-292100">
              <a:lnSpc>
                <a:spcPct val="100000"/>
              </a:lnSpc>
              <a:spcBef>
                <a:spcPts val="0"/>
              </a:spcBef>
              <a:spcAft>
                <a:spcPts val="0"/>
              </a:spcAft>
              <a:buClr>
                <a:schemeClr val="dk1"/>
              </a:buClr>
              <a:buSzPts val="1000"/>
              <a:buChar char="○"/>
              <a:defRPr>
                <a:solidFill>
                  <a:schemeClr val="dk1"/>
                </a:solidFill>
              </a:defRPr>
            </a:lvl5pPr>
            <a:lvl6pPr marL="2743200" lvl="5" indent="-292100">
              <a:lnSpc>
                <a:spcPct val="100000"/>
              </a:lnSpc>
              <a:spcBef>
                <a:spcPts val="0"/>
              </a:spcBef>
              <a:spcAft>
                <a:spcPts val="0"/>
              </a:spcAft>
              <a:buClr>
                <a:schemeClr val="dk1"/>
              </a:buClr>
              <a:buSzPts val="1000"/>
              <a:buChar char="■"/>
              <a:defRPr>
                <a:solidFill>
                  <a:schemeClr val="dk1"/>
                </a:solidFill>
              </a:defRPr>
            </a:lvl6pPr>
            <a:lvl7pPr marL="3200400" lvl="6" indent="-292100">
              <a:lnSpc>
                <a:spcPct val="100000"/>
              </a:lnSpc>
              <a:spcBef>
                <a:spcPts val="0"/>
              </a:spcBef>
              <a:spcAft>
                <a:spcPts val="0"/>
              </a:spcAft>
              <a:buClr>
                <a:schemeClr val="dk1"/>
              </a:buClr>
              <a:buSzPts val="1000"/>
              <a:buChar char="●"/>
              <a:defRPr>
                <a:solidFill>
                  <a:schemeClr val="dk1"/>
                </a:solidFill>
              </a:defRPr>
            </a:lvl7pPr>
            <a:lvl8pPr marL="3657600" lvl="7" indent="-292100">
              <a:lnSpc>
                <a:spcPct val="100000"/>
              </a:lnSpc>
              <a:spcBef>
                <a:spcPts val="0"/>
              </a:spcBef>
              <a:spcAft>
                <a:spcPts val="0"/>
              </a:spcAft>
              <a:buClr>
                <a:schemeClr val="dk1"/>
              </a:buClr>
              <a:buSzPts val="1000"/>
              <a:buChar char="○"/>
              <a:defRPr>
                <a:solidFill>
                  <a:schemeClr val="dk1"/>
                </a:solidFill>
              </a:defRPr>
            </a:lvl8pPr>
            <a:lvl9pPr marL="4114800" lvl="8" indent="-292100">
              <a:lnSpc>
                <a:spcPct val="100000"/>
              </a:lnSpc>
              <a:spcBef>
                <a:spcPts val="0"/>
              </a:spcBef>
              <a:spcAft>
                <a:spcPts val="0"/>
              </a:spcAft>
              <a:buClr>
                <a:schemeClr val="dk1"/>
              </a:buClr>
              <a:buSzPts val="1000"/>
              <a:buChar char="■"/>
              <a:defRPr>
                <a:solidFill>
                  <a:schemeClr val="dk1"/>
                </a:solidFill>
              </a:defRPr>
            </a:lvl9pPr>
          </a:lstStyle>
          <a:p>
            <a:endParaRPr/>
          </a:p>
        </p:txBody>
      </p:sp>
      <p:sp>
        <p:nvSpPr>
          <p:cNvPr id="204" name="Google Shape;204;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05" name="Google Shape;205;p39"/>
          <p:cNvSpPr>
            <a:spLocks noGrp="1"/>
          </p:cNvSpPr>
          <p:nvPr>
            <p:ph type="pic" idx="2"/>
          </p:nvPr>
        </p:nvSpPr>
        <p:spPr>
          <a:xfrm>
            <a:off x="3726325" y="669925"/>
            <a:ext cx="5220900" cy="4276800"/>
          </a:xfrm>
          <a:prstGeom prst="round2DiagRect">
            <a:avLst>
              <a:gd name="adj1" fmla="val 16667"/>
              <a:gd name="adj2" fmla="val 0"/>
            </a:avLst>
          </a:prstGeom>
          <a:noFill/>
          <a:ln>
            <a:noFill/>
          </a:ln>
        </p:spPr>
      </p:sp>
      <p:sp>
        <p:nvSpPr>
          <p:cNvPr id="206" name="Google Shape;206;p39"/>
          <p:cNvSpPr txBox="1">
            <a:spLocks noGrp="1"/>
          </p:cNvSpPr>
          <p:nvPr>
            <p:ph type="body" idx="3"/>
          </p:nvPr>
        </p:nvSpPr>
        <p:spPr>
          <a:xfrm>
            <a:off x="196951" y="196725"/>
            <a:ext cx="18606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dk1"/>
              </a:buClr>
              <a:buSzPts val="800"/>
              <a:buChar char="●"/>
              <a:defRPr sz="800">
                <a:solidFill>
                  <a:schemeClr val="dk1"/>
                </a:solidFill>
              </a:defRPr>
            </a:lvl1pPr>
            <a:lvl2pPr marL="914400" lvl="1" indent="-279400">
              <a:spcBef>
                <a:spcPts val="0"/>
              </a:spcBef>
              <a:spcAft>
                <a:spcPts val="0"/>
              </a:spcAft>
              <a:buClr>
                <a:schemeClr val="dk1"/>
              </a:buClr>
              <a:buSzPts val="800"/>
              <a:buChar char="○"/>
              <a:defRPr>
                <a:solidFill>
                  <a:schemeClr val="dk1"/>
                </a:solidFill>
              </a:defRPr>
            </a:lvl2pPr>
            <a:lvl3pPr marL="1371600" lvl="2" indent="-279400">
              <a:spcBef>
                <a:spcPts val="0"/>
              </a:spcBef>
              <a:spcAft>
                <a:spcPts val="0"/>
              </a:spcAft>
              <a:buClr>
                <a:schemeClr val="dk1"/>
              </a:buClr>
              <a:buSzPts val="800"/>
              <a:buChar char="■"/>
              <a:defRPr sz="800">
                <a:solidFill>
                  <a:schemeClr val="dk1"/>
                </a:solidFill>
              </a:defRPr>
            </a:lvl3pPr>
            <a:lvl4pPr marL="1828800" lvl="3" indent="-279400">
              <a:spcBef>
                <a:spcPts val="0"/>
              </a:spcBef>
              <a:spcAft>
                <a:spcPts val="0"/>
              </a:spcAft>
              <a:buClr>
                <a:schemeClr val="dk1"/>
              </a:buClr>
              <a:buSzPts val="800"/>
              <a:buChar char="●"/>
              <a:defRPr sz="800">
                <a:solidFill>
                  <a:schemeClr val="dk1"/>
                </a:solidFill>
              </a:defRPr>
            </a:lvl4pPr>
            <a:lvl5pPr marL="2286000" lvl="4" indent="-279400">
              <a:spcBef>
                <a:spcPts val="0"/>
              </a:spcBef>
              <a:spcAft>
                <a:spcPts val="0"/>
              </a:spcAft>
              <a:buClr>
                <a:schemeClr val="dk1"/>
              </a:buClr>
              <a:buSzPts val="800"/>
              <a:buChar char="○"/>
              <a:defRPr sz="800">
                <a:solidFill>
                  <a:schemeClr val="dk1"/>
                </a:solidFill>
              </a:defRPr>
            </a:lvl5pPr>
            <a:lvl6pPr marL="2743200" lvl="5" indent="-279400">
              <a:spcBef>
                <a:spcPts val="0"/>
              </a:spcBef>
              <a:spcAft>
                <a:spcPts val="0"/>
              </a:spcAft>
              <a:buClr>
                <a:schemeClr val="dk1"/>
              </a:buClr>
              <a:buSzPts val="800"/>
              <a:buChar char="■"/>
              <a:defRPr sz="800">
                <a:solidFill>
                  <a:schemeClr val="dk1"/>
                </a:solidFill>
              </a:defRPr>
            </a:lvl6pPr>
            <a:lvl7pPr marL="3200400" lvl="6" indent="-279400">
              <a:spcBef>
                <a:spcPts val="0"/>
              </a:spcBef>
              <a:spcAft>
                <a:spcPts val="0"/>
              </a:spcAft>
              <a:buClr>
                <a:schemeClr val="dk1"/>
              </a:buClr>
              <a:buSzPts val="800"/>
              <a:buChar char="●"/>
              <a:defRPr sz="800">
                <a:solidFill>
                  <a:schemeClr val="dk1"/>
                </a:solidFill>
              </a:defRPr>
            </a:lvl7pPr>
            <a:lvl8pPr marL="3657600" lvl="7" indent="-279400">
              <a:spcBef>
                <a:spcPts val="0"/>
              </a:spcBef>
              <a:spcAft>
                <a:spcPts val="0"/>
              </a:spcAft>
              <a:buClr>
                <a:schemeClr val="dk1"/>
              </a:buClr>
              <a:buSzPts val="800"/>
              <a:buChar char="○"/>
              <a:defRPr sz="800">
                <a:solidFill>
                  <a:schemeClr val="dk1"/>
                </a:solidFill>
              </a:defRPr>
            </a:lvl8pPr>
            <a:lvl9pPr marL="4114800" lvl="8" indent="-279400">
              <a:spcBef>
                <a:spcPts val="0"/>
              </a:spcBef>
              <a:spcAft>
                <a:spcPts val="0"/>
              </a:spcAft>
              <a:buClr>
                <a:schemeClr val="dk1"/>
              </a:buClr>
              <a:buSzPts val="800"/>
              <a:buChar char="■"/>
              <a:defRPr sz="800">
                <a:solidFill>
                  <a:schemeClr val="dk1"/>
                </a:solidFill>
              </a:defRPr>
            </a:lvl9pPr>
          </a:lstStyle>
          <a:p>
            <a:endParaRPr/>
          </a:p>
        </p:txBody>
      </p:sp>
      <p:sp>
        <p:nvSpPr>
          <p:cNvPr id="207" name="Google Shape;207;p39"/>
          <p:cNvSpPr txBox="1">
            <a:spLocks noGrp="1"/>
          </p:cNvSpPr>
          <p:nvPr>
            <p:ph type="body" idx="4"/>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dk1"/>
              </a:buClr>
              <a:buSzPts val="800"/>
              <a:buChar char="●"/>
              <a:defRPr sz="800">
                <a:solidFill>
                  <a:schemeClr val="dk1"/>
                </a:solidFill>
              </a:defRPr>
            </a:lvl1pPr>
            <a:lvl2pPr marL="914400" lvl="1" indent="-279400" algn="r">
              <a:spcBef>
                <a:spcPts val="0"/>
              </a:spcBef>
              <a:spcAft>
                <a:spcPts val="0"/>
              </a:spcAft>
              <a:buClr>
                <a:schemeClr val="dk1"/>
              </a:buClr>
              <a:buSzPts val="800"/>
              <a:buChar char="○"/>
              <a:defRPr>
                <a:solidFill>
                  <a:schemeClr val="dk1"/>
                </a:solidFill>
              </a:defRPr>
            </a:lvl2pPr>
            <a:lvl3pPr marL="1371600" lvl="2" indent="-279400" algn="r">
              <a:spcBef>
                <a:spcPts val="0"/>
              </a:spcBef>
              <a:spcAft>
                <a:spcPts val="0"/>
              </a:spcAft>
              <a:buClr>
                <a:schemeClr val="dk1"/>
              </a:buClr>
              <a:buSzPts val="800"/>
              <a:buChar char="■"/>
              <a:defRPr sz="800">
                <a:solidFill>
                  <a:schemeClr val="dk1"/>
                </a:solidFill>
              </a:defRPr>
            </a:lvl3pPr>
            <a:lvl4pPr marL="1828800" lvl="3" indent="-279400" algn="r">
              <a:spcBef>
                <a:spcPts val="0"/>
              </a:spcBef>
              <a:spcAft>
                <a:spcPts val="0"/>
              </a:spcAft>
              <a:buClr>
                <a:schemeClr val="dk1"/>
              </a:buClr>
              <a:buSzPts val="800"/>
              <a:buChar char="●"/>
              <a:defRPr sz="800">
                <a:solidFill>
                  <a:schemeClr val="dk1"/>
                </a:solidFill>
              </a:defRPr>
            </a:lvl4pPr>
            <a:lvl5pPr marL="2286000" lvl="4" indent="-279400" algn="r">
              <a:spcBef>
                <a:spcPts val="0"/>
              </a:spcBef>
              <a:spcAft>
                <a:spcPts val="0"/>
              </a:spcAft>
              <a:buClr>
                <a:schemeClr val="dk1"/>
              </a:buClr>
              <a:buSzPts val="800"/>
              <a:buChar char="○"/>
              <a:defRPr sz="800">
                <a:solidFill>
                  <a:schemeClr val="dk1"/>
                </a:solidFill>
              </a:defRPr>
            </a:lvl5pPr>
            <a:lvl6pPr marL="2743200" lvl="5" indent="-279400" algn="r">
              <a:spcBef>
                <a:spcPts val="0"/>
              </a:spcBef>
              <a:spcAft>
                <a:spcPts val="0"/>
              </a:spcAft>
              <a:buClr>
                <a:schemeClr val="dk1"/>
              </a:buClr>
              <a:buSzPts val="800"/>
              <a:buChar char="■"/>
              <a:defRPr sz="800">
                <a:solidFill>
                  <a:schemeClr val="dk1"/>
                </a:solidFill>
              </a:defRPr>
            </a:lvl6pPr>
            <a:lvl7pPr marL="3200400" lvl="6" indent="-279400" algn="r">
              <a:spcBef>
                <a:spcPts val="0"/>
              </a:spcBef>
              <a:spcAft>
                <a:spcPts val="0"/>
              </a:spcAft>
              <a:buClr>
                <a:schemeClr val="dk1"/>
              </a:buClr>
              <a:buSzPts val="800"/>
              <a:buChar char="●"/>
              <a:defRPr sz="800">
                <a:solidFill>
                  <a:schemeClr val="dk1"/>
                </a:solidFill>
              </a:defRPr>
            </a:lvl7pPr>
            <a:lvl8pPr marL="3657600" lvl="7" indent="-279400" algn="r">
              <a:spcBef>
                <a:spcPts val="0"/>
              </a:spcBef>
              <a:spcAft>
                <a:spcPts val="0"/>
              </a:spcAft>
              <a:buClr>
                <a:schemeClr val="dk1"/>
              </a:buClr>
              <a:buSzPts val="800"/>
              <a:buChar char="○"/>
              <a:defRPr sz="800">
                <a:solidFill>
                  <a:schemeClr val="dk1"/>
                </a:solidFill>
              </a:defRPr>
            </a:lvl8pPr>
            <a:lvl9pPr marL="4114800" lvl="8" indent="-279400" algn="r">
              <a:spcBef>
                <a:spcPts val="0"/>
              </a:spcBef>
              <a:spcAft>
                <a:spcPts val="0"/>
              </a:spcAft>
              <a:buClr>
                <a:schemeClr val="dk1"/>
              </a:buClr>
              <a:buSzPts val="800"/>
              <a:buChar char="■"/>
              <a:defRPr sz="800">
                <a:solidFill>
                  <a:schemeClr val="dk1"/>
                </a:solidFil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body and image 2">
  <p:cSld name="TITLE_AND_TWO_COLUMNS_1">
    <p:bg>
      <p:bgPr>
        <a:solidFill>
          <a:schemeClr val="dk1"/>
        </a:solidFill>
        <a:effectLst/>
      </p:bgPr>
    </p:bg>
    <p:spTree>
      <p:nvGrpSpPr>
        <p:cNvPr id="1" name="Shape 208"/>
        <p:cNvGrpSpPr/>
        <p:nvPr/>
      </p:nvGrpSpPr>
      <p:grpSpPr>
        <a:xfrm>
          <a:off x="0" y="0"/>
          <a:ext cx="0" cy="0"/>
          <a:chOff x="0" y="0"/>
          <a:chExt cx="0" cy="0"/>
        </a:xfrm>
      </p:grpSpPr>
      <p:sp>
        <p:nvSpPr>
          <p:cNvPr id="209" name="Google Shape;209;p40"/>
          <p:cNvSpPr txBox="1">
            <a:spLocks noGrp="1"/>
          </p:cNvSpPr>
          <p:nvPr>
            <p:ph type="title"/>
          </p:nvPr>
        </p:nvSpPr>
        <p:spPr>
          <a:xfrm>
            <a:off x="197375" y="1052750"/>
            <a:ext cx="3151800" cy="1632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450"/>
              <a:buNone/>
              <a:defRPr>
                <a:solidFill>
                  <a:schemeClr val="lt1"/>
                </a:solidFill>
              </a:defRPr>
            </a:lvl1pPr>
            <a:lvl2pPr lvl="1">
              <a:spcBef>
                <a:spcPts val="0"/>
              </a:spcBef>
              <a:spcAft>
                <a:spcPts val="0"/>
              </a:spcAft>
              <a:buClr>
                <a:schemeClr val="lt1"/>
              </a:buClr>
              <a:buSzPts val="3450"/>
              <a:buNone/>
              <a:defRPr>
                <a:solidFill>
                  <a:schemeClr val="lt1"/>
                </a:solidFill>
              </a:defRPr>
            </a:lvl2pPr>
            <a:lvl3pPr lvl="2">
              <a:spcBef>
                <a:spcPts val="0"/>
              </a:spcBef>
              <a:spcAft>
                <a:spcPts val="0"/>
              </a:spcAft>
              <a:buClr>
                <a:schemeClr val="lt1"/>
              </a:buClr>
              <a:buSzPts val="3450"/>
              <a:buNone/>
              <a:defRPr>
                <a:solidFill>
                  <a:schemeClr val="lt1"/>
                </a:solidFill>
              </a:defRPr>
            </a:lvl3pPr>
            <a:lvl4pPr lvl="3">
              <a:spcBef>
                <a:spcPts val="0"/>
              </a:spcBef>
              <a:spcAft>
                <a:spcPts val="0"/>
              </a:spcAft>
              <a:buClr>
                <a:schemeClr val="lt1"/>
              </a:buClr>
              <a:buSzPts val="3450"/>
              <a:buNone/>
              <a:defRPr>
                <a:solidFill>
                  <a:schemeClr val="lt1"/>
                </a:solidFill>
              </a:defRPr>
            </a:lvl4pPr>
            <a:lvl5pPr lvl="4">
              <a:spcBef>
                <a:spcPts val="0"/>
              </a:spcBef>
              <a:spcAft>
                <a:spcPts val="0"/>
              </a:spcAft>
              <a:buClr>
                <a:schemeClr val="lt1"/>
              </a:buClr>
              <a:buSzPts val="3450"/>
              <a:buNone/>
              <a:defRPr>
                <a:solidFill>
                  <a:schemeClr val="lt1"/>
                </a:solidFill>
              </a:defRPr>
            </a:lvl5pPr>
            <a:lvl6pPr lvl="5">
              <a:spcBef>
                <a:spcPts val="0"/>
              </a:spcBef>
              <a:spcAft>
                <a:spcPts val="0"/>
              </a:spcAft>
              <a:buClr>
                <a:schemeClr val="lt1"/>
              </a:buClr>
              <a:buSzPts val="3450"/>
              <a:buNone/>
              <a:defRPr>
                <a:solidFill>
                  <a:schemeClr val="lt1"/>
                </a:solidFill>
              </a:defRPr>
            </a:lvl6pPr>
            <a:lvl7pPr lvl="6">
              <a:spcBef>
                <a:spcPts val="0"/>
              </a:spcBef>
              <a:spcAft>
                <a:spcPts val="0"/>
              </a:spcAft>
              <a:buClr>
                <a:schemeClr val="lt1"/>
              </a:buClr>
              <a:buSzPts val="3450"/>
              <a:buNone/>
              <a:defRPr>
                <a:solidFill>
                  <a:schemeClr val="lt1"/>
                </a:solidFill>
              </a:defRPr>
            </a:lvl7pPr>
            <a:lvl8pPr lvl="7">
              <a:spcBef>
                <a:spcPts val="0"/>
              </a:spcBef>
              <a:spcAft>
                <a:spcPts val="0"/>
              </a:spcAft>
              <a:buClr>
                <a:schemeClr val="lt1"/>
              </a:buClr>
              <a:buSzPts val="3450"/>
              <a:buNone/>
              <a:defRPr>
                <a:solidFill>
                  <a:schemeClr val="lt1"/>
                </a:solidFill>
              </a:defRPr>
            </a:lvl8pPr>
            <a:lvl9pPr lvl="8">
              <a:spcBef>
                <a:spcPts val="0"/>
              </a:spcBef>
              <a:spcAft>
                <a:spcPts val="0"/>
              </a:spcAft>
              <a:buClr>
                <a:schemeClr val="lt1"/>
              </a:buClr>
              <a:buSzPts val="3450"/>
              <a:buNone/>
              <a:defRPr>
                <a:solidFill>
                  <a:schemeClr val="lt1"/>
                </a:solidFill>
              </a:defRPr>
            </a:lvl9pPr>
          </a:lstStyle>
          <a:p>
            <a:endParaRPr/>
          </a:p>
        </p:txBody>
      </p:sp>
      <p:sp>
        <p:nvSpPr>
          <p:cNvPr id="210" name="Google Shape;210;p40"/>
          <p:cNvSpPr txBox="1">
            <a:spLocks noGrp="1"/>
          </p:cNvSpPr>
          <p:nvPr>
            <p:ph type="body" idx="1"/>
          </p:nvPr>
        </p:nvSpPr>
        <p:spPr>
          <a:xfrm>
            <a:off x="197375" y="2685650"/>
            <a:ext cx="3151800" cy="18225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Clr>
                <a:schemeClr val="lt1"/>
              </a:buClr>
              <a:buSzPts val="1000"/>
              <a:buChar char="●"/>
              <a:defRPr>
                <a:solidFill>
                  <a:schemeClr val="lt1"/>
                </a:solidFill>
              </a:defRPr>
            </a:lvl1pPr>
            <a:lvl2pPr marL="914400" lvl="1" indent="-292100">
              <a:lnSpc>
                <a:spcPct val="100000"/>
              </a:lnSpc>
              <a:spcBef>
                <a:spcPts val="0"/>
              </a:spcBef>
              <a:spcAft>
                <a:spcPts val="0"/>
              </a:spcAft>
              <a:buClr>
                <a:schemeClr val="lt1"/>
              </a:buClr>
              <a:buSzPts val="1000"/>
              <a:buChar char="○"/>
              <a:defRPr sz="1000">
                <a:solidFill>
                  <a:schemeClr val="lt1"/>
                </a:solidFill>
              </a:defRPr>
            </a:lvl2pPr>
            <a:lvl3pPr marL="1371600" lvl="2" indent="-292100">
              <a:lnSpc>
                <a:spcPct val="100000"/>
              </a:lnSpc>
              <a:spcBef>
                <a:spcPts val="0"/>
              </a:spcBef>
              <a:spcAft>
                <a:spcPts val="0"/>
              </a:spcAft>
              <a:buClr>
                <a:schemeClr val="lt1"/>
              </a:buClr>
              <a:buSzPts val="1000"/>
              <a:buChar char="■"/>
              <a:defRPr>
                <a:solidFill>
                  <a:schemeClr val="lt1"/>
                </a:solidFill>
              </a:defRPr>
            </a:lvl3pPr>
            <a:lvl4pPr marL="1828800" lvl="3" indent="-292100">
              <a:lnSpc>
                <a:spcPct val="100000"/>
              </a:lnSpc>
              <a:spcBef>
                <a:spcPts val="0"/>
              </a:spcBef>
              <a:spcAft>
                <a:spcPts val="0"/>
              </a:spcAft>
              <a:buClr>
                <a:schemeClr val="lt1"/>
              </a:buClr>
              <a:buSzPts val="1000"/>
              <a:buChar char="●"/>
              <a:defRPr>
                <a:solidFill>
                  <a:schemeClr val="lt1"/>
                </a:solidFill>
              </a:defRPr>
            </a:lvl4pPr>
            <a:lvl5pPr marL="2286000" lvl="4" indent="-292100">
              <a:lnSpc>
                <a:spcPct val="100000"/>
              </a:lnSpc>
              <a:spcBef>
                <a:spcPts val="0"/>
              </a:spcBef>
              <a:spcAft>
                <a:spcPts val="0"/>
              </a:spcAft>
              <a:buClr>
                <a:schemeClr val="lt1"/>
              </a:buClr>
              <a:buSzPts val="1000"/>
              <a:buChar char="○"/>
              <a:defRPr>
                <a:solidFill>
                  <a:schemeClr val="lt1"/>
                </a:solidFill>
              </a:defRPr>
            </a:lvl5pPr>
            <a:lvl6pPr marL="2743200" lvl="5" indent="-292100">
              <a:lnSpc>
                <a:spcPct val="100000"/>
              </a:lnSpc>
              <a:spcBef>
                <a:spcPts val="0"/>
              </a:spcBef>
              <a:spcAft>
                <a:spcPts val="0"/>
              </a:spcAft>
              <a:buClr>
                <a:schemeClr val="lt1"/>
              </a:buClr>
              <a:buSzPts val="1000"/>
              <a:buChar char="■"/>
              <a:defRPr>
                <a:solidFill>
                  <a:schemeClr val="lt1"/>
                </a:solidFill>
              </a:defRPr>
            </a:lvl6pPr>
            <a:lvl7pPr marL="3200400" lvl="6" indent="-292100">
              <a:lnSpc>
                <a:spcPct val="100000"/>
              </a:lnSpc>
              <a:spcBef>
                <a:spcPts val="0"/>
              </a:spcBef>
              <a:spcAft>
                <a:spcPts val="0"/>
              </a:spcAft>
              <a:buClr>
                <a:schemeClr val="lt1"/>
              </a:buClr>
              <a:buSzPts val="1000"/>
              <a:buChar char="●"/>
              <a:defRPr>
                <a:solidFill>
                  <a:schemeClr val="lt1"/>
                </a:solidFill>
              </a:defRPr>
            </a:lvl7pPr>
            <a:lvl8pPr marL="3657600" lvl="7" indent="-292100">
              <a:lnSpc>
                <a:spcPct val="100000"/>
              </a:lnSpc>
              <a:spcBef>
                <a:spcPts val="0"/>
              </a:spcBef>
              <a:spcAft>
                <a:spcPts val="0"/>
              </a:spcAft>
              <a:buClr>
                <a:schemeClr val="lt1"/>
              </a:buClr>
              <a:buSzPts val="1000"/>
              <a:buChar char="○"/>
              <a:defRPr>
                <a:solidFill>
                  <a:schemeClr val="lt1"/>
                </a:solidFill>
              </a:defRPr>
            </a:lvl8pPr>
            <a:lvl9pPr marL="4114800" lvl="8" indent="-292100">
              <a:lnSpc>
                <a:spcPct val="100000"/>
              </a:lnSpc>
              <a:spcBef>
                <a:spcPts val="0"/>
              </a:spcBef>
              <a:spcAft>
                <a:spcPts val="0"/>
              </a:spcAft>
              <a:buClr>
                <a:schemeClr val="lt1"/>
              </a:buClr>
              <a:buSzPts val="1000"/>
              <a:buChar char="■"/>
              <a:defRPr>
                <a:solidFill>
                  <a:schemeClr val="lt1"/>
                </a:solidFill>
              </a:defRPr>
            </a:lvl9pPr>
          </a:lstStyle>
          <a:p>
            <a:endParaRPr/>
          </a:p>
        </p:txBody>
      </p:sp>
      <p:sp>
        <p:nvSpPr>
          <p:cNvPr id="211" name="Google Shape;211;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12" name="Google Shape;212;p40"/>
          <p:cNvSpPr>
            <a:spLocks noGrp="1"/>
          </p:cNvSpPr>
          <p:nvPr>
            <p:ph type="pic" idx="2"/>
          </p:nvPr>
        </p:nvSpPr>
        <p:spPr>
          <a:xfrm>
            <a:off x="3726325" y="669925"/>
            <a:ext cx="5220900" cy="4276800"/>
          </a:xfrm>
          <a:prstGeom prst="round2DiagRect">
            <a:avLst>
              <a:gd name="adj1" fmla="val 16667"/>
              <a:gd name="adj2" fmla="val 0"/>
            </a:avLst>
          </a:prstGeom>
          <a:noFill/>
          <a:ln>
            <a:noFill/>
          </a:ln>
        </p:spPr>
      </p:sp>
      <p:sp>
        <p:nvSpPr>
          <p:cNvPr id="213" name="Google Shape;213;p40"/>
          <p:cNvSpPr txBox="1">
            <a:spLocks noGrp="1"/>
          </p:cNvSpPr>
          <p:nvPr>
            <p:ph type="body" idx="3"/>
          </p:nvPr>
        </p:nvSpPr>
        <p:spPr>
          <a:xfrm>
            <a:off x="196951" y="196725"/>
            <a:ext cx="18603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lt1"/>
              </a:buClr>
              <a:buSzPts val="800"/>
              <a:buChar char="●"/>
              <a:defRPr sz="800">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sz="800">
                <a:solidFill>
                  <a:schemeClr val="lt1"/>
                </a:solidFill>
              </a:defRPr>
            </a:lvl3pPr>
            <a:lvl4pPr marL="1828800" lvl="3" indent="-279400">
              <a:spcBef>
                <a:spcPts val="0"/>
              </a:spcBef>
              <a:spcAft>
                <a:spcPts val="0"/>
              </a:spcAft>
              <a:buClr>
                <a:schemeClr val="lt1"/>
              </a:buClr>
              <a:buSzPts val="800"/>
              <a:buChar char="●"/>
              <a:defRPr sz="800">
                <a:solidFill>
                  <a:schemeClr val="lt1"/>
                </a:solidFill>
              </a:defRPr>
            </a:lvl4pPr>
            <a:lvl5pPr marL="2286000" lvl="4" indent="-279400">
              <a:spcBef>
                <a:spcPts val="0"/>
              </a:spcBef>
              <a:spcAft>
                <a:spcPts val="0"/>
              </a:spcAft>
              <a:buClr>
                <a:schemeClr val="lt1"/>
              </a:buClr>
              <a:buSzPts val="800"/>
              <a:buChar char="○"/>
              <a:defRPr sz="800">
                <a:solidFill>
                  <a:schemeClr val="lt1"/>
                </a:solidFill>
              </a:defRPr>
            </a:lvl5pPr>
            <a:lvl6pPr marL="2743200" lvl="5" indent="-279400">
              <a:spcBef>
                <a:spcPts val="0"/>
              </a:spcBef>
              <a:spcAft>
                <a:spcPts val="0"/>
              </a:spcAft>
              <a:buClr>
                <a:schemeClr val="lt1"/>
              </a:buClr>
              <a:buSzPts val="800"/>
              <a:buChar char="■"/>
              <a:defRPr sz="800">
                <a:solidFill>
                  <a:schemeClr val="lt1"/>
                </a:solidFill>
              </a:defRPr>
            </a:lvl6pPr>
            <a:lvl7pPr marL="3200400" lvl="6" indent="-279400">
              <a:spcBef>
                <a:spcPts val="0"/>
              </a:spcBef>
              <a:spcAft>
                <a:spcPts val="0"/>
              </a:spcAft>
              <a:buClr>
                <a:schemeClr val="lt1"/>
              </a:buClr>
              <a:buSzPts val="800"/>
              <a:buChar char="●"/>
              <a:defRPr sz="800">
                <a:solidFill>
                  <a:schemeClr val="lt1"/>
                </a:solidFill>
              </a:defRPr>
            </a:lvl7pPr>
            <a:lvl8pPr marL="3657600" lvl="7" indent="-279400">
              <a:spcBef>
                <a:spcPts val="0"/>
              </a:spcBef>
              <a:spcAft>
                <a:spcPts val="0"/>
              </a:spcAft>
              <a:buClr>
                <a:schemeClr val="lt1"/>
              </a:buClr>
              <a:buSzPts val="800"/>
              <a:buChar char="○"/>
              <a:defRPr sz="800">
                <a:solidFill>
                  <a:schemeClr val="lt1"/>
                </a:solidFill>
              </a:defRPr>
            </a:lvl8pPr>
            <a:lvl9pPr marL="4114800" lvl="8" indent="-279400">
              <a:spcBef>
                <a:spcPts val="0"/>
              </a:spcBef>
              <a:spcAft>
                <a:spcPts val="0"/>
              </a:spcAft>
              <a:buClr>
                <a:schemeClr val="lt1"/>
              </a:buClr>
              <a:buSzPts val="800"/>
              <a:buChar char="■"/>
              <a:defRPr sz="800">
                <a:solidFill>
                  <a:schemeClr val="lt1"/>
                </a:solidFill>
              </a:defRPr>
            </a:lvl9pPr>
          </a:lstStyle>
          <a:p>
            <a:endParaRPr/>
          </a:p>
        </p:txBody>
      </p:sp>
      <p:sp>
        <p:nvSpPr>
          <p:cNvPr id="214" name="Google Shape;214;p40"/>
          <p:cNvSpPr txBox="1">
            <a:spLocks noGrp="1"/>
          </p:cNvSpPr>
          <p:nvPr>
            <p:ph type="body" idx="4"/>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lt1"/>
              </a:buClr>
              <a:buSzPts val="800"/>
              <a:buChar char="●"/>
              <a:defRPr sz="800">
                <a:solidFill>
                  <a:schemeClr val="lt1"/>
                </a:solidFill>
              </a:defRPr>
            </a:lvl1pPr>
            <a:lvl2pPr marL="914400" lvl="1" indent="-279400" algn="r">
              <a:spcBef>
                <a:spcPts val="0"/>
              </a:spcBef>
              <a:spcAft>
                <a:spcPts val="0"/>
              </a:spcAft>
              <a:buClr>
                <a:schemeClr val="lt1"/>
              </a:buClr>
              <a:buSzPts val="800"/>
              <a:buChar char="○"/>
              <a:defRPr>
                <a:solidFill>
                  <a:schemeClr val="lt1"/>
                </a:solidFill>
              </a:defRPr>
            </a:lvl2pPr>
            <a:lvl3pPr marL="1371600" lvl="2" indent="-279400" algn="r">
              <a:spcBef>
                <a:spcPts val="0"/>
              </a:spcBef>
              <a:spcAft>
                <a:spcPts val="0"/>
              </a:spcAft>
              <a:buClr>
                <a:schemeClr val="lt1"/>
              </a:buClr>
              <a:buSzPts val="800"/>
              <a:buChar char="■"/>
              <a:defRPr sz="800">
                <a:solidFill>
                  <a:schemeClr val="lt1"/>
                </a:solidFill>
              </a:defRPr>
            </a:lvl3pPr>
            <a:lvl4pPr marL="1828800" lvl="3" indent="-279400" algn="r">
              <a:spcBef>
                <a:spcPts val="0"/>
              </a:spcBef>
              <a:spcAft>
                <a:spcPts val="0"/>
              </a:spcAft>
              <a:buClr>
                <a:schemeClr val="lt1"/>
              </a:buClr>
              <a:buSzPts val="800"/>
              <a:buChar char="●"/>
              <a:defRPr sz="800">
                <a:solidFill>
                  <a:schemeClr val="lt1"/>
                </a:solidFill>
              </a:defRPr>
            </a:lvl4pPr>
            <a:lvl5pPr marL="2286000" lvl="4" indent="-279400" algn="r">
              <a:spcBef>
                <a:spcPts val="0"/>
              </a:spcBef>
              <a:spcAft>
                <a:spcPts val="0"/>
              </a:spcAft>
              <a:buClr>
                <a:schemeClr val="lt1"/>
              </a:buClr>
              <a:buSzPts val="800"/>
              <a:buChar char="○"/>
              <a:defRPr sz="800">
                <a:solidFill>
                  <a:schemeClr val="lt1"/>
                </a:solidFill>
              </a:defRPr>
            </a:lvl5pPr>
            <a:lvl6pPr marL="2743200" lvl="5" indent="-279400" algn="r">
              <a:spcBef>
                <a:spcPts val="0"/>
              </a:spcBef>
              <a:spcAft>
                <a:spcPts val="0"/>
              </a:spcAft>
              <a:buClr>
                <a:schemeClr val="lt1"/>
              </a:buClr>
              <a:buSzPts val="800"/>
              <a:buChar char="■"/>
              <a:defRPr sz="800">
                <a:solidFill>
                  <a:schemeClr val="lt1"/>
                </a:solidFill>
              </a:defRPr>
            </a:lvl6pPr>
            <a:lvl7pPr marL="3200400" lvl="6" indent="-279400" algn="r">
              <a:spcBef>
                <a:spcPts val="0"/>
              </a:spcBef>
              <a:spcAft>
                <a:spcPts val="0"/>
              </a:spcAft>
              <a:buClr>
                <a:schemeClr val="lt1"/>
              </a:buClr>
              <a:buSzPts val="800"/>
              <a:buChar char="●"/>
              <a:defRPr sz="800">
                <a:solidFill>
                  <a:schemeClr val="lt1"/>
                </a:solidFill>
              </a:defRPr>
            </a:lvl7pPr>
            <a:lvl8pPr marL="3657600" lvl="7" indent="-279400" algn="r">
              <a:spcBef>
                <a:spcPts val="0"/>
              </a:spcBef>
              <a:spcAft>
                <a:spcPts val="0"/>
              </a:spcAft>
              <a:buClr>
                <a:schemeClr val="lt1"/>
              </a:buClr>
              <a:buSzPts val="800"/>
              <a:buChar char="○"/>
              <a:defRPr sz="800">
                <a:solidFill>
                  <a:schemeClr val="lt1"/>
                </a:solidFill>
              </a:defRPr>
            </a:lvl8pPr>
            <a:lvl9pPr marL="4114800" lvl="8" indent="-279400" algn="r">
              <a:spcBef>
                <a:spcPts val="0"/>
              </a:spcBef>
              <a:spcAft>
                <a:spcPts val="0"/>
              </a:spcAft>
              <a:buClr>
                <a:schemeClr val="lt1"/>
              </a:buClr>
              <a:buSzPts val="800"/>
              <a:buChar char="■"/>
              <a:defRPr sz="800">
                <a:solidFill>
                  <a:schemeClr val="lt1"/>
                </a:solidFill>
              </a:defRPr>
            </a:lvl9pPr>
          </a:lstStyle>
          <a:p>
            <a:endParaRPr/>
          </a:p>
        </p:txBody>
      </p:sp>
      <p:sp>
        <p:nvSpPr>
          <p:cNvPr id="215" name="Google Shape;215;p4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title and chart">
  <p:cSld name="SECTION_TITLE_AND_DESCRIPTION">
    <p:bg>
      <p:bgPr>
        <a:solidFill>
          <a:schemeClr val="lt2"/>
        </a:solidFill>
        <a:effectLst/>
      </p:bgPr>
    </p:bg>
    <p:spTree>
      <p:nvGrpSpPr>
        <p:cNvPr id="1" name="Shape 216"/>
        <p:cNvGrpSpPr/>
        <p:nvPr/>
      </p:nvGrpSpPr>
      <p:grpSpPr>
        <a:xfrm>
          <a:off x="0" y="0"/>
          <a:ext cx="0" cy="0"/>
          <a:chOff x="0" y="0"/>
          <a:chExt cx="0" cy="0"/>
        </a:xfrm>
      </p:grpSpPr>
      <p:sp>
        <p:nvSpPr>
          <p:cNvPr id="217" name="Google Shape;217;p41"/>
          <p:cNvSpPr/>
          <p:nvPr/>
        </p:nvSpPr>
        <p:spPr>
          <a:xfrm>
            <a:off x="4305000" y="-125"/>
            <a:ext cx="4839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8" name="Google Shape;218;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219" name="Google Shape;219;p41"/>
          <p:cNvSpPr txBox="1">
            <a:spLocks noGrp="1"/>
          </p:cNvSpPr>
          <p:nvPr>
            <p:ph type="title"/>
          </p:nvPr>
        </p:nvSpPr>
        <p:spPr>
          <a:xfrm>
            <a:off x="197375" y="1052750"/>
            <a:ext cx="3151800" cy="1632900"/>
          </a:xfrm>
          <a:prstGeom prst="rect">
            <a:avLst/>
          </a:prstGeom>
        </p:spPr>
        <p:txBody>
          <a:bodyPr spcFirstLastPara="1" wrap="square" lIns="91425" tIns="91425" rIns="91425" bIns="91425" anchor="b" anchorCtr="0">
            <a:noAutofit/>
          </a:bodyPr>
          <a:lstStyle>
            <a:lvl1pPr lvl="0">
              <a:spcBef>
                <a:spcPts val="0"/>
              </a:spcBef>
              <a:spcAft>
                <a:spcPts val="0"/>
              </a:spcAft>
              <a:buClr>
                <a:schemeClr val="dk2"/>
              </a:buClr>
              <a:buSzPts val="3450"/>
              <a:buNone/>
              <a:defRPr>
                <a:solidFill>
                  <a:schemeClr val="dk2"/>
                </a:solidFill>
              </a:defRPr>
            </a:lvl1pPr>
            <a:lvl2pPr lvl="1">
              <a:spcBef>
                <a:spcPts val="0"/>
              </a:spcBef>
              <a:spcAft>
                <a:spcPts val="0"/>
              </a:spcAft>
              <a:buClr>
                <a:schemeClr val="dk2"/>
              </a:buClr>
              <a:buSzPts val="3450"/>
              <a:buNone/>
              <a:defRPr>
                <a:solidFill>
                  <a:schemeClr val="dk2"/>
                </a:solidFill>
              </a:defRPr>
            </a:lvl2pPr>
            <a:lvl3pPr lvl="2">
              <a:spcBef>
                <a:spcPts val="0"/>
              </a:spcBef>
              <a:spcAft>
                <a:spcPts val="0"/>
              </a:spcAft>
              <a:buClr>
                <a:schemeClr val="dk2"/>
              </a:buClr>
              <a:buSzPts val="3450"/>
              <a:buNone/>
              <a:defRPr>
                <a:solidFill>
                  <a:schemeClr val="dk2"/>
                </a:solidFill>
              </a:defRPr>
            </a:lvl3pPr>
            <a:lvl4pPr lvl="3">
              <a:spcBef>
                <a:spcPts val="0"/>
              </a:spcBef>
              <a:spcAft>
                <a:spcPts val="0"/>
              </a:spcAft>
              <a:buClr>
                <a:schemeClr val="dk2"/>
              </a:buClr>
              <a:buSzPts val="3450"/>
              <a:buNone/>
              <a:defRPr>
                <a:solidFill>
                  <a:schemeClr val="dk2"/>
                </a:solidFill>
              </a:defRPr>
            </a:lvl4pPr>
            <a:lvl5pPr lvl="4">
              <a:spcBef>
                <a:spcPts val="0"/>
              </a:spcBef>
              <a:spcAft>
                <a:spcPts val="0"/>
              </a:spcAft>
              <a:buClr>
                <a:schemeClr val="dk2"/>
              </a:buClr>
              <a:buSzPts val="3450"/>
              <a:buNone/>
              <a:defRPr>
                <a:solidFill>
                  <a:schemeClr val="dk2"/>
                </a:solidFill>
              </a:defRPr>
            </a:lvl5pPr>
            <a:lvl6pPr lvl="5">
              <a:spcBef>
                <a:spcPts val="0"/>
              </a:spcBef>
              <a:spcAft>
                <a:spcPts val="0"/>
              </a:spcAft>
              <a:buClr>
                <a:schemeClr val="dk2"/>
              </a:buClr>
              <a:buSzPts val="3450"/>
              <a:buNone/>
              <a:defRPr>
                <a:solidFill>
                  <a:schemeClr val="dk2"/>
                </a:solidFill>
              </a:defRPr>
            </a:lvl6pPr>
            <a:lvl7pPr lvl="6">
              <a:spcBef>
                <a:spcPts val="0"/>
              </a:spcBef>
              <a:spcAft>
                <a:spcPts val="0"/>
              </a:spcAft>
              <a:buClr>
                <a:schemeClr val="dk2"/>
              </a:buClr>
              <a:buSzPts val="3450"/>
              <a:buNone/>
              <a:defRPr>
                <a:solidFill>
                  <a:schemeClr val="dk2"/>
                </a:solidFill>
              </a:defRPr>
            </a:lvl7pPr>
            <a:lvl8pPr lvl="7">
              <a:spcBef>
                <a:spcPts val="0"/>
              </a:spcBef>
              <a:spcAft>
                <a:spcPts val="0"/>
              </a:spcAft>
              <a:buClr>
                <a:schemeClr val="dk2"/>
              </a:buClr>
              <a:buSzPts val="3450"/>
              <a:buNone/>
              <a:defRPr>
                <a:solidFill>
                  <a:schemeClr val="dk2"/>
                </a:solidFill>
              </a:defRPr>
            </a:lvl8pPr>
            <a:lvl9pPr lvl="8">
              <a:spcBef>
                <a:spcPts val="0"/>
              </a:spcBef>
              <a:spcAft>
                <a:spcPts val="0"/>
              </a:spcAft>
              <a:buClr>
                <a:schemeClr val="dk2"/>
              </a:buClr>
              <a:buSzPts val="3450"/>
              <a:buNone/>
              <a:defRPr>
                <a:solidFill>
                  <a:schemeClr val="dk2"/>
                </a:solidFill>
              </a:defRPr>
            </a:lvl9pPr>
          </a:lstStyle>
          <a:p>
            <a:endParaRPr/>
          </a:p>
        </p:txBody>
      </p:sp>
      <p:sp>
        <p:nvSpPr>
          <p:cNvPr id="220" name="Google Shape;220;p41"/>
          <p:cNvSpPr txBox="1">
            <a:spLocks noGrp="1"/>
          </p:cNvSpPr>
          <p:nvPr>
            <p:ph type="body" idx="1"/>
          </p:nvPr>
        </p:nvSpPr>
        <p:spPr>
          <a:xfrm>
            <a:off x="197375" y="2685650"/>
            <a:ext cx="3151800" cy="18225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a:lvl1pPr>
            <a:lvl2pPr marL="914400" lvl="1" indent="-292100">
              <a:lnSpc>
                <a:spcPct val="100000"/>
              </a:lnSpc>
              <a:spcBef>
                <a:spcPts val="0"/>
              </a:spcBef>
              <a:spcAft>
                <a:spcPts val="0"/>
              </a:spcAft>
              <a:buSzPts val="1000"/>
              <a:buChar char="○"/>
              <a:defRPr sz="1000"/>
            </a:lvl2pPr>
            <a:lvl3pPr marL="1371600" lvl="2" indent="-292100">
              <a:lnSpc>
                <a:spcPct val="100000"/>
              </a:lnSpc>
              <a:spcBef>
                <a:spcPts val="0"/>
              </a:spcBef>
              <a:spcAft>
                <a:spcPts val="0"/>
              </a:spcAft>
              <a:buSzPts val="1000"/>
              <a:buChar char="■"/>
              <a:defRPr/>
            </a:lvl3pPr>
            <a:lvl4pPr marL="1828800" lvl="3" indent="-292100">
              <a:lnSpc>
                <a:spcPct val="100000"/>
              </a:lnSpc>
              <a:spcBef>
                <a:spcPts val="0"/>
              </a:spcBef>
              <a:spcAft>
                <a:spcPts val="0"/>
              </a:spcAft>
              <a:buSzPts val="1000"/>
              <a:buChar char="●"/>
              <a:defRPr/>
            </a:lvl4pPr>
            <a:lvl5pPr marL="2286000" lvl="4" indent="-292100">
              <a:lnSpc>
                <a:spcPct val="100000"/>
              </a:lnSpc>
              <a:spcBef>
                <a:spcPts val="0"/>
              </a:spcBef>
              <a:spcAft>
                <a:spcPts val="0"/>
              </a:spcAft>
              <a:buSzPts val="1000"/>
              <a:buChar char="○"/>
              <a:defRPr/>
            </a:lvl5pPr>
            <a:lvl6pPr marL="2743200" lvl="5" indent="-292100">
              <a:lnSpc>
                <a:spcPct val="100000"/>
              </a:lnSpc>
              <a:spcBef>
                <a:spcPts val="0"/>
              </a:spcBef>
              <a:spcAft>
                <a:spcPts val="0"/>
              </a:spcAft>
              <a:buSzPts val="1000"/>
              <a:buChar char="■"/>
              <a:defRPr/>
            </a:lvl6pPr>
            <a:lvl7pPr marL="3200400" lvl="6" indent="-292100">
              <a:lnSpc>
                <a:spcPct val="100000"/>
              </a:lnSpc>
              <a:spcBef>
                <a:spcPts val="0"/>
              </a:spcBef>
              <a:spcAft>
                <a:spcPts val="0"/>
              </a:spcAft>
              <a:buSzPts val="1000"/>
              <a:buChar char="●"/>
              <a:defRPr/>
            </a:lvl7pPr>
            <a:lvl8pPr marL="3657600" lvl="7" indent="-292100">
              <a:lnSpc>
                <a:spcPct val="100000"/>
              </a:lnSpc>
              <a:spcBef>
                <a:spcPts val="0"/>
              </a:spcBef>
              <a:spcAft>
                <a:spcPts val="0"/>
              </a:spcAft>
              <a:buSzPts val="1000"/>
              <a:buChar char="○"/>
              <a:defRPr/>
            </a:lvl8pPr>
            <a:lvl9pPr marL="4114800" lvl="8" indent="-292100">
              <a:lnSpc>
                <a:spcPct val="100000"/>
              </a:lnSpc>
              <a:spcBef>
                <a:spcPts val="0"/>
              </a:spcBef>
              <a:spcAft>
                <a:spcPts val="0"/>
              </a:spcAft>
              <a:buSzPts val="1000"/>
              <a:buChar char="■"/>
              <a:defRPr/>
            </a:lvl9pPr>
          </a:lstStyle>
          <a:p>
            <a:endParaRPr/>
          </a:p>
        </p:txBody>
      </p:sp>
      <p:sp>
        <p:nvSpPr>
          <p:cNvPr id="221" name="Google Shape;221;p41"/>
          <p:cNvSpPr txBox="1">
            <a:spLocks noGrp="1"/>
          </p:cNvSpPr>
          <p:nvPr>
            <p:ph type="body" idx="2"/>
          </p:nvPr>
        </p:nvSpPr>
        <p:spPr>
          <a:xfrm>
            <a:off x="196951" y="196725"/>
            <a:ext cx="18606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222" name="Google Shape;222;p41"/>
          <p:cNvSpPr txBox="1">
            <a:spLocks noGrp="1"/>
          </p:cNvSpPr>
          <p:nvPr>
            <p:ph type="body" idx="3"/>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lt1"/>
              </a:buClr>
              <a:buSzPts val="800"/>
              <a:buChar char="●"/>
              <a:defRPr sz="800">
                <a:solidFill>
                  <a:schemeClr val="lt1"/>
                </a:solidFill>
              </a:defRPr>
            </a:lvl1pPr>
            <a:lvl2pPr marL="914400" lvl="1" indent="-279400" algn="r">
              <a:spcBef>
                <a:spcPts val="0"/>
              </a:spcBef>
              <a:spcAft>
                <a:spcPts val="0"/>
              </a:spcAft>
              <a:buClr>
                <a:schemeClr val="lt1"/>
              </a:buClr>
              <a:buSzPts val="800"/>
              <a:buChar char="○"/>
              <a:defRPr>
                <a:solidFill>
                  <a:schemeClr val="lt1"/>
                </a:solidFill>
              </a:defRPr>
            </a:lvl2pPr>
            <a:lvl3pPr marL="1371600" lvl="2" indent="-279400" algn="r">
              <a:spcBef>
                <a:spcPts val="0"/>
              </a:spcBef>
              <a:spcAft>
                <a:spcPts val="0"/>
              </a:spcAft>
              <a:buClr>
                <a:schemeClr val="lt1"/>
              </a:buClr>
              <a:buSzPts val="800"/>
              <a:buChar char="■"/>
              <a:defRPr sz="800">
                <a:solidFill>
                  <a:schemeClr val="lt1"/>
                </a:solidFill>
              </a:defRPr>
            </a:lvl3pPr>
            <a:lvl4pPr marL="1828800" lvl="3" indent="-279400" algn="r">
              <a:spcBef>
                <a:spcPts val="0"/>
              </a:spcBef>
              <a:spcAft>
                <a:spcPts val="0"/>
              </a:spcAft>
              <a:buClr>
                <a:schemeClr val="lt1"/>
              </a:buClr>
              <a:buSzPts val="800"/>
              <a:buChar char="●"/>
              <a:defRPr sz="800">
                <a:solidFill>
                  <a:schemeClr val="lt1"/>
                </a:solidFill>
              </a:defRPr>
            </a:lvl4pPr>
            <a:lvl5pPr marL="2286000" lvl="4" indent="-279400" algn="r">
              <a:spcBef>
                <a:spcPts val="0"/>
              </a:spcBef>
              <a:spcAft>
                <a:spcPts val="0"/>
              </a:spcAft>
              <a:buClr>
                <a:schemeClr val="lt1"/>
              </a:buClr>
              <a:buSzPts val="800"/>
              <a:buChar char="○"/>
              <a:defRPr sz="800">
                <a:solidFill>
                  <a:schemeClr val="lt1"/>
                </a:solidFill>
              </a:defRPr>
            </a:lvl5pPr>
            <a:lvl6pPr marL="2743200" lvl="5" indent="-279400" algn="r">
              <a:spcBef>
                <a:spcPts val="0"/>
              </a:spcBef>
              <a:spcAft>
                <a:spcPts val="0"/>
              </a:spcAft>
              <a:buClr>
                <a:schemeClr val="lt1"/>
              </a:buClr>
              <a:buSzPts val="800"/>
              <a:buChar char="■"/>
              <a:defRPr sz="800">
                <a:solidFill>
                  <a:schemeClr val="lt1"/>
                </a:solidFill>
              </a:defRPr>
            </a:lvl6pPr>
            <a:lvl7pPr marL="3200400" lvl="6" indent="-279400" algn="r">
              <a:spcBef>
                <a:spcPts val="0"/>
              </a:spcBef>
              <a:spcAft>
                <a:spcPts val="0"/>
              </a:spcAft>
              <a:buClr>
                <a:schemeClr val="lt1"/>
              </a:buClr>
              <a:buSzPts val="800"/>
              <a:buChar char="●"/>
              <a:defRPr sz="800">
                <a:solidFill>
                  <a:schemeClr val="lt1"/>
                </a:solidFill>
              </a:defRPr>
            </a:lvl7pPr>
            <a:lvl8pPr marL="3657600" lvl="7" indent="-279400" algn="r">
              <a:spcBef>
                <a:spcPts val="0"/>
              </a:spcBef>
              <a:spcAft>
                <a:spcPts val="0"/>
              </a:spcAft>
              <a:buClr>
                <a:schemeClr val="lt1"/>
              </a:buClr>
              <a:buSzPts val="800"/>
              <a:buChar char="○"/>
              <a:defRPr sz="800">
                <a:solidFill>
                  <a:schemeClr val="lt1"/>
                </a:solidFill>
              </a:defRPr>
            </a:lvl8pPr>
            <a:lvl9pPr marL="4114800" lvl="8" indent="-279400" algn="r">
              <a:spcBef>
                <a:spcPts val="0"/>
              </a:spcBef>
              <a:spcAft>
                <a:spcPts val="0"/>
              </a:spcAft>
              <a:buClr>
                <a:schemeClr val="lt1"/>
              </a:buClr>
              <a:buSzPts val="800"/>
              <a:buChar char="■"/>
              <a:defRPr sz="800">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Appendix">
  <p:cSld name="CAPTION_ONLY">
    <p:bg>
      <p:bgPr>
        <a:solidFill>
          <a:schemeClr val="lt2"/>
        </a:solidFill>
        <a:effectLst/>
      </p:bgPr>
    </p:bg>
    <p:spTree>
      <p:nvGrpSpPr>
        <p:cNvPr id="1" name="Shape 223"/>
        <p:cNvGrpSpPr/>
        <p:nvPr/>
      </p:nvGrpSpPr>
      <p:grpSpPr>
        <a:xfrm>
          <a:off x="0" y="0"/>
          <a:ext cx="0" cy="0"/>
          <a:chOff x="0" y="0"/>
          <a:chExt cx="0" cy="0"/>
        </a:xfrm>
      </p:grpSpPr>
      <p:sp>
        <p:nvSpPr>
          <p:cNvPr id="224" name="Google Shape;224;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225" name="Google Shape;225;p42"/>
          <p:cNvSpPr txBox="1">
            <a:spLocks noGrp="1"/>
          </p:cNvSpPr>
          <p:nvPr>
            <p:ph type="body" idx="1"/>
          </p:nvPr>
        </p:nvSpPr>
        <p:spPr>
          <a:xfrm>
            <a:off x="203000" y="891450"/>
            <a:ext cx="2644800" cy="4290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26" name="Google Shape;226;p42"/>
          <p:cNvSpPr txBox="1">
            <a:spLocks noGrp="1"/>
          </p:cNvSpPr>
          <p:nvPr>
            <p:ph type="body" idx="2"/>
          </p:nvPr>
        </p:nvSpPr>
        <p:spPr>
          <a:xfrm>
            <a:off x="203000" y="13204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27" name="Google Shape;227;p42"/>
          <p:cNvSpPr txBox="1">
            <a:spLocks noGrp="1"/>
          </p:cNvSpPr>
          <p:nvPr>
            <p:ph type="body" idx="3"/>
          </p:nvPr>
        </p:nvSpPr>
        <p:spPr>
          <a:xfrm>
            <a:off x="203000" y="15886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28" name="Google Shape;228;p42"/>
          <p:cNvSpPr txBox="1">
            <a:spLocks noGrp="1"/>
          </p:cNvSpPr>
          <p:nvPr>
            <p:ph type="body" idx="4"/>
          </p:nvPr>
        </p:nvSpPr>
        <p:spPr>
          <a:xfrm>
            <a:off x="203000" y="22065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29" name="Google Shape;229;p42"/>
          <p:cNvSpPr txBox="1">
            <a:spLocks noGrp="1"/>
          </p:cNvSpPr>
          <p:nvPr>
            <p:ph type="body" idx="5"/>
          </p:nvPr>
        </p:nvSpPr>
        <p:spPr>
          <a:xfrm>
            <a:off x="203000" y="26355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0" name="Google Shape;230;p42"/>
          <p:cNvSpPr txBox="1">
            <a:spLocks noGrp="1"/>
          </p:cNvSpPr>
          <p:nvPr>
            <p:ph type="body" idx="6"/>
          </p:nvPr>
        </p:nvSpPr>
        <p:spPr>
          <a:xfrm>
            <a:off x="203000" y="29037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31" name="Google Shape;231;p42"/>
          <p:cNvSpPr txBox="1">
            <a:spLocks noGrp="1"/>
          </p:cNvSpPr>
          <p:nvPr>
            <p:ph type="body" idx="7"/>
          </p:nvPr>
        </p:nvSpPr>
        <p:spPr>
          <a:xfrm>
            <a:off x="203000" y="3433400"/>
            <a:ext cx="2644800" cy="4290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2" name="Google Shape;232;p42"/>
          <p:cNvSpPr txBox="1">
            <a:spLocks noGrp="1"/>
          </p:cNvSpPr>
          <p:nvPr>
            <p:ph type="body" idx="8"/>
          </p:nvPr>
        </p:nvSpPr>
        <p:spPr>
          <a:xfrm>
            <a:off x="203000" y="386240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3" name="Google Shape;233;p42"/>
          <p:cNvSpPr txBox="1">
            <a:spLocks noGrp="1"/>
          </p:cNvSpPr>
          <p:nvPr>
            <p:ph type="body" idx="9"/>
          </p:nvPr>
        </p:nvSpPr>
        <p:spPr>
          <a:xfrm>
            <a:off x="203000" y="413060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34" name="Google Shape;234;p42"/>
          <p:cNvSpPr txBox="1">
            <a:spLocks noGrp="1"/>
          </p:cNvSpPr>
          <p:nvPr>
            <p:ph type="body" idx="13"/>
          </p:nvPr>
        </p:nvSpPr>
        <p:spPr>
          <a:xfrm>
            <a:off x="3249600" y="8914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5" name="Google Shape;235;p42"/>
          <p:cNvSpPr txBox="1">
            <a:spLocks noGrp="1"/>
          </p:cNvSpPr>
          <p:nvPr>
            <p:ph type="body" idx="14"/>
          </p:nvPr>
        </p:nvSpPr>
        <p:spPr>
          <a:xfrm>
            <a:off x="3249600" y="13204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6" name="Google Shape;236;p42"/>
          <p:cNvSpPr txBox="1">
            <a:spLocks noGrp="1"/>
          </p:cNvSpPr>
          <p:nvPr>
            <p:ph type="body" idx="15"/>
          </p:nvPr>
        </p:nvSpPr>
        <p:spPr>
          <a:xfrm>
            <a:off x="3249600" y="15886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37" name="Google Shape;237;p42"/>
          <p:cNvSpPr txBox="1">
            <a:spLocks noGrp="1"/>
          </p:cNvSpPr>
          <p:nvPr>
            <p:ph type="body" idx="16"/>
          </p:nvPr>
        </p:nvSpPr>
        <p:spPr>
          <a:xfrm>
            <a:off x="3249600" y="22065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8" name="Google Shape;238;p42"/>
          <p:cNvSpPr txBox="1">
            <a:spLocks noGrp="1"/>
          </p:cNvSpPr>
          <p:nvPr>
            <p:ph type="body" idx="17"/>
          </p:nvPr>
        </p:nvSpPr>
        <p:spPr>
          <a:xfrm>
            <a:off x="3249600" y="26355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9" name="Google Shape;239;p42"/>
          <p:cNvSpPr txBox="1">
            <a:spLocks noGrp="1"/>
          </p:cNvSpPr>
          <p:nvPr>
            <p:ph type="body" idx="18"/>
          </p:nvPr>
        </p:nvSpPr>
        <p:spPr>
          <a:xfrm>
            <a:off x="3249600" y="29037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40" name="Google Shape;240;p42"/>
          <p:cNvSpPr txBox="1">
            <a:spLocks noGrp="1"/>
          </p:cNvSpPr>
          <p:nvPr>
            <p:ph type="body" idx="19"/>
          </p:nvPr>
        </p:nvSpPr>
        <p:spPr>
          <a:xfrm>
            <a:off x="3249600" y="3433400"/>
            <a:ext cx="2644800" cy="4290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1" name="Google Shape;241;p42"/>
          <p:cNvSpPr txBox="1">
            <a:spLocks noGrp="1"/>
          </p:cNvSpPr>
          <p:nvPr>
            <p:ph type="body" idx="20"/>
          </p:nvPr>
        </p:nvSpPr>
        <p:spPr>
          <a:xfrm>
            <a:off x="3249600" y="3862400"/>
            <a:ext cx="2644800" cy="2682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2" name="Google Shape;242;p42"/>
          <p:cNvSpPr txBox="1">
            <a:spLocks noGrp="1"/>
          </p:cNvSpPr>
          <p:nvPr>
            <p:ph type="body" idx="21"/>
          </p:nvPr>
        </p:nvSpPr>
        <p:spPr>
          <a:xfrm>
            <a:off x="3249600" y="413060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43" name="Google Shape;243;p42"/>
          <p:cNvSpPr txBox="1">
            <a:spLocks noGrp="1"/>
          </p:cNvSpPr>
          <p:nvPr>
            <p:ph type="body" idx="22"/>
          </p:nvPr>
        </p:nvSpPr>
        <p:spPr>
          <a:xfrm>
            <a:off x="6296200" y="8914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4" name="Google Shape;244;p42"/>
          <p:cNvSpPr txBox="1">
            <a:spLocks noGrp="1"/>
          </p:cNvSpPr>
          <p:nvPr>
            <p:ph type="body" idx="23"/>
          </p:nvPr>
        </p:nvSpPr>
        <p:spPr>
          <a:xfrm>
            <a:off x="6296200" y="13204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5" name="Google Shape;245;p42"/>
          <p:cNvSpPr txBox="1">
            <a:spLocks noGrp="1"/>
          </p:cNvSpPr>
          <p:nvPr>
            <p:ph type="body" idx="24"/>
          </p:nvPr>
        </p:nvSpPr>
        <p:spPr>
          <a:xfrm>
            <a:off x="6296200" y="15886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46" name="Google Shape;246;p42"/>
          <p:cNvSpPr txBox="1">
            <a:spLocks noGrp="1"/>
          </p:cNvSpPr>
          <p:nvPr>
            <p:ph type="body" idx="25"/>
          </p:nvPr>
        </p:nvSpPr>
        <p:spPr>
          <a:xfrm>
            <a:off x="6296200" y="22065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7" name="Google Shape;247;p42"/>
          <p:cNvSpPr txBox="1">
            <a:spLocks noGrp="1"/>
          </p:cNvSpPr>
          <p:nvPr>
            <p:ph type="body" idx="26"/>
          </p:nvPr>
        </p:nvSpPr>
        <p:spPr>
          <a:xfrm>
            <a:off x="6296200" y="26355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8" name="Google Shape;248;p42"/>
          <p:cNvSpPr txBox="1">
            <a:spLocks noGrp="1"/>
          </p:cNvSpPr>
          <p:nvPr>
            <p:ph type="body" idx="27"/>
          </p:nvPr>
        </p:nvSpPr>
        <p:spPr>
          <a:xfrm>
            <a:off x="6296200" y="29037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49" name="Google Shape;249;p42"/>
          <p:cNvSpPr txBox="1">
            <a:spLocks noGrp="1"/>
          </p:cNvSpPr>
          <p:nvPr>
            <p:ph type="body" idx="28"/>
          </p:nvPr>
        </p:nvSpPr>
        <p:spPr>
          <a:xfrm>
            <a:off x="6296200" y="3433400"/>
            <a:ext cx="2644800" cy="4290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50" name="Google Shape;250;p42"/>
          <p:cNvSpPr txBox="1">
            <a:spLocks noGrp="1"/>
          </p:cNvSpPr>
          <p:nvPr>
            <p:ph type="body" idx="29"/>
          </p:nvPr>
        </p:nvSpPr>
        <p:spPr>
          <a:xfrm>
            <a:off x="6296200" y="3862400"/>
            <a:ext cx="2644800" cy="2682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51" name="Google Shape;251;p42"/>
          <p:cNvSpPr txBox="1">
            <a:spLocks noGrp="1"/>
          </p:cNvSpPr>
          <p:nvPr>
            <p:ph type="body" idx="30"/>
          </p:nvPr>
        </p:nvSpPr>
        <p:spPr>
          <a:xfrm>
            <a:off x="6296200" y="4130600"/>
            <a:ext cx="2644800" cy="268200"/>
          </a:xfrm>
          <a:prstGeom prst="rect">
            <a:avLst/>
          </a:prstGeom>
        </p:spPr>
        <p:txBody>
          <a:bodyPr spcFirstLastPara="1" wrap="square" lIns="91425" tIns="91425" rIns="91425" bIns="91425" anchor="t" anchorCtr="0">
            <a:no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52" name="Google Shape;252;p42"/>
          <p:cNvSpPr txBox="1">
            <a:spLocks noGrp="1"/>
          </p:cNvSpPr>
          <p:nvPr>
            <p:ph type="body" idx="31"/>
          </p:nvPr>
        </p:nvSpPr>
        <p:spPr>
          <a:xfrm>
            <a:off x="196951" y="196725"/>
            <a:ext cx="18606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253" name="Google Shape;253;p42"/>
          <p:cNvSpPr txBox="1">
            <a:spLocks noGrp="1"/>
          </p:cNvSpPr>
          <p:nvPr>
            <p:ph type="body" idx="32"/>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SzPts val="800"/>
              <a:buChar char="●"/>
              <a:defRPr sz="800"/>
            </a:lvl1pPr>
            <a:lvl2pPr marL="914400" lvl="1" indent="-279400" algn="r">
              <a:spcBef>
                <a:spcPts val="0"/>
              </a:spcBef>
              <a:spcAft>
                <a:spcPts val="0"/>
              </a:spcAft>
              <a:buSzPts val="800"/>
              <a:buChar char="○"/>
              <a:defRPr/>
            </a:lvl2pPr>
            <a:lvl3pPr marL="1371600" lvl="2" indent="-279400" algn="r">
              <a:spcBef>
                <a:spcPts val="0"/>
              </a:spcBef>
              <a:spcAft>
                <a:spcPts val="0"/>
              </a:spcAft>
              <a:buSzPts val="800"/>
              <a:buChar char="■"/>
              <a:defRPr sz="800"/>
            </a:lvl3pPr>
            <a:lvl4pPr marL="1828800" lvl="3" indent="-279400" algn="r">
              <a:spcBef>
                <a:spcPts val="0"/>
              </a:spcBef>
              <a:spcAft>
                <a:spcPts val="0"/>
              </a:spcAft>
              <a:buSzPts val="800"/>
              <a:buChar char="●"/>
              <a:defRPr sz="800"/>
            </a:lvl4pPr>
            <a:lvl5pPr marL="2286000" lvl="4" indent="-279400" algn="r">
              <a:spcBef>
                <a:spcPts val="0"/>
              </a:spcBef>
              <a:spcAft>
                <a:spcPts val="0"/>
              </a:spcAft>
              <a:buSzPts val="800"/>
              <a:buChar char="○"/>
              <a:defRPr sz="800"/>
            </a:lvl5pPr>
            <a:lvl6pPr marL="2743200" lvl="5" indent="-279400" algn="r">
              <a:spcBef>
                <a:spcPts val="0"/>
              </a:spcBef>
              <a:spcAft>
                <a:spcPts val="0"/>
              </a:spcAft>
              <a:buSzPts val="800"/>
              <a:buChar char="■"/>
              <a:defRPr sz="800"/>
            </a:lvl6pPr>
            <a:lvl7pPr marL="3200400" lvl="6" indent="-279400" algn="r">
              <a:spcBef>
                <a:spcPts val="0"/>
              </a:spcBef>
              <a:spcAft>
                <a:spcPts val="0"/>
              </a:spcAft>
              <a:buSzPts val="800"/>
              <a:buChar char="●"/>
              <a:defRPr sz="800"/>
            </a:lvl7pPr>
            <a:lvl8pPr marL="3657600" lvl="7" indent="-279400" algn="r">
              <a:spcBef>
                <a:spcPts val="0"/>
              </a:spcBef>
              <a:spcAft>
                <a:spcPts val="0"/>
              </a:spcAft>
              <a:buSzPts val="800"/>
              <a:buChar char="○"/>
              <a:defRPr sz="800"/>
            </a:lvl8pPr>
            <a:lvl9pPr marL="4114800" lvl="8" indent="-279400" algn="r">
              <a:spcBef>
                <a:spcPts val="0"/>
              </a:spcBef>
              <a:spcAft>
                <a:spcPts val="0"/>
              </a:spcAft>
              <a:buSzPts val="800"/>
              <a:buChar char="■"/>
              <a:defRPr sz="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1pPr>
            <a:lvl2pPr lvl="1">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2pPr>
            <a:lvl3pPr lvl="2">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3pPr>
            <a:lvl4pPr lvl="3">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4pPr>
            <a:lvl5pPr lvl="4">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5pPr>
            <a:lvl6pPr lvl="5">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6pPr>
            <a:lvl7pPr lvl="6">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7pPr>
            <a:lvl8pPr lvl="7">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8pPr>
            <a:lvl9pPr lvl="8">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9pPr>
          </a:lstStyle>
          <a:p>
            <a:endParaRPr/>
          </a:p>
        </p:txBody>
      </p:sp>
      <p:sp>
        <p:nvSpPr>
          <p:cNvPr id="52" name="Google Shape;52;p13"/>
          <p:cNvSpPr txBox="1">
            <a:spLocks noGrp="1"/>
          </p:cNvSpPr>
          <p:nvPr>
            <p:ph type="body" idx="1"/>
          </p:nvPr>
        </p:nvSpPr>
        <p:spPr>
          <a:xfrm>
            <a:off x="311700" y="1152475"/>
            <a:ext cx="8520600" cy="1760100"/>
          </a:xfrm>
          <a:prstGeom prst="rect">
            <a:avLst/>
          </a:prstGeom>
          <a:noFill/>
          <a:ln>
            <a:noFill/>
          </a:ln>
        </p:spPr>
        <p:txBody>
          <a:bodyPr spcFirstLastPara="1" wrap="square" lIns="91425" tIns="91425" rIns="91425" bIns="91425" anchor="t" anchorCtr="0">
            <a:normAutofit/>
          </a:bodyPr>
          <a:lstStyle>
            <a:lvl1pPr marL="457200" lvl="0"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1pPr>
            <a:lvl2pPr marL="914400" lvl="1" indent="-279400">
              <a:lnSpc>
                <a:spcPct val="115000"/>
              </a:lnSpc>
              <a:spcBef>
                <a:spcPts val="0"/>
              </a:spcBef>
              <a:spcAft>
                <a:spcPts val="0"/>
              </a:spcAft>
              <a:buClr>
                <a:schemeClr val="dk2"/>
              </a:buClr>
              <a:buSzPts val="800"/>
              <a:buFont typeface="DM Sans"/>
              <a:buChar char="○"/>
              <a:defRPr sz="800">
                <a:solidFill>
                  <a:schemeClr val="dk2"/>
                </a:solidFill>
                <a:latin typeface="DM Sans"/>
                <a:ea typeface="DM Sans"/>
                <a:cs typeface="DM Sans"/>
                <a:sym typeface="DM Sans"/>
              </a:defRPr>
            </a:lvl2pPr>
            <a:lvl3pPr marL="1371600" lvl="2"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3pPr>
            <a:lvl4pPr marL="1828800" lvl="3"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4pPr>
            <a:lvl5pPr marL="2286000" lvl="4"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5pPr>
            <a:lvl6pPr marL="2743200" lvl="5"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6pPr>
            <a:lvl7pPr marL="3200400" lvl="6"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7pPr>
            <a:lvl8pPr marL="3657600" lvl="7"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8pPr>
            <a:lvl9pPr marL="4114800" lvl="8"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800">
                <a:solidFill>
                  <a:schemeClr val="dk1"/>
                </a:solidFill>
                <a:latin typeface="DM Sans"/>
                <a:ea typeface="DM Sans"/>
                <a:cs typeface="DM Sans"/>
                <a:sym typeface="DM Sans"/>
              </a:defRPr>
            </a:lvl1pPr>
            <a:lvl2pPr lvl="1" algn="r">
              <a:buNone/>
              <a:defRPr sz="800">
                <a:solidFill>
                  <a:schemeClr val="dk1"/>
                </a:solidFill>
                <a:latin typeface="DM Sans"/>
                <a:ea typeface="DM Sans"/>
                <a:cs typeface="DM Sans"/>
                <a:sym typeface="DM Sans"/>
              </a:defRPr>
            </a:lvl2pPr>
            <a:lvl3pPr lvl="2" algn="r">
              <a:buNone/>
              <a:defRPr sz="800">
                <a:solidFill>
                  <a:schemeClr val="dk1"/>
                </a:solidFill>
                <a:latin typeface="DM Sans"/>
                <a:ea typeface="DM Sans"/>
                <a:cs typeface="DM Sans"/>
                <a:sym typeface="DM Sans"/>
              </a:defRPr>
            </a:lvl3pPr>
            <a:lvl4pPr lvl="3" algn="r">
              <a:buNone/>
              <a:defRPr sz="800">
                <a:solidFill>
                  <a:schemeClr val="dk1"/>
                </a:solidFill>
                <a:latin typeface="DM Sans"/>
                <a:ea typeface="DM Sans"/>
                <a:cs typeface="DM Sans"/>
                <a:sym typeface="DM Sans"/>
              </a:defRPr>
            </a:lvl4pPr>
            <a:lvl5pPr lvl="4" algn="r">
              <a:buNone/>
              <a:defRPr sz="800">
                <a:solidFill>
                  <a:schemeClr val="dk1"/>
                </a:solidFill>
                <a:latin typeface="DM Sans"/>
                <a:ea typeface="DM Sans"/>
                <a:cs typeface="DM Sans"/>
                <a:sym typeface="DM Sans"/>
              </a:defRPr>
            </a:lvl5pPr>
            <a:lvl6pPr lvl="5" algn="r">
              <a:buNone/>
              <a:defRPr sz="800">
                <a:solidFill>
                  <a:schemeClr val="dk1"/>
                </a:solidFill>
                <a:latin typeface="DM Sans"/>
                <a:ea typeface="DM Sans"/>
                <a:cs typeface="DM Sans"/>
                <a:sym typeface="DM Sans"/>
              </a:defRPr>
            </a:lvl6pPr>
            <a:lvl7pPr lvl="6" algn="r">
              <a:buNone/>
              <a:defRPr sz="800">
                <a:solidFill>
                  <a:schemeClr val="dk1"/>
                </a:solidFill>
                <a:latin typeface="DM Sans"/>
                <a:ea typeface="DM Sans"/>
                <a:cs typeface="DM Sans"/>
                <a:sym typeface="DM Sans"/>
              </a:defRPr>
            </a:lvl7pPr>
            <a:lvl8pPr lvl="7" algn="r">
              <a:buNone/>
              <a:defRPr sz="800">
                <a:solidFill>
                  <a:schemeClr val="dk1"/>
                </a:solidFill>
                <a:latin typeface="DM Sans"/>
                <a:ea typeface="DM Sans"/>
                <a:cs typeface="DM Sans"/>
                <a:sym typeface="DM Sans"/>
              </a:defRPr>
            </a:lvl8pPr>
            <a:lvl9pPr lvl="8" algn="r">
              <a:buNone/>
              <a:defRPr sz="800">
                <a:solidFill>
                  <a:schemeClr val="dk1"/>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124">
          <p15:clr>
            <a:srgbClr val="E46962"/>
          </p15:clr>
        </p15:guide>
        <p15:guide id="2" orient="horz" pos="124">
          <p15:clr>
            <a:srgbClr val="E46962"/>
          </p15:clr>
        </p15:guide>
        <p15:guide id="3" pos="5636">
          <p15:clr>
            <a:srgbClr val="E46962"/>
          </p15:clr>
        </p15:guide>
        <p15:guide id="4" orient="horz" pos="3116">
          <p15:clr>
            <a:srgbClr val="E46962"/>
          </p15:clr>
        </p15:guide>
        <p15:guide id="5" pos="1296">
          <p15:clr>
            <a:srgbClr val="E46962"/>
          </p15:clr>
        </p15:guide>
        <p15:guide id="6" pos="4465">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4"/>
          <p:cNvSpPr txBox="1">
            <a:spLocks noGrp="1"/>
          </p:cNvSpPr>
          <p:nvPr>
            <p:ph type="ctrTitle"/>
          </p:nvPr>
        </p:nvSpPr>
        <p:spPr>
          <a:xfrm>
            <a:off x="919498" y="99305"/>
            <a:ext cx="8041621" cy="104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50" dirty="0"/>
              <a:t>Information Retrieval Systems</a:t>
            </a:r>
            <a:endParaRPr sz="3650" dirty="0"/>
          </a:p>
        </p:txBody>
      </p:sp>
      <p:sp>
        <p:nvSpPr>
          <p:cNvPr id="263" name="Google Shape;263;p44"/>
          <p:cNvSpPr txBox="1">
            <a:spLocks noGrp="1"/>
          </p:cNvSpPr>
          <p:nvPr>
            <p:ph type="subTitle" idx="2"/>
          </p:nvPr>
        </p:nvSpPr>
        <p:spPr>
          <a:xfrm>
            <a:off x="1962314" y="2742124"/>
            <a:ext cx="5219368" cy="13110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erriweather" panose="00000500000000000000" pitchFamily="2" charset="0"/>
              </a:rPr>
              <a:t>Presented by:     Safiullah [2021-CS-120]</a:t>
            </a:r>
          </a:p>
          <a:p>
            <a:pPr marL="0" lvl="0" indent="0" algn="l" rtl="0">
              <a:spcBef>
                <a:spcPts val="0"/>
              </a:spcBef>
              <a:spcAft>
                <a:spcPts val="0"/>
              </a:spcAft>
              <a:buNone/>
            </a:pPr>
            <a:r>
              <a:rPr lang="en" dirty="0">
                <a:latin typeface="Merriweather" panose="00000500000000000000" pitchFamily="2" charset="0"/>
              </a:rPr>
              <a:t>		Yaqoob [2021-CS-118]</a:t>
            </a:r>
          </a:p>
          <a:p>
            <a:pPr marL="0" lvl="0" indent="0" algn="l" rtl="0">
              <a:spcBef>
                <a:spcPts val="0"/>
              </a:spcBef>
              <a:spcAft>
                <a:spcPts val="0"/>
              </a:spcAft>
              <a:buNone/>
            </a:pPr>
            <a:r>
              <a:rPr lang="en" dirty="0">
                <a:latin typeface="Merriweather" panose="00000500000000000000" pitchFamily="2" charset="0"/>
              </a:rPr>
              <a:t>		M. Umair </a:t>
            </a:r>
            <a:r>
              <a:rPr lang="en" dirty="0">
                <a:solidFill>
                  <a:srgbClr val="F3F0DF"/>
                </a:solidFill>
                <a:latin typeface="Merriweather" panose="00000500000000000000" pitchFamily="2" charset="0"/>
                <a:ea typeface="DM Sans"/>
                <a:cs typeface="DM Sans"/>
                <a:sym typeface="DM Sans"/>
              </a:rPr>
              <a:t>[2021-CS-144]</a:t>
            </a:r>
          </a:p>
          <a:p>
            <a:pPr marL="0" lvl="0" indent="0" algn="l" rtl="0">
              <a:spcBef>
                <a:spcPts val="0"/>
              </a:spcBef>
              <a:spcAft>
                <a:spcPts val="0"/>
              </a:spcAft>
              <a:buNone/>
            </a:pPr>
            <a:r>
              <a:rPr lang="en" dirty="0">
                <a:solidFill>
                  <a:srgbClr val="F3F0DF"/>
                </a:solidFill>
                <a:latin typeface="Merriweather" panose="00000500000000000000" pitchFamily="2" charset="0"/>
                <a:sym typeface="DM Sans"/>
              </a:rPr>
              <a:t>		Ahmad Raza[2021-CS-161]</a:t>
            </a:r>
            <a:endParaRPr dirty="0">
              <a:latin typeface="Merriweather" panose="00000500000000000000" pitchFamily="2" charset="0"/>
            </a:endParaRPr>
          </a:p>
        </p:txBody>
      </p:sp>
      <p:sp>
        <p:nvSpPr>
          <p:cNvPr id="264" name="Google Shape;264;p44"/>
          <p:cNvSpPr txBox="1">
            <a:spLocks noGrp="1"/>
          </p:cNvSpPr>
          <p:nvPr>
            <p:ph type="ctrTitle"/>
          </p:nvPr>
        </p:nvSpPr>
        <p:spPr>
          <a:xfrm>
            <a:off x="1419637" y="815255"/>
            <a:ext cx="6144768" cy="66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0" dirty="0"/>
              <a:t>Models, Architectures</a:t>
            </a:r>
          </a:p>
        </p:txBody>
      </p:sp>
      <p:sp>
        <p:nvSpPr>
          <p:cNvPr id="265" name="Google Shape;265;p44"/>
          <p:cNvSpPr txBox="1">
            <a:spLocks noGrp="1"/>
          </p:cNvSpPr>
          <p:nvPr>
            <p:ph type="subTitle" idx="2"/>
          </p:nvPr>
        </p:nvSpPr>
        <p:spPr>
          <a:xfrm>
            <a:off x="1962313" y="1962338"/>
            <a:ext cx="5219367" cy="5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erriweather" panose="00000500000000000000" pitchFamily="2" charset="0"/>
              </a:rPr>
              <a:t>Instructor: Dr. Khaldoon Syed Khurshid</a:t>
            </a:r>
            <a:endParaRPr dirty="0">
              <a:latin typeface="Merriweather" panose="00000500000000000000" pitchFamily="2" charset="0"/>
            </a:endParaRPr>
          </a:p>
        </p:txBody>
      </p:sp>
      <p:sp>
        <p:nvSpPr>
          <p:cNvPr id="266" name="Google Shape;266;p44"/>
          <p:cNvSpPr txBox="1">
            <a:spLocks noGrp="1"/>
          </p:cNvSpPr>
          <p:nvPr>
            <p:ph type="subTitle" idx="2"/>
          </p:nvPr>
        </p:nvSpPr>
        <p:spPr>
          <a:xfrm>
            <a:off x="1419637" y="4232610"/>
            <a:ext cx="6304722" cy="55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erriweather" panose="00000500000000000000" pitchFamily="2" charset="0"/>
              </a:rPr>
              <a:t>Department of Computer Science</a:t>
            </a:r>
            <a:br>
              <a:rPr lang="en" dirty="0">
                <a:latin typeface="Merriweather" panose="00000500000000000000" pitchFamily="2" charset="0"/>
              </a:rPr>
            </a:br>
            <a:r>
              <a:rPr lang="en" dirty="0">
                <a:latin typeface="Merriweather" panose="00000500000000000000" pitchFamily="2" charset="0"/>
              </a:rPr>
              <a:t>University of Engineering and Technology Lahore</a:t>
            </a:r>
            <a:endParaRPr dirty="0">
              <a:latin typeface="Merriweather" panose="000005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05761558-C050-8D83-F9F7-9A5630AE5B70}"/>
            </a:ext>
          </a:extLst>
        </p:cNvPr>
        <p:cNvGrpSpPr/>
        <p:nvPr/>
      </p:nvGrpSpPr>
      <p:grpSpPr>
        <a:xfrm>
          <a:off x="0" y="0"/>
          <a:ext cx="0" cy="0"/>
          <a:chOff x="0" y="0"/>
          <a:chExt cx="0" cy="0"/>
        </a:xfrm>
      </p:grpSpPr>
      <p:sp>
        <p:nvSpPr>
          <p:cNvPr id="332" name="Google Shape;332;p50">
            <a:extLst>
              <a:ext uri="{FF2B5EF4-FFF2-40B4-BE49-F238E27FC236}">
                <a16:creationId xmlns:a16="http://schemas.microsoft.com/office/drawing/2014/main" id="{3B437052-DA20-31D2-2ED6-9E11171BB94C}"/>
              </a:ext>
            </a:extLst>
          </p:cNvPr>
          <p:cNvSpPr txBox="1">
            <a:spLocks noGrp="1"/>
          </p:cNvSpPr>
          <p:nvPr>
            <p:ph type="sldNum" idx="12"/>
          </p:nvPr>
        </p:nvSpPr>
        <p:spPr>
          <a:xfrm>
            <a:off x="8475683" y="46397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333" name="Google Shape;333;p50">
            <a:extLst>
              <a:ext uri="{FF2B5EF4-FFF2-40B4-BE49-F238E27FC236}">
                <a16:creationId xmlns:a16="http://schemas.microsoft.com/office/drawing/2014/main" id="{618FC662-4A2D-DF2F-61CA-83CB0989C46C}"/>
              </a:ext>
            </a:extLst>
          </p:cNvPr>
          <p:cNvSpPr txBox="1">
            <a:spLocks noGrp="1"/>
          </p:cNvSpPr>
          <p:nvPr>
            <p:ph type="subTitle" idx="1"/>
          </p:nvPr>
        </p:nvSpPr>
        <p:spPr>
          <a:xfrm>
            <a:off x="0" y="958588"/>
            <a:ext cx="5250928" cy="3877954"/>
          </a:xfrm>
          <a:prstGeom prst="rect">
            <a:avLst/>
          </a:prstGeom>
        </p:spPr>
        <p:txBody>
          <a:bodyPr spcFirstLastPara="1" wrap="square" lIns="91425" tIns="91425" rIns="91425" bIns="91425" anchor="ctr" anchorCtr="0">
            <a:spAutoFit/>
          </a:bodyPr>
          <a:lstStyle/>
          <a:p>
            <a:pPr marL="558800" lvl="1" indent="0" algn="l">
              <a:buSzPts val="2000"/>
            </a:pPr>
            <a:r>
              <a:rPr lang="en-US" sz="1600" dirty="0"/>
              <a:t>Shift to Machine Learning: Neural Networks for ranking.</a:t>
            </a:r>
          </a:p>
          <a:p>
            <a:pPr marL="558800" lvl="1" indent="0" algn="l">
              <a:buSzPts val="2000"/>
            </a:pPr>
            <a:endParaRPr lang="en-US" sz="1600" b="1" dirty="0"/>
          </a:p>
          <a:p>
            <a:pPr marL="558800" lvl="1" indent="0" algn="l">
              <a:buSzPts val="2000"/>
            </a:pPr>
            <a:r>
              <a:rPr lang="en-US" sz="1600" b="1" dirty="0"/>
              <a:t>Analogy: </a:t>
            </a:r>
            <a:r>
              <a:rPr lang="en-US" sz="1600" dirty="0"/>
              <a:t>Neural Networks "learn relationships between words.“</a:t>
            </a:r>
            <a:endParaRPr lang="en-US" sz="1600" b="1" dirty="0"/>
          </a:p>
          <a:p>
            <a:pPr marL="101600" lvl="0" indent="0" algn="l" rtl="0">
              <a:spcBef>
                <a:spcPts val="0"/>
              </a:spcBef>
              <a:spcAft>
                <a:spcPts val="0"/>
              </a:spcAft>
              <a:buSzPts val="2000"/>
            </a:pPr>
            <a:endParaRPr lang="en-US" sz="1600" b="1" dirty="0"/>
          </a:p>
          <a:p>
            <a:pPr marL="101600" lvl="0" indent="0" algn="l" rtl="0">
              <a:spcBef>
                <a:spcPts val="0"/>
              </a:spcBef>
              <a:spcAft>
                <a:spcPts val="0"/>
              </a:spcAft>
              <a:buSzPts val="2000"/>
            </a:pPr>
            <a:endParaRPr lang="en-US" sz="1600" b="1" dirty="0"/>
          </a:p>
          <a:p>
            <a:pPr marL="101600" lvl="0" indent="0" algn="l" rtl="0">
              <a:spcBef>
                <a:spcPts val="0"/>
              </a:spcBef>
              <a:spcAft>
                <a:spcPts val="0"/>
              </a:spcAft>
              <a:buSzPts val="2000"/>
            </a:pPr>
            <a:endParaRPr lang="en-US" sz="1600" b="1" dirty="0"/>
          </a:p>
          <a:p>
            <a:pPr marL="101600" lvl="0" indent="0" algn="l" rtl="0">
              <a:spcBef>
                <a:spcPts val="0"/>
              </a:spcBef>
              <a:spcAft>
                <a:spcPts val="0"/>
              </a:spcAft>
              <a:buSzPts val="2000"/>
            </a:pPr>
            <a:r>
              <a:rPr lang="en-US" sz="1600" b="1" dirty="0"/>
              <a:t>Example:</a:t>
            </a:r>
            <a:endParaRPr lang="en-US" sz="1600" dirty="0"/>
          </a:p>
          <a:p>
            <a:pPr marL="844550" lvl="1" indent="-285750" algn="l">
              <a:buSzPts val="2000"/>
              <a:buFont typeface="Arial" panose="020B0604020202020204" pitchFamily="34" charset="0"/>
              <a:buChar char="•"/>
            </a:pPr>
            <a:r>
              <a:rPr lang="en-US" sz="1600" dirty="0"/>
              <a:t>Query: "Benefits of exercise.“</a:t>
            </a:r>
          </a:p>
          <a:p>
            <a:pPr marL="844550" lvl="1" indent="-285750" algn="l">
              <a:buSzPts val="2000"/>
              <a:buFont typeface="Arial" panose="020B0604020202020204" pitchFamily="34" charset="0"/>
              <a:buChar char="•"/>
            </a:pPr>
            <a:r>
              <a:rPr lang="en-US" sz="1600" dirty="0"/>
              <a:t>NN learns: </a:t>
            </a:r>
          </a:p>
          <a:p>
            <a:pPr marL="1301750" lvl="2" indent="-285750" algn="l">
              <a:buSzPts val="2000"/>
              <a:buFont typeface="Arial" panose="020B0604020202020204" pitchFamily="34" charset="0"/>
              <a:buChar char="•"/>
            </a:pPr>
            <a:r>
              <a:rPr lang="en-US" sz="1600" dirty="0"/>
              <a:t>"Exercise" → "Fitness.“</a:t>
            </a:r>
          </a:p>
          <a:p>
            <a:pPr marL="1301750" lvl="2" indent="-285750" algn="l">
              <a:buSzPts val="2000"/>
              <a:buFont typeface="Arial" panose="020B0604020202020204" pitchFamily="34" charset="0"/>
              <a:buChar char="•"/>
            </a:pPr>
            <a:r>
              <a:rPr lang="en-US" sz="1600" dirty="0"/>
              <a:t>"Benefits" → "Advantages.“</a:t>
            </a:r>
          </a:p>
          <a:p>
            <a:pPr marL="1301750" lvl="2" indent="-285750" algn="l">
              <a:buSzPts val="2000"/>
              <a:buFont typeface="Arial" panose="020B0604020202020204" pitchFamily="34" charset="0"/>
              <a:buChar char="•"/>
            </a:pPr>
            <a:r>
              <a:rPr lang="en-US" sz="1600" dirty="0"/>
              <a:t>Outputs documents on "yoga" and "healthy living."</a:t>
            </a:r>
          </a:p>
        </p:txBody>
      </p:sp>
      <p:sp>
        <p:nvSpPr>
          <p:cNvPr id="334" name="Google Shape;334;p50">
            <a:extLst>
              <a:ext uri="{FF2B5EF4-FFF2-40B4-BE49-F238E27FC236}">
                <a16:creationId xmlns:a16="http://schemas.microsoft.com/office/drawing/2014/main" id="{F02DEEA8-7C6B-932D-FB26-F6009016CCBA}"/>
              </a:ext>
            </a:extLst>
          </p:cNvPr>
          <p:cNvSpPr txBox="1">
            <a:spLocks noGrp="1"/>
          </p:cNvSpPr>
          <p:nvPr>
            <p:ph type="title" idx="4294967295"/>
          </p:nvPr>
        </p:nvSpPr>
        <p:spPr>
          <a:xfrm>
            <a:off x="451209" y="134320"/>
            <a:ext cx="5649667" cy="63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50" dirty="0">
                <a:solidFill>
                  <a:schemeClr val="lt1"/>
                </a:solidFill>
              </a:rPr>
              <a:t>Neural Networks (6)</a:t>
            </a:r>
          </a:p>
        </p:txBody>
      </p:sp>
      <p:pic>
        <p:nvPicPr>
          <p:cNvPr id="5122" name="Picture 2" descr="The Basics of Neural Networks (Neural Network Series) — Part 1 | by Kiprono  Elijah Koech | Towards Data Science">
            <a:extLst>
              <a:ext uri="{FF2B5EF4-FFF2-40B4-BE49-F238E27FC236}">
                <a16:creationId xmlns:a16="http://schemas.microsoft.com/office/drawing/2014/main" id="{AF54C451-4E50-657B-54D0-99B0577248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7447" y="1413393"/>
            <a:ext cx="4696358" cy="26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101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1">
          <a:extLst>
            <a:ext uri="{FF2B5EF4-FFF2-40B4-BE49-F238E27FC236}">
              <a16:creationId xmlns:a16="http://schemas.microsoft.com/office/drawing/2014/main" id="{D429FAA5-CEF8-D6DA-F5B3-40B0491CAEEC}"/>
            </a:ext>
          </a:extLst>
        </p:cNvPr>
        <p:cNvGrpSpPr/>
        <p:nvPr/>
      </p:nvGrpSpPr>
      <p:grpSpPr>
        <a:xfrm>
          <a:off x="0" y="0"/>
          <a:ext cx="0" cy="0"/>
          <a:chOff x="0" y="0"/>
          <a:chExt cx="0" cy="0"/>
        </a:xfrm>
      </p:grpSpPr>
      <p:sp>
        <p:nvSpPr>
          <p:cNvPr id="322" name="Google Shape;322;p49">
            <a:extLst>
              <a:ext uri="{FF2B5EF4-FFF2-40B4-BE49-F238E27FC236}">
                <a16:creationId xmlns:a16="http://schemas.microsoft.com/office/drawing/2014/main" id="{E96556F0-B7E9-DB90-9C3A-F1516227EB90}"/>
              </a:ext>
            </a:extLst>
          </p:cNvPr>
          <p:cNvSpPr txBox="1">
            <a:spLocks noGrp="1"/>
          </p:cNvSpPr>
          <p:nvPr>
            <p:ph type="sldNum" idx="12"/>
          </p:nvPr>
        </p:nvSpPr>
        <p:spPr>
          <a:xfrm>
            <a:off x="146558" y="4616242"/>
            <a:ext cx="548700" cy="393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fld id="{00000000-1234-1234-1234-123412341234}" type="slidenum">
              <a:rPr lang="en"/>
              <a:t>11</a:t>
            </a:fld>
            <a:endParaRPr/>
          </a:p>
        </p:txBody>
      </p:sp>
      <p:sp>
        <p:nvSpPr>
          <p:cNvPr id="323" name="Google Shape;323;p49">
            <a:extLst>
              <a:ext uri="{FF2B5EF4-FFF2-40B4-BE49-F238E27FC236}">
                <a16:creationId xmlns:a16="http://schemas.microsoft.com/office/drawing/2014/main" id="{4D7EE915-E911-4393-2156-91158B00ABAF}"/>
              </a:ext>
            </a:extLst>
          </p:cNvPr>
          <p:cNvSpPr txBox="1">
            <a:spLocks noGrp="1"/>
          </p:cNvSpPr>
          <p:nvPr>
            <p:ph type="title" idx="4294967295"/>
          </p:nvPr>
        </p:nvSpPr>
        <p:spPr>
          <a:xfrm>
            <a:off x="420907" y="245403"/>
            <a:ext cx="7281999" cy="4938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50" b="1" i="0" u="none" strike="noStrike" kern="0" cap="none" spc="0" normalizeH="0" baseline="0" noProof="0" dirty="0">
                <a:ln>
                  <a:noFill/>
                </a:ln>
                <a:solidFill>
                  <a:schemeClr val="dk1"/>
                </a:solidFill>
                <a:effectLst/>
                <a:uLnTx/>
                <a:uFillTx/>
                <a:latin typeface="Merriweather"/>
                <a:ea typeface="Merriweather"/>
                <a:cs typeface="Merriweather"/>
                <a:sym typeface="Merriweather"/>
              </a:rPr>
              <a:t>Probabilistic Models (7)</a:t>
            </a:r>
          </a:p>
        </p:txBody>
      </p:sp>
      <p:sp>
        <p:nvSpPr>
          <p:cNvPr id="324" name="Google Shape;324;p49">
            <a:extLst>
              <a:ext uri="{FF2B5EF4-FFF2-40B4-BE49-F238E27FC236}">
                <a16:creationId xmlns:a16="http://schemas.microsoft.com/office/drawing/2014/main" id="{A51FD1A0-3FE3-6519-AC9B-FBD4BF3CF996}"/>
              </a:ext>
            </a:extLst>
          </p:cNvPr>
          <p:cNvSpPr txBox="1">
            <a:spLocks noGrp="1"/>
          </p:cNvSpPr>
          <p:nvPr>
            <p:ph type="subTitle" idx="1"/>
          </p:nvPr>
        </p:nvSpPr>
        <p:spPr>
          <a:xfrm>
            <a:off x="0" y="1211443"/>
            <a:ext cx="7977987" cy="3139291"/>
          </a:xfrm>
          <a:prstGeom prst="rect">
            <a:avLst/>
          </a:prstGeom>
        </p:spPr>
        <p:txBody>
          <a:bodyPr spcFirstLastPara="1" wrap="square" lIns="91425" tIns="91425" rIns="91425" bIns="91425" anchor="ctr" anchorCtr="0">
            <a:spAutoFit/>
          </a:bodyPr>
          <a:lstStyle/>
          <a:p>
            <a:pPr marL="127000" lvl="0" indent="0" algn="l" rtl="0">
              <a:spcBef>
                <a:spcPts val="0"/>
              </a:spcBef>
              <a:spcAft>
                <a:spcPts val="0"/>
              </a:spcAft>
              <a:buSzPts val="1600"/>
            </a:pPr>
            <a:r>
              <a:rPr lang="en-US" sz="1600" b="1" dirty="0"/>
              <a:t>Models Introduced: </a:t>
            </a:r>
          </a:p>
          <a:p>
            <a:pPr lvl="1" indent="-330200" algn="l">
              <a:buSzPts val="1600"/>
              <a:buChar char="●"/>
            </a:pPr>
            <a:r>
              <a:rPr lang="en-US" sz="1600" b="1" dirty="0"/>
              <a:t>Inference: </a:t>
            </a:r>
            <a:r>
              <a:rPr lang="en-US" sz="1600" dirty="0"/>
              <a:t>Using probabilities to make decisions.</a:t>
            </a:r>
          </a:p>
          <a:p>
            <a:pPr lvl="1" indent="-330200" algn="l">
              <a:buSzPts val="1600"/>
              <a:buChar char="●"/>
            </a:pPr>
            <a:r>
              <a:rPr lang="en-US" sz="1600" b="1" dirty="0"/>
              <a:t>Belief Networks: </a:t>
            </a:r>
            <a:r>
              <a:rPr lang="en-US" sz="1600" dirty="0"/>
              <a:t>Graphical representation of relationships between variables.</a:t>
            </a:r>
            <a:endParaRPr lang="en-US" sz="1600" b="1" dirty="0"/>
          </a:p>
          <a:p>
            <a:pPr marL="127000" lvl="0" indent="0" algn="l" rtl="0">
              <a:spcBef>
                <a:spcPts val="0"/>
              </a:spcBef>
              <a:spcAft>
                <a:spcPts val="0"/>
              </a:spcAft>
              <a:buSzPts val="1600"/>
            </a:pPr>
            <a:endParaRPr lang="en-US" sz="1600" b="1" dirty="0"/>
          </a:p>
          <a:p>
            <a:pPr marL="127000" lvl="0" indent="0" algn="l" rtl="0">
              <a:spcBef>
                <a:spcPts val="0"/>
              </a:spcBef>
              <a:spcAft>
                <a:spcPts val="0"/>
              </a:spcAft>
              <a:buSzPts val="1600"/>
            </a:pPr>
            <a:r>
              <a:rPr lang="en-US" sz="1600" b="1" dirty="0"/>
              <a:t>Example: </a:t>
            </a:r>
          </a:p>
          <a:p>
            <a:pPr lvl="1" indent="-330200" algn="l">
              <a:buSzPts val="1600"/>
              <a:buChar char="●"/>
            </a:pPr>
            <a:r>
              <a:rPr lang="en-US" sz="1600" dirty="0"/>
              <a:t>Query: "Best camera phones.“</a:t>
            </a:r>
          </a:p>
          <a:p>
            <a:pPr lvl="1" indent="-330200" algn="l">
              <a:buSzPts val="1600"/>
              <a:buChar char="●"/>
            </a:pPr>
            <a:r>
              <a:rPr lang="en-US" sz="1600" dirty="0"/>
              <a:t>Belief Network Factors:</a:t>
            </a:r>
          </a:p>
          <a:p>
            <a:pPr lvl="2" indent="-330200" algn="l">
              <a:buSzPts val="1600"/>
              <a:buChar char="●"/>
            </a:pPr>
            <a:r>
              <a:rPr lang="en-US" sz="1600" dirty="0"/>
              <a:t>Node 1: Camera Specs.</a:t>
            </a:r>
          </a:p>
          <a:p>
            <a:pPr lvl="2" indent="-330200" algn="l">
              <a:buSzPts val="1600"/>
              <a:buChar char="●"/>
            </a:pPr>
            <a:r>
              <a:rPr lang="en-US" sz="1600" dirty="0"/>
              <a:t>Node 2: User Reviews.</a:t>
            </a:r>
          </a:p>
          <a:p>
            <a:pPr lvl="2" indent="-330200" algn="l">
              <a:buSzPts val="1600"/>
              <a:buChar char="●"/>
            </a:pPr>
            <a:r>
              <a:rPr lang="en-US" sz="1600" dirty="0"/>
              <a:t>Node 3: Price Range.</a:t>
            </a:r>
          </a:p>
          <a:p>
            <a:pPr lvl="1" indent="-330200" algn="l">
              <a:buSzPts val="1600"/>
              <a:buChar char="●"/>
            </a:pPr>
            <a:r>
              <a:rPr lang="en-US" sz="1600" dirty="0"/>
              <a:t>Output: Predict probability of relevance.</a:t>
            </a:r>
          </a:p>
        </p:txBody>
      </p:sp>
      <p:pic>
        <p:nvPicPr>
          <p:cNvPr id="6150" name="Picture 6" descr="Bayesian Belief Network in Artificial Intelligence - Javatpoint">
            <a:extLst>
              <a:ext uri="{FF2B5EF4-FFF2-40B4-BE49-F238E27FC236}">
                <a16:creationId xmlns:a16="http://schemas.microsoft.com/office/drawing/2014/main" id="{DA50FCFD-FCEC-0C09-488A-DB408864E3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8037" y="2241345"/>
            <a:ext cx="2965667" cy="2374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5913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A71A7139-8902-488E-5085-3A0A9AA32288}"/>
            </a:ext>
          </a:extLst>
        </p:cNvPr>
        <p:cNvGrpSpPr/>
        <p:nvPr/>
      </p:nvGrpSpPr>
      <p:grpSpPr>
        <a:xfrm>
          <a:off x="0" y="0"/>
          <a:ext cx="0" cy="0"/>
          <a:chOff x="0" y="0"/>
          <a:chExt cx="0" cy="0"/>
        </a:xfrm>
      </p:grpSpPr>
      <p:sp>
        <p:nvSpPr>
          <p:cNvPr id="332" name="Google Shape;332;p50">
            <a:extLst>
              <a:ext uri="{FF2B5EF4-FFF2-40B4-BE49-F238E27FC236}">
                <a16:creationId xmlns:a16="http://schemas.microsoft.com/office/drawing/2014/main" id="{2A1EC679-8C1E-A29A-299C-E929C2FD70A1}"/>
              </a:ext>
            </a:extLst>
          </p:cNvPr>
          <p:cNvSpPr txBox="1">
            <a:spLocks noGrp="1"/>
          </p:cNvSpPr>
          <p:nvPr>
            <p:ph type="sldNum" idx="12"/>
          </p:nvPr>
        </p:nvSpPr>
        <p:spPr>
          <a:xfrm>
            <a:off x="8475683" y="46397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333" name="Google Shape;333;p50">
            <a:extLst>
              <a:ext uri="{FF2B5EF4-FFF2-40B4-BE49-F238E27FC236}">
                <a16:creationId xmlns:a16="http://schemas.microsoft.com/office/drawing/2014/main" id="{EA309CDD-21D8-0CF6-7DF3-AEEBB6988896}"/>
              </a:ext>
            </a:extLst>
          </p:cNvPr>
          <p:cNvSpPr txBox="1">
            <a:spLocks noGrp="1"/>
          </p:cNvSpPr>
          <p:nvPr>
            <p:ph type="subTitle" idx="1"/>
          </p:nvPr>
        </p:nvSpPr>
        <p:spPr>
          <a:xfrm>
            <a:off x="0" y="713294"/>
            <a:ext cx="8902598" cy="1661963"/>
          </a:xfrm>
          <a:prstGeom prst="rect">
            <a:avLst/>
          </a:prstGeom>
        </p:spPr>
        <p:txBody>
          <a:bodyPr spcFirstLastPara="1" wrap="square" lIns="91425" tIns="91425" rIns="91425" bIns="91425" anchor="ctr" anchorCtr="0">
            <a:spAutoFit/>
          </a:bodyPr>
          <a:lstStyle/>
          <a:p>
            <a:pPr marL="127000" lvl="0" indent="0" algn="l" rtl="0">
              <a:spcBef>
                <a:spcPts val="0"/>
              </a:spcBef>
              <a:spcAft>
                <a:spcPts val="0"/>
              </a:spcAft>
              <a:buSzPts val="1600"/>
            </a:pPr>
            <a:r>
              <a:rPr lang="en-US" sz="1600" b="1" dirty="0"/>
              <a:t>Progression: </a:t>
            </a:r>
          </a:p>
          <a:p>
            <a:pPr marL="914400" marR="0" indent="-329184" algn="l" rtl="0">
              <a:buClr>
                <a:schemeClr val="lt1"/>
              </a:buClr>
              <a:buSzPts val="1600"/>
              <a:buFont typeface="Merriweather" panose="00000500000000000000" pitchFamily="2" charset="0"/>
              <a:buChar char="●"/>
            </a:pPr>
            <a:r>
              <a:rPr lang="en-US" sz="1600" b="0" i="0" dirty="0">
                <a:solidFill>
                  <a:srgbClr val="F3F0DF"/>
                </a:solidFill>
                <a:effectLst/>
                <a:latin typeface="Merriweather" panose="00000500000000000000" pitchFamily="2" charset="0"/>
                <a:ea typeface="Merriweather" panose="00000500000000000000" pitchFamily="2" charset="0"/>
                <a:cs typeface="Merriweather" panose="00000500000000000000" pitchFamily="2" charset="0"/>
              </a:rPr>
              <a:t>Start: Simple Indexing (Assignment 1).</a:t>
            </a:r>
          </a:p>
          <a:p>
            <a:pPr marL="914400" marR="0" indent="-329184" algn="l" rtl="0">
              <a:buClr>
                <a:schemeClr val="lt1"/>
              </a:buClr>
              <a:buSzPts val="1600"/>
              <a:buFont typeface="Merriweather" panose="00000500000000000000" pitchFamily="2" charset="0"/>
              <a:buChar char="●"/>
            </a:pPr>
            <a:r>
              <a:rPr lang="en-US" sz="1600" dirty="0"/>
              <a:t>End: Probabilistic Models (</a:t>
            </a:r>
            <a:r>
              <a:rPr lang="en-US" sz="1600" b="0" i="0" dirty="0">
                <a:solidFill>
                  <a:srgbClr val="F3F0DF"/>
                </a:solidFill>
                <a:effectLst/>
                <a:latin typeface="Merriweather" panose="00000500000000000000" pitchFamily="2" charset="0"/>
                <a:ea typeface="Merriweather" panose="00000500000000000000" pitchFamily="2" charset="0"/>
                <a:cs typeface="Merriweather" panose="00000500000000000000" pitchFamily="2" charset="0"/>
              </a:rPr>
              <a:t>Assignment </a:t>
            </a:r>
            <a:r>
              <a:rPr lang="en-US" sz="1600" dirty="0"/>
              <a:t>7).</a:t>
            </a:r>
          </a:p>
          <a:p>
            <a:pPr marL="127000" lvl="0" indent="0" algn="l" rtl="0">
              <a:spcBef>
                <a:spcPts val="0"/>
              </a:spcBef>
              <a:spcAft>
                <a:spcPts val="0"/>
              </a:spcAft>
              <a:buSzPts val="1600"/>
            </a:pPr>
            <a:endParaRPr lang="en-US" sz="1600" dirty="0"/>
          </a:p>
          <a:p>
            <a:pPr marL="127000" lvl="0" indent="0" algn="l" rtl="0">
              <a:spcBef>
                <a:spcPts val="0"/>
              </a:spcBef>
              <a:spcAft>
                <a:spcPts val="0"/>
              </a:spcAft>
              <a:buSzPts val="1600"/>
            </a:pPr>
            <a:r>
              <a:rPr lang="en-US" sz="1600" b="1" dirty="0"/>
              <a:t>What We Learned:</a:t>
            </a:r>
          </a:p>
          <a:p>
            <a:pPr marL="914400" marR="0" lvl="1" indent="-330200" algn="l" defTabSz="914400" rtl="0" eaLnBrk="1" fontAlgn="auto" latinLnBrk="0" hangingPunct="1">
              <a:lnSpc>
                <a:spcPct val="100000"/>
              </a:lnSpc>
              <a:spcBef>
                <a:spcPts val="0"/>
              </a:spcBef>
              <a:spcAft>
                <a:spcPts val="0"/>
              </a:spcAft>
              <a:buClr>
                <a:srgbClr val="F3F0DF"/>
              </a:buClr>
              <a:buSzPts val="1600"/>
              <a:buFont typeface="Merriweather"/>
              <a:buChar char="●"/>
              <a:tabLst/>
              <a:defRPr/>
            </a:pPr>
            <a:r>
              <a:rPr kumimoji="0" lang="en-US" sz="1600" b="0" i="0" u="none" strike="noStrike" kern="0" cap="none" spc="0" normalizeH="0" baseline="0" noProof="0" dirty="0">
                <a:ln>
                  <a:noFill/>
                </a:ln>
                <a:solidFill>
                  <a:srgbClr val="F3F0DF"/>
                </a:solidFill>
                <a:effectLst/>
                <a:uLnTx/>
                <a:uFillTx/>
                <a:latin typeface="Merriweather"/>
                <a:sym typeface="Merriweather"/>
              </a:rPr>
              <a:t>IR has evolved from keyword matching to advanced semantic understanding.</a:t>
            </a:r>
            <a:endParaRPr lang="en-US" sz="1600" b="1" dirty="0"/>
          </a:p>
        </p:txBody>
      </p:sp>
      <p:sp>
        <p:nvSpPr>
          <p:cNvPr id="334" name="Google Shape;334;p50">
            <a:extLst>
              <a:ext uri="{FF2B5EF4-FFF2-40B4-BE49-F238E27FC236}">
                <a16:creationId xmlns:a16="http://schemas.microsoft.com/office/drawing/2014/main" id="{8947BE87-66C7-2773-6656-BB6BE4EF66D7}"/>
              </a:ext>
            </a:extLst>
          </p:cNvPr>
          <p:cNvSpPr txBox="1">
            <a:spLocks noGrp="1"/>
          </p:cNvSpPr>
          <p:nvPr>
            <p:ph type="title" idx="4294967295"/>
          </p:nvPr>
        </p:nvSpPr>
        <p:spPr>
          <a:xfrm>
            <a:off x="451209" y="134320"/>
            <a:ext cx="6512862" cy="63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50" dirty="0">
                <a:solidFill>
                  <a:schemeClr val="lt1"/>
                </a:solidFill>
              </a:rPr>
              <a:t>The Journey Recap</a:t>
            </a:r>
          </a:p>
        </p:txBody>
      </p:sp>
      <p:pic>
        <p:nvPicPr>
          <p:cNvPr id="2" name="Picture 4">
            <a:extLst>
              <a:ext uri="{FF2B5EF4-FFF2-40B4-BE49-F238E27FC236}">
                <a16:creationId xmlns:a16="http://schemas.microsoft.com/office/drawing/2014/main" id="{22FB97D1-33E5-9528-3FD3-B26132A9C3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2538" y="2200629"/>
            <a:ext cx="3353542" cy="2942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504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1">
          <a:extLst>
            <a:ext uri="{FF2B5EF4-FFF2-40B4-BE49-F238E27FC236}">
              <a16:creationId xmlns:a16="http://schemas.microsoft.com/office/drawing/2014/main" id="{79F5B840-72F1-CAE5-A640-0D4EEE115CC1}"/>
            </a:ext>
          </a:extLst>
        </p:cNvPr>
        <p:cNvGrpSpPr/>
        <p:nvPr/>
      </p:nvGrpSpPr>
      <p:grpSpPr>
        <a:xfrm>
          <a:off x="0" y="0"/>
          <a:ext cx="0" cy="0"/>
          <a:chOff x="0" y="0"/>
          <a:chExt cx="0" cy="0"/>
        </a:xfrm>
      </p:grpSpPr>
      <p:sp>
        <p:nvSpPr>
          <p:cNvPr id="322" name="Google Shape;322;p49">
            <a:extLst>
              <a:ext uri="{FF2B5EF4-FFF2-40B4-BE49-F238E27FC236}">
                <a16:creationId xmlns:a16="http://schemas.microsoft.com/office/drawing/2014/main" id="{4C04AF04-D5CE-0202-50FB-6A681A4DF496}"/>
              </a:ext>
            </a:extLst>
          </p:cNvPr>
          <p:cNvSpPr txBox="1">
            <a:spLocks noGrp="1"/>
          </p:cNvSpPr>
          <p:nvPr>
            <p:ph type="sldNum" idx="12"/>
          </p:nvPr>
        </p:nvSpPr>
        <p:spPr>
          <a:xfrm>
            <a:off x="146558" y="4616242"/>
            <a:ext cx="548700" cy="393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fld id="{00000000-1234-1234-1234-123412341234}" type="slidenum">
              <a:rPr lang="en"/>
              <a:t>13</a:t>
            </a:fld>
            <a:endParaRPr/>
          </a:p>
        </p:txBody>
      </p:sp>
      <p:sp>
        <p:nvSpPr>
          <p:cNvPr id="323" name="Google Shape;323;p49">
            <a:extLst>
              <a:ext uri="{FF2B5EF4-FFF2-40B4-BE49-F238E27FC236}">
                <a16:creationId xmlns:a16="http://schemas.microsoft.com/office/drawing/2014/main" id="{B3FFE270-5E83-ABC5-7F30-7516B0C6D69F}"/>
              </a:ext>
            </a:extLst>
          </p:cNvPr>
          <p:cNvSpPr txBox="1">
            <a:spLocks noGrp="1"/>
          </p:cNvSpPr>
          <p:nvPr>
            <p:ph type="title" idx="4294967295"/>
          </p:nvPr>
        </p:nvSpPr>
        <p:spPr>
          <a:xfrm>
            <a:off x="420907" y="245403"/>
            <a:ext cx="7281999" cy="4938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50" b="1" i="0" u="none" strike="noStrike" kern="0" cap="none" spc="0" normalizeH="0" baseline="0" noProof="0" dirty="0">
                <a:ln>
                  <a:noFill/>
                </a:ln>
                <a:solidFill>
                  <a:schemeClr val="dk1"/>
                </a:solidFill>
                <a:effectLst/>
                <a:uLnTx/>
                <a:uFillTx/>
                <a:latin typeface="Merriweather"/>
                <a:ea typeface="Merriweather"/>
                <a:cs typeface="Merriweather"/>
                <a:sym typeface="Merriweather"/>
              </a:rPr>
              <a:t>Challenges and Opportunities</a:t>
            </a:r>
          </a:p>
        </p:txBody>
      </p:sp>
      <p:sp>
        <p:nvSpPr>
          <p:cNvPr id="324" name="Google Shape;324;p49">
            <a:extLst>
              <a:ext uri="{FF2B5EF4-FFF2-40B4-BE49-F238E27FC236}">
                <a16:creationId xmlns:a16="http://schemas.microsoft.com/office/drawing/2014/main" id="{87D290FE-2D28-B680-4292-32D83C83C493}"/>
              </a:ext>
            </a:extLst>
          </p:cNvPr>
          <p:cNvSpPr txBox="1">
            <a:spLocks noGrp="1"/>
          </p:cNvSpPr>
          <p:nvPr>
            <p:ph type="subTitle" idx="1"/>
          </p:nvPr>
        </p:nvSpPr>
        <p:spPr>
          <a:xfrm>
            <a:off x="1" y="965223"/>
            <a:ext cx="5230368" cy="3631733"/>
          </a:xfrm>
          <a:prstGeom prst="rect">
            <a:avLst/>
          </a:prstGeom>
        </p:spPr>
        <p:txBody>
          <a:bodyPr spcFirstLastPara="1" wrap="square" lIns="91425" tIns="91425" rIns="91425" bIns="91425" anchor="ctr" anchorCtr="0">
            <a:spAutoFit/>
          </a:bodyPr>
          <a:lstStyle/>
          <a:p>
            <a:pPr marL="127000" lvl="0" indent="0" algn="l" rtl="0">
              <a:spcBef>
                <a:spcPts val="0"/>
              </a:spcBef>
              <a:spcAft>
                <a:spcPts val="0"/>
              </a:spcAft>
              <a:buSzPts val="1600"/>
            </a:pPr>
            <a:r>
              <a:rPr lang="en-US" sz="1600" b="1" dirty="0"/>
              <a:t>Challenges Faced: </a:t>
            </a:r>
          </a:p>
          <a:p>
            <a:pPr lvl="1" indent="-330200" algn="l">
              <a:buSzPts val="1600"/>
              <a:buChar char="●"/>
            </a:pPr>
            <a:r>
              <a:rPr lang="en-US" sz="1600" b="1" dirty="0"/>
              <a:t>No Advanced Libraries: </a:t>
            </a:r>
            <a:r>
              <a:rPr lang="en-US" sz="1600" dirty="0"/>
              <a:t>For each model, we have to use no modern libraries like NLTK etc.</a:t>
            </a:r>
          </a:p>
          <a:p>
            <a:pPr lvl="1" indent="-330200" algn="l">
              <a:buSzPts val="1600"/>
              <a:buChar char="●"/>
            </a:pPr>
            <a:r>
              <a:rPr lang="en-US" sz="1600" b="1" dirty="0"/>
              <a:t>Tokenization: </a:t>
            </a:r>
            <a:r>
              <a:rPr lang="en-US" sz="1600" dirty="0"/>
              <a:t>Have to make our own tokenizer functions.</a:t>
            </a:r>
          </a:p>
          <a:p>
            <a:pPr lvl="1" indent="-330200" algn="l">
              <a:buSzPts val="1600"/>
              <a:buChar char="●"/>
            </a:pPr>
            <a:r>
              <a:rPr lang="en-US" sz="1600" dirty="0"/>
              <a:t>Complexities in Neural Network tuning.</a:t>
            </a:r>
          </a:p>
          <a:p>
            <a:pPr lvl="1" indent="-330200" algn="l">
              <a:buSzPts val="1600"/>
              <a:buChar char="●"/>
            </a:pPr>
            <a:r>
              <a:rPr lang="en-US" sz="1600" dirty="0"/>
              <a:t>Probabilistic model assumptions.</a:t>
            </a:r>
          </a:p>
          <a:p>
            <a:pPr marL="127000" lvl="0" indent="0" algn="l" rtl="0">
              <a:spcBef>
                <a:spcPts val="0"/>
              </a:spcBef>
              <a:spcAft>
                <a:spcPts val="0"/>
              </a:spcAft>
              <a:buSzPts val="1600"/>
            </a:pPr>
            <a:endParaRPr lang="en-US" sz="1600" b="1" dirty="0"/>
          </a:p>
          <a:p>
            <a:pPr marL="127000" lvl="0" indent="0" algn="l" rtl="0">
              <a:spcBef>
                <a:spcPts val="0"/>
              </a:spcBef>
              <a:spcAft>
                <a:spcPts val="0"/>
              </a:spcAft>
              <a:buSzPts val="1600"/>
            </a:pPr>
            <a:r>
              <a:rPr lang="en-US" sz="1600" b="1" dirty="0"/>
              <a:t>Future Directions: </a:t>
            </a:r>
          </a:p>
          <a:p>
            <a:pPr lvl="1" indent="-330200" algn="l">
              <a:buSzPts val="1600"/>
              <a:buChar char="●"/>
            </a:pPr>
            <a:r>
              <a:rPr lang="en-US" sz="1600" dirty="0"/>
              <a:t>Integration with deep learning models like </a:t>
            </a:r>
            <a:r>
              <a:rPr lang="en-US" sz="1600" b="1" dirty="0"/>
              <a:t>BERT</a:t>
            </a:r>
            <a:r>
              <a:rPr lang="en-US" sz="1600" dirty="0"/>
              <a:t>.</a:t>
            </a:r>
          </a:p>
          <a:p>
            <a:pPr lvl="1" indent="-330200" algn="l">
              <a:buSzPts val="1600"/>
              <a:buChar char="●"/>
            </a:pPr>
            <a:r>
              <a:rPr lang="en-US" sz="1600" dirty="0"/>
              <a:t>Improving inference models with real-world data.</a:t>
            </a:r>
          </a:p>
        </p:txBody>
      </p:sp>
      <p:pic>
        <p:nvPicPr>
          <p:cNvPr id="7170" name="Picture 2" descr="Which Is the Best Language for Natural Language Processing?">
            <a:extLst>
              <a:ext uri="{FF2B5EF4-FFF2-40B4-BE49-F238E27FC236}">
                <a16:creationId xmlns:a16="http://schemas.microsoft.com/office/drawing/2014/main" id="{A1DE178B-70A3-663A-3143-41DC4CB455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22" r="9118" b="9033"/>
          <a:stretch/>
        </p:blipFill>
        <p:spPr bwMode="auto">
          <a:xfrm>
            <a:off x="5281574" y="1114425"/>
            <a:ext cx="3621024"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075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5"/>
          <p:cNvSpPr txBox="1">
            <a:spLocks noGrp="1"/>
          </p:cNvSpPr>
          <p:nvPr>
            <p:ph type="sldNum" idx="12"/>
          </p:nvPr>
        </p:nvSpPr>
        <p:spPr>
          <a:xfrm>
            <a:off x="146558" y="4616242"/>
            <a:ext cx="548700" cy="393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fld id="{00000000-1234-1234-1234-123412341234}" type="slidenum">
              <a:rPr lang="en"/>
              <a:t>14</a:t>
            </a:fld>
            <a:endParaRPr/>
          </a:p>
        </p:txBody>
      </p:sp>
      <p:sp>
        <p:nvSpPr>
          <p:cNvPr id="372" name="Google Shape;372;p55"/>
          <p:cNvSpPr txBox="1">
            <a:spLocks noGrp="1"/>
          </p:cNvSpPr>
          <p:nvPr>
            <p:ph type="title" idx="4294967295"/>
          </p:nvPr>
        </p:nvSpPr>
        <p:spPr>
          <a:xfrm>
            <a:off x="2722500" y="1145425"/>
            <a:ext cx="3699000" cy="4938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000" b="1" i="0" u="none" strike="noStrike" kern="0" cap="none" spc="0" normalizeH="0" baseline="0" noProof="0" dirty="0">
                <a:ln>
                  <a:noFill/>
                </a:ln>
                <a:solidFill>
                  <a:schemeClr val="dk1"/>
                </a:solidFill>
                <a:effectLst/>
                <a:uLnTx/>
                <a:uFillTx/>
                <a:latin typeface="Merriweather"/>
                <a:ea typeface="Merriweather"/>
                <a:cs typeface="Merriweather"/>
                <a:sym typeface="Merriweather"/>
              </a:rPr>
              <a:t>Thank You</a:t>
            </a:r>
          </a:p>
        </p:txBody>
      </p:sp>
      <p:sp>
        <p:nvSpPr>
          <p:cNvPr id="373" name="Google Shape;373;p55"/>
          <p:cNvSpPr txBox="1">
            <a:spLocks noGrp="1"/>
          </p:cNvSpPr>
          <p:nvPr>
            <p:ph type="subTitle" idx="1"/>
          </p:nvPr>
        </p:nvSpPr>
        <p:spPr>
          <a:xfrm>
            <a:off x="1160700" y="1689850"/>
            <a:ext cx="6822600" cy="569400"/>
          </a:xfrm>
          <a:prstGeom prst="rect">
            <a:avLst/>
          </a:prstGeom>
        </p:spPr>
        <p:txBody>
          <a:bodyPr spcFirstLastPara="1" wrap="square" lIns="91425" tIns="91425" rIns="91425" bIns="91425" anchor="ctr" anchorCtr="0">
            <a:spAutoFit/>
          </a:bodyPr>
          <a:lstStyle/>
          <a:p>
            <a:pPr marL="0" lvl="0" indent="0" algn="l" rtl="0">
              <a:spcBef>
                <a:spcPts val="0"/>
              </a:spcBef>
              <a:spcAft>
                <a:spcPts val="1200"/>
              </a:spcAft>
              <a:buNone/>
            </a:pPr>
            <a:r>
              <a:rPr lang="en" sz="2500" dirty="0"/>
              <a:t>Suggestions and Questions are welcomed!</a:t>
            </a:r>
            <a:endParaRPr sz="2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6"/>
          <p:cNvSpPr txBox="1">
            <a:spLocks noGrp="1"/>
          </p:cNvSpPr>
          <p:nvPr>
            <p:ph type="sldNum" idx="12"/>
          </p:nvPr>
        </p:nvSpPr>
        <p:spPr>
          <a:xfrm>
            <a:off x="8475683" y="46397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
        <p:nvSpPr>
          <p:cNvPr id="297" name="Google Shape;297;p46"/>
          <p:cNvSpPr txBox="1">
            <a:spLocks noGrp="1"/>
          </p:cNvSpPr>
          <p:nvPr>
            <p:ph type="subTitle" idx="1"/>
          </p:nvPr>
        </p:nvSpPr>
        <p:spPr>
          <a:xfrm>
            <a:off x="0" y="939597"/>
            <a:ext cx="7189584" cy="677078"/>
          </a:xfrm>
          <a:prstGeom prst="rect">
            <a:avLst/>
          </a:prstGeom>
        </p:spPr>
        <p:txBody>
          <a:bodyPr spcFirstLastPara="1" wrap="square" lIns="91425" tIns="91425" rIns="91425" bIns="91425" anchor="ctr" anchorCtr="0">
            <a:spAutoFit/>
          </a:bodyPr>
          <a:lstStyle/>
          <a:p>
            <a:pPr marL="457200" lvl="0" indent="-330200" algn="l" rtl="0">
              <a:spcBef>
                <a:spcPts val="0"/>
              </a:spcBef>
              <a:spcAft>
                <a:spcPts val="0"/>
              </a:spcAft>
              <a:buSzPts val="1600"/>
              <a:buChar char="●"/>
            </a:pPr>
            <a:r>
              <a:rPr lang="en-US" sz="1600" dirty="0"/>
              <a:t>Information Retrieval (IR) is the process of finding relevant information from large collections of data.</a:t>
            </a:r>
          </a:p>
        </p:txBody>
      </p:sp>
      <p:sp>
        <p:nvSpPr>
          <p:cNvPr id="298" name="Google Shape;298;p46"/>
          <p:cNvSpPr txBox="1">
            <a:spLocks noGrp="1"/>
          </p:cNvSpPr>
          <p:nvPr>
            <p:ph type="title" idx="4294967295"/>
          </p:nvPr>
        </p:nvSpPr>
        <p:spPr>
          <a:xfrm>
            <a:off x="395399" y="141903"/>
            <a:ext cx="3339600" cy="63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50" dirty="0">
                <a:solidFill>
                  <a:schemeClr val="lt1"/>
                </a:solidFill>
              </a:rPr>
              <a:t>Introduction</a:t>
            </a:r>
            <a:endParaRPr sz="3650" dirty="0">
              <a:solidFill>
                <a:schemeClr val="lt1"/>
              </a:solidFill>
            </a:endParaRPr>
          </a:p>
        </p:txBody>
      </p:sp>
      <p:sp>
        <p:nvSpPr>
          <p:cNvPr id="3" name="AutoShape 4" descr="A futuristic representation of Google as a librarian in an enormous library filled with books representing data. The Google librarian uses digital tools, with the iconic Google logo on its interface, to fetch books marked 'Healthy Recipes' from the shelves. The scene includes a person interacting with the librarian, holding a tablet that displays the query 'Healthy meals,' with relevant results being displayed instantly. The library blends traditional bookshelves with holographic and digital elements, emphasizing Google's advanced search capabilities.">
            <a:extLst>
              <a:ext uri="{FF2B5EF4-FFF2-40B4-BE49-F238E27FC236}">
                <a16:creationId xmlns:a16="http://schemas.microsoft.com/office/drawing/2014/main" id="{079C3227-691E-76E2-4759-212ACB1C4A46}"/>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10" name="Picture 9">
            <a:extLst>
              <a:ext uri="{FF2B5EF4-FFF2-40B4-BE49-F238E27FC236}">
                <a16:creationId xmlns:a16="http://schemas.microsoft.com/office/drawing/2014/main" id="{F36DB5C4-74AC-FBC2-E1C0-0ADAF1DACEEB}"/>
              </a:ext>
            </a:extLst>
          </p:cNvPr>
          <p:cNvPicPr>
            <a:picLocks noChangeAspect="1"/>
          </p:cNvPicPr>
          <p:nvPr/>
        </p:nvPicPr>
        <p:blipFill>
          <a:blip r:embed="rId3"/>
          <a:srcRect b="31273"/>
          <a:stretch/>
        </p:blipFill>
        <p:spPr>
          <a:xfrm>
            <a:off x="1307417" y="1894653"/>
            <a:ext cx="6224365" cy="28602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7"/>
          <p:cNvSpPr txBox="1">
            <a:spLocks noGrp="1"/>
          </p:cNvSpPr>
          <p:nvPr>
            <p:ph type="sldNum" idx="12"/>
          </p:nvPr>
        </p:nvSpPr>
        <p:spPr>
          <a:xfrm>
            <a:off x="146558" y="4616242"/>
            <a:ext cx="548700" cy="393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fld id="{00000000-1234-1234-1234-123412341234}" type="slidenum">
              <a:rPr lang="en"/>
              <a:t>3</a:t>
            </a:fld>
            <a:endParaRPr/>
          </a:p>
        </p:txBody>
      </p:sp>
      <p:sp>
        <p:nvSpPr>
          <p:cNvPr id="306" name="Google Shape;306;p47"/>
          <p:cNvSpPr txBox="1">
            <a:spLocks noGrp="1"/>
          </p:cNvSpPr>
          <p:nvPr>
            <p:ph type="title" idx="4294967295"/>
          </p:nvPr>
        </p:nvSpPr>
        <p:spPr>
          <a:xfrm>
            <a:off x="420908" y="246616"/>
            <a:ext cx="3983400" cy="4938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50" b="1" i="0" u="none" strike="noStrike" kern="0" cap="none" spc="0" normalizeH="0" baseline="0" noProof="0" dirty="0">
                <a:ln>
                  <a:noFill/>
                </a:ln>
                <a:solidFill>
                  <a:schemeClr val="dk1"/>
                </a:solidFill>
                <a:effectLst/>
                <a:uLnTx/>
                <a:uFillTx/>
                <a:latin typeface="Merriweather"/>
                <a:ea typeface="Merriweather"/>
                <a:cs typeface="Merriweather"/>
                <a:sym typeface="Merriweather"/>
              </a:rPr>
              <a:t>Goal Definition</a:t>
            </a:r>
          </a:p>
        </p:txBody>
      </p:sp>
      <p:sp>
        <p:nvSpPr>
          <p:cNvPr id="309" name="Google Shape;309;p47"/>
          <p:cNvSpPr txBox="1">
            <a:spLocks noGrp="1"/>
          </p:cNvSpPr>
          <p:nvPr>
            <p:ph type="subTitle" idx="1"/>
          </p:nvPr>
        </p:nvSpPr>
        <p:spPr>
          <a:xfrm>
            <a:off x="0" y="935088"/>
            <a:ext cx="6327648" cy="3877954"/>
          </a:xfrm>
          <a:prstGeom prst="rect">
            <a:avLst/>
          </a:prstGeom>
        </p:spPr>
        <p:txBody>
          <a:bodyPr spcFirstLastPara="1" wrap="square" lIns="91425" tIns="91425" rIns="91425" bIns="91425" anchor="ctr" anchorCtr="0">
            <a:spAutoFit/>
          </a:bodyPr>
          <a:lstStyle/>
          <a:p>
            <a:pPr marL="457200" lvl="0" indent="-330200" algn="l" rtl="0">
              <a:spcBef>
                <a:spcPts val="0"/>
              </a:spcBef>
              <a:spcAft>
                <a:spcPts val="0"/>
              </a:spcAft>
              <a:buSzPts val="1600"/>
              <a:buChar char="●"/>
            </a:pPr>
            <a:r>
              <a:rPr lang="en-US" sz="1600" b="1" dirty="0"/>
              <a:t>Problem:</a:t>
            </a:r>
          </a:p>
          <a:p>
            <a:pPr marL="127000" lvl="0" indent="0" algn="l" rtl="0">
              <a:spcBef>
                <a:spcPts val="0"/>
              </a:spcBef>
              <a:spcAft>
                <a:spcPts val="0"/>
              </a:spcAft>
              <a:buSzPts val="1600"/>
            </a:pPr>
            <a:r>
              <a:rPr lang="en-US" sz="1600" dirty="0"/>
              <a:t>	We live in a world flooded with information, but finding the right information quickly and accurately remains a challenge.</a:t>
            </a:r>
          </a:p>
          <a:p>
            <a:pPr marL="457200" lvl="0" indent="-330200" algn="l" rtl="0">
              <a:spcBef>
                <a:spcPts val="0"/>
              </a:spcBef>
              <a:spcAft>
                <a:spcPts val="0"/>
              </a:spcAft>
              <a:buSzPts val="1600"/>
              <a:buChar char="●"/>
            </a:pPr>
            <a:endParaRPr lang="en-US" sz="1600" b="1" dirty="0"/>
          </a:p>
          <a:p>
            <a:pPr marL="457200" lvl="0" indent="-330200" algn="l" rtl="0">
              <a:spcBef>
                <a:spcPts val="0"/>
              </a:spcBef>
              <a:spcAft>
                <a:spcPts val="0"/>
              </a:spcAft>
              <a:buSzPts val="1600"/>
              <a:buChar char="●"/>
            </a:pPr>
            <a:r>
              <a:rPr lang="en-US" sz="1600" b="1" dirty="0"/>
              <a:t>Goal:</a:t>
            </a:r>
          </a:p>
          <a:p>
            <a:pPr marL="127000" lvl="0" indent="0" algn="l" rtl="0">
              <a:spcBef>
                <a:spcPts val="0"/>
              </a:spcBef>
              <a:spcAft>
                <a:spcPts val="0"/>
              </a:spcAft>
              <a:buSzPts val="1600"/>
            </a:pPr>
            <a:r>
              <a:rPr lang="en-US" sz="1600" b="1" dirty="0"/>
              <a:t>	</a:t>
            </a:r>
            <a:r>
              <a:rPr lang="en-US" sz="1600" dirty="0"/>
              <a:t>To create systems that:</a:t>
            </a:r>
          </a:p>
          <a:p>
            <a:pPr lvl="1" indent="-330200" algn="l">
              <a:buSzPts val="1600"/>
              <a:buChar char="●"/>
            </a:pPr>
            <a:r>
              <a:rPr lang="en-US" sz="1600" b="1" dirty="0"/>
              <a:t>Retrieve</a:t>
            </a:r>
            <a:r>
              <a:rPr lang="en-US" sz="1600" dirty="0"/>
              <a:t> relevant data from large datasets.</a:t>
            </a:r>
          </a:p>
          <a:p>
            <a:pPr lvl="1" indent="-330200" algn="l">
              <a:buSzPts val="1600"/>
              <a:buChar char="●"/>
            </a:pPr>
            <a:r>
              <a:rPr lang="en-US" sz="1600" b="1" dirty="0"/>
              <a:t>Understand</a:t>
            </a:r>
            <a:r>
              <a:rPr lang="en-US" sz="1600" dirty="0"/>
              <a:t> user intent beyond simple keywords.</a:t>
            </a:r>
          </a:p>
          <a:p>
            <a:pPr lvl="1" indent="-330200" algn="l">
              <a:buSzPts val="1600"/>
              <a:buChar char="●"/>
            </a:pPr>
            <a:r>
              <a:rPr lang="en-US" sz="1600" dirty="0"/>
              <a:t>Deliver results </a:t>
            </a:r>
            <a:r>
              <a:rPr lang="en-US" sz="1600" b="1" dirty="0"/>
              <a:t>efficiently</a:t>
            </a:r>
            <a:r>
              <a:rPr lang="en-US" sz="1600" dirty="0"/>
              <a:t> and </a:t>
            </a:r>
            <a:r>
              <a:rPr lang="en-US" sz="1600" b="1" dirty="0"/>
              <a:t>effectively</a:t>
            </a:r>
            <a:r>
              <a:rPr lang="en-US" sz="1600" dirty="0"/>
              <a:t>.</a:t>
            </a:r>
          </a:p>
          <a:p>
            <a:pPr marL="457200" lvl="0" indent="-330200" algn="l" rtl="0">
              <a:spcBef>
                <a:spcPts val="0"/>
              </a:spcBef>
              <a:spcAft>
                <a:spcPts val="0"/>
              </a:spcAft>
              <a:buSzPts val="1600"/>
              <a:buChar char="●"/>
            </a:pPr>
            <a:endParaRPr lang="en-US" sz="1600" b="1" dirty="0"/>
          </a:p>
          <a:p>
            <a:pPr marL="457200" lvl="0" indent="-330200" algn="l" rtl="0">
              <a:spcBef>
                <a:spcPts val="0"/>
              </a:spcBef>
              <a:spcAft>
                <a:spcPts val="0"/>
              </a:spcAft>
              <a:buSzPts val="1600"/>
              <a:buChar char="●"/>
            </a:pPr>
            <a:r>
              <a:rPr lang="en-US" sz="1600" b="1" dirty="0"/>
              <a:t>Impact:</a:t>
            </a:r>
          </a:p>
          <a:p>
            <a:pPr marL="127000" lvl="0" indent="0" algn="l" rtl="0">
              <a:spcBef>
                <a:spcPts val="0"/>
              </a:spcBef>
              <a:spcAft>
                <a:spcPts val="0"/>
              </a:spcAft>
              <a:buSzPts val="1600"/>
            </a:pPr>
            <a:r>
              <a:rPr lang="en-US" sz="1600" dirty="0"/>
              <a:t>	Making information accessible and meaningful for real-world applications like search engines, e-commerce, and knowledge systems.</a:t>
            </a:r>
          </a:p>
        </p:txBody>
      </p:sp>
      <p:pic>
        <p:nvPicPr>
          <p:cNvPr id="2" name="Picture 2" descr="Sometimes Confusion Is A Good Thing : 13.7: Cosmos And Culture : NPR">
            <a:extLst>
              <a:ext uri="{FF2B5EF4-FFF2-40B4-BE49-F238E27FC236}">
                <a16:creationId xmlns:a16="http://schemas.microsoft.com/office/drawing/2014/main" id="{181B9E3E-9B5B-8434-7004-603CB26F08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0646" y="1397203"/>
            <a:ext cx="3183354" cy="23847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8"/>
          <p:cNvSpPr txBox="1">
            <a:spLocks noGrp="1"/>
          </p:cNvSpPr>
          <p:nvPr>
            <p:ph type="sldNum" idx="12"/>
          </p:nvPr>
        </p:nvSpPr>
        <p:spPr>
          <a:xfrm>
            <a:off x="8475683" y="46397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
        <p:nvSpPr>
          <p:cNvPr id="315" name="Google Shape;315;p48"/>
          <p:cNvSpPr txBox="1">
            <a:spLocks noGrp="1"/>
          </p:cNvSpPr>
          <p:nvPr>
            <p:ph type="title" idx="4294967295"/>
          </p:nvPr>
        </p:nvSpPr>
        <p:spPr>
          <a:xfrm>
            <a:off x="212518" y="120721"/>
            <a:ext cx="5076371" cy="63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50" dirty="0">
                <a:solidFill>
                  <a:schemeClr val="lt1"/>
                </a:solidFill>
              </a:rPr>
              <a:t>The Journey </a:t>
            </a:r>
            <a:endParaRPr sz="3650" dirty="0">
              <a:solidFill>
                <a:schemeClr val="lt1"/>
              </a:solidFill>
            </a:endParaRPr>
          </a:p>
        </p:txBody>
      </p:sp>
      <p:sp>
        <p:nvSpPr>
          <p:cNvPr id="316" name="Google Shape;316;p48"/>
          <p:cNvSpPr txBox="1">
            <a:spLocks noGrp="1"/>
          </p:cNvSpPr>
          <p:nvPr>
            <p:ph type="subTitle" idx="1"/>
          </p:nvPr>
        </p:nvSpPr>
        <p:spPr>
          <a:xfrm>
            <a:off x="0" y="692151"/>
            <a:ext cx="9024383" cy="677078"/>
          </a:xfrm>
          <a:prstGeom prst="rect">
            <a:avLst/>
          </a:prstGeom>
        </p:spPr>
        <p:txBody>
          <a:bodyPr spcFirstLastPara="1" wrap="square" lIns="91425" tIns="91425" rIns="91425" bIns="91425" anchor="ctr" anchorCtr="0">
            <a:spAutoFit/>
          </a:bodyPr>
          <a:lstStyle/>
          <a:p>
            <a:pPr marL="457200" lvl="0" indent="-355600" algn="l" rtl="0">
              <a:spcBef>
                <a:spcPts val="0"/>
              </a:spcBef>
              <a:spcAft>
                <a:spcPts val="0"/>
              </a:spcAft>
              <a:buSzPts val="2000"/>
              <a:buChar char="●"/>
            </a:pPr>
            <a:r>
              <a:rPr lang="en-US" sz="1600" dirty="0"/>
              <a:t>"We started with simple indexing and progressed to advanced probabilistic models like Inference and Belief Networks.“</a:t>
            </a:r>
            <a:endParaRPr sz="1600" dirty="0"/>
          </a:p>
        </p:txBody>
      </p:sp>
      <p:pic>
        <p:nvPicPr>
          <p:cNvPr id="8196" name="Picture 4">
            <a:extLst>
              <a:ext uri="{FF2B5EF4-FFF2-40B4-BE49-F238E27FC236}">
                <a16:creationId xmlns:a16="http://schemas.microsoft.com/office/drawing/2014/main" id="{54B1437A-CB67-5CF5-1EC1-C415A87AF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4755" y="1104715"/>
            <a:ext cx="4777447" cy="41924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a:extLst>
            <a:ext uri="{FF2B5EF4-FFF2-40B4-BE49-F238E27FC236}">
              <a16:creationId xmlns:a16="http://schemas.microsoft.com/office/drawing/2014/main" id="{2E657988-815D-46AE-5901-93AE8D9621DB}"/>
            </a:ext>
          </a:extLst>
        </p:cNvPr>
        <p:cNvGrpSpPr/>
        <p:nvPr/>
      </p:nvGrpSpPr>
      <p:grpSpPr>
        <a:xfrm>
          <a:off x="0" y="0"/>
          <a:ext cx="0" cy="0"/>
          <a:chOff x="0" y="0"/>
          <a:chExt cx="0" cy="0"/>
        </a:xfrm>
      </p:grpSpPr>
      <p:sp>
        <p:nvSpPr>
          <p:cNvPr id="305" name="Google Shape;305;p47">
            <a:extLst>
              <a:ext uri="{FF2B5EF4-FFF2-40B4-BE49-F238E27FC236}">
                <a16:creationId xmlns:a16="http://schemas.microsoft.com/office/drawing/2014/main" id="{CA73B308-9778-7773-FAFE-F03FD0499E57}"/>
              </a:ext>
            </a:extLst>
          </p:cNvPr>
          <p:cNvSpPr txBox="1">
            <a:spLocks noGrp="1"/>
          </p:cNvSpPr>
          <p:nvPr>
            <p:ph type="sldNum" idx="12"/>
          </p:nvPr>
        </p:nvSpPr>
        <p:spPr>
          <a:xfrm>
            <a:off x="146558" y="4616242"/>
            <a:ext cx="548700" cy="393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fld id="{00000000-1234-1234-1234-123412341234}" type="slidenum">
              <a:rPr lang="en"/>
              <a:t>5</a:t>
            </a:fld>
            <a:endParaRPr/>
          </a:p>
        </p:txBody>
      </p:sp>
      <p:sp>
        <p:nvSpPr>
          <p:cNvPr id="306" name="Google Shape;306;p47">
            <a:extLst>
              <a:ext uri="{FF2B5EF4-FFF2-40B4-BE49-F238E27FC236}">
                <a16:creationId xmlns:a16="http://schemas.microsoft.com/office/drawing/2014/main" id="{968BFAAB-AEAD-E8DC-38FA-CCAF5B9EB931}"/>
              </a:ext>
            </a:extLst>
          </p:cNvPr>
          <p:cNvSpPr txBox="1">
            <a:spLocks noGrp="1"/>
          </p:cNvSpPr>
          <p:nvPr>
            <p:ph type="title" idx="4294967295"/>
          </p:nvPr>
        </p:nvSpPr>
        <p:spPr>
          <a:xfrm>
            <a:off x="420907" y="246616"/>
            <a:ext cx="6023784" cy="4938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50" b="1" i="0" u="none" strike="noStrike" kern="0" cap="none" spc="0" normalizeH="0" baseline="0" noProof="0" dirty="0">
                <a:ln>
                  <a:noFill/>
                </a:ln>
                <a:solidFill>
                  <a:schemeClr val="dk1"/>
                </a:solidFill>
                <a:effectLst/>
                <a:uLnTx/>
                <a:uFillTx/>
                <a:latin typeface="Merriweather"/>
                <a:ea typeface="Merriweather"/>
                <a:cs typeface="Merriweather"/>
                <a:sym typeface="Merriweather"/>
              </a:rPr>
              <a:t>Indexing (1)</a:t>
            </a:r>
          </a:p>
        </p:txBody>
      </p:sp>
      <p:sp>
        <p:nvSpPr>
          <p:cNvPr id="309" name="Google Shape;309;p47">
            <a:extLst>
              <a:ext uri="{FF2B5EF4-FFF2-40B4-BE49-F238E27FC236}">
                <a16:creationId xmlns:a16="http://schemas.microsoft.com/office/drawing/2014/main" id="{77E42CDA-E487-9460-B22C-32F29C67C511}"/>
              </a:ext>
            </a:extLst>
          </p:cNvPr>
          <p:cNvSpPr txBox="1">
            <a:spLocks noGrp="1"/>
          </p:cNvSpPr>
          <p:nvPr>
            <p:ph type="subTitle" idx="1"/>
          </p:nvPr>
        </p:nvSpPr>
        <p:spPr>
          <a:xfrm>
            <a:off x="0" y="1181311"/>
            <a:ext cx="6327648" cy="3385512"/>
          </a:xfrm>
          <a:prstGeom prst="rect">
            <a:avLst/>
          </a:prstGeom>
        </p:spPr>
        <p:txBody>
          <a:bodyPr spcFirstLastPara="1" wrap="square" lIns="91425" tIns="91425" rIns="91425" bIns="91425" anchor="ctr" anchorCtr="0">
            <a:spAutoFit/>
          </a:bodyPr>
          <a:lstStyle/>
          <a:p>
            <a:pPr marL="457200" lvl="0" indent="-330200" algn="l" rtl="0">
              <a:spcBef>
                <a:spcPts val="0"/>
              </a:spcBef>
              <a:spcAft>
                <a:spcPts val="0"/>
              </a:spcAft>
              <a:buSzPts val="1600"/>
              <a:buChar char="●"/>
            </a:pPr>
            <a:r>
              <a:rPr lang="en-US" sz="1600" b="1" dirty="0"/>
              <a:t>Key Concept:</a:t>
            </a:r>
          </a:p>
          <a:p>
            <a:pPr marL="127000" lvl="0" indent="0" algn="l" rtl="0">
              <a:spcBef>
                <a:spcPts val="0"/>
              </a:spcBef>
              <a:spcAft>
                <a:spcPts val="0"/>
              </a:spcAft>
              <a:buSzPts val="1600"/>
            </a:pPr>
            <a:r>
              <a:rPr lang="en-US" sz="1600" dirty="0"/>
              <a:t>	Indexing is organizing words to make document searching efficient.</a:t>
            </a:r>
            <a:endParaRPr lang="en-US" sz="1600" b="1" dirty="0"/>
          </a:p>
          <a:p>
            <a:pPr marL="457200" lvl="0" indent="-330200" algn="l" rtl="0">
              <a:spcBef>
                <a:spcPts val="0"/>
              </a:spcBef>
              <a:spcAft>
                <a:spcPts val="0"/>
              </a:spcAft>
              <a:buSzPts val="1600"/>
              <a:buChar char="●"/>
            </a:pPr>
            <a:endParaRPr lang="en-US" sz="1600" b="1" dirty="0"/>
          </a:p>
          <a:p>
            <a:pPr marL="457200" lvl="0" indent="-330200" algn="l" rtl="0">
              <a:spcBef>
                <a:spcPts val="0"/>
              </a:spcBef>
              <a:spcAft>
                <a:spcPts val="0"/>
              </a:spcAft>
              <a:buSzPts val="1600"/>
              <a:buChar char="●"/>
            </a:pPr>
            <a:r>
              <a:rPr lang="en-US" sz="1600" b="1" dirty="0"/>
              <a:t>Example:</a:t>
            </a:r>
          </a:p>
          <a:p>
            <a:pPr lvl="1" indent="-330200" algn="l">
              <a:buSzPts val="1600"/>
              <a:buChar char="●"/>
            </a:pPr>
            <a:endParaRPr lang="en-US" sz="1600" b="1" dirty="0"/>
          </a:p>
          <a:p>
            <a:pPr lvl="1" indent="-330200" algn="l">
              <a:buSzPts val="1600"/>
              <a:buChar char="●"/>
            </a:pPr>
            <a:r>
              <a:rPr lang="en-US" sz="1600" b="1" dirty="0"/>
              <a:t>Document Set:</a:t>
            </a:r>
          </a:p>
          <a:p>
            <a:pPr lvl="2" indent="-330200" algn="l">
              <a:buSzPts val="1600"/>
              <a:buChar char="●"/>
            </a:pPr>
            <a:r>
              <a:rPr lang="en-US" sz="1600" dirty="0"/>
              <a:t>Doc 1: "Hope is good.“</a:t>
            </a:r>
          </a:p>
          <a:p>
            <a:pPr lvl="2" indent="-330200" algn="l">
              <a:buSzPts val="1600"/>
              <a:buChar char="●"/>
            </a:pPr>
            <a:r>
              <a:rPr lang="en-US" sz="1600" dirty="0"/>
              <a:t>Doc 2: "Hope against hope.“</a:t>
            </a:r>
            <a:endParaRPr lang="en-US" sz="1600" b="1" dirty="0"/>
          </a:p>
          <a:p>
            <a:pPr lvl="1" indent="-330200" algn="l">
              <a:buSzPts val="1600"/>
              <a:buChar char="●"/>
            </a:pPr>
            <a:endParaRPr lang="en-US" sz="1600" b="1" dirty="0"/>
          </a:p>
          <a:p>
            <a:pPr lvl="1" indent="-330200" algn="l">
              <a:buSzPts val="1600"/>
              <a:buChar char="●"/>
            </a:pPr>
            <a:r>
              <a:rPr lang="en-US" sz="1600" b="1" dirty="0"/>
              <a:t>Index:</a:t>
            </a:r>
          </a:p>
          <a:p>
            <a:pPr lvl="2" indent="-330200" algn="l">
              <a:buSzPts val="1600"/>
              <a:buChar char="●"/>
            </a:pPr>
            <a:r>
              <a:rPr lang="pl-PL" sz="1600" dirty="0"/>
              <a:t>"Hope": [Doc 1, Doc 2].</a:t>
            </a:r>
            <a:endParaRPr lang="en-US" sz="1600" dirty="0"/>
          </a:p>
          <a:p>
            <a:pPr lvl="2" indent="-330200" algn="l">
              <a:buSzPts val="1600"/>
              <a:buChar char="●"/>
            </a:pPr>
            <a:r>
              <a:rPr lang="en-US" sz="1600" dirty="0"/>
              <a:t>"Good": [Doc 1].</a:t>
            </a:r>
          </a:p>
        </p:txBody>
      </p:sp>
      <p:pic>
        <p:nvPicPr>
          <p:cNvPr id="3074" name="Picture 2">
            <a:extLst>
              <a:ext uri="{FF2B5EF4-FFF2-40B4-BE49-F238E27FC236}">
                <a16:creationId xmlns:a16="http://schemas.microsoft.com/office/drawing/2014/main" id="{4A638CB1-ECFB-8748-7045-8C9D357FB3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9725" y="740416"/>
            <a:ext cx="3137717" cy="3869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160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6DD9035C-BD96-FF0F-3D70-AF8DBF151D73}"/>
            </a:ext>
          </a:extLst>
        </p:cNvPr>
        <p:cNvGrpSpPr/>
        <p:nvPr/>
      </p:nvGrpSpPr>
      <p:grpSpPr>
        <a:xfrm>
          <a:off x="0" y="0"/>
          <a:ext cx="0" cy="0"/>
          <a:chOff x="0" y="0"/>
          <a:chExt cx="0" cy="0"/>
        </a:xfrm>
      </p:grpSpPr>
      <p:sp>
        <p:nvSpPr>
          <p:cNvPr id="332" name="Google Shape;332;p50">
            <a:extLst>
              <a:ext uri="{FF2B5EF4-FFF2-40B4-BE49-F238E27FC236}">
                <a16:creationId xmlns:a16="http://schemas.microsoft.com/office/drawing/2014/main" id="{BD1E56A1-5C3D-C9E2-2E2E-1B25979CAB39}"/>
              </a:ext>
            </a:extLst>
          </p:cNvPr>
          <p:cNvSpPr txBox="1">
            <a:spLocks noGrp="1"/>
          </p:cNvSpPr>
          <p:nvPr>
            <p:ph type="sldNum" idx="12"/>
          </p:nvPr>
        </p:nvSpPr>
        <p:spPr>
          <a:xfrm>
            <a:off x="8475683" y="46397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333" name="Google Shape;333;p50">
            <a:extLst>
              <a:ext uri="{FF2B5EF4-FFF2-40B4-BE49-F238E27FC236}">
                <a16:creationId xmlns:a16="http://schemas.microsoft.com/office/drawing/2014/main" id="{F7E1DC79-4689-5420-04C8-5C660A2AE439}"/>
              </a:ext>
            </a:extLst>
          </p:cNvPr>
          <p:cNvSpPr txBox="1">
            <a:spLocks noGrp="1"/>
          </p:cNvSpPr>
          <p:nvPr>
            <p:ph type="subTitle" idx="1"/>
          </p:nvPr>
        </p:nvSpPr>
        <p:spPr>
          <a:xfrm>
            <a:off x="-497434" y="765520"/>
            <a:ext cx="7966253" cy="4308842"/>
          </a:xfrm>
          <a:prstGeom prst="rect">
            <a:avLst/>
          </a:prstGeom>
        </p:spPr>
        <p:txBody>
          <a:bodyPr spcFirstLastPara="1" wrap="square" lIns="91425" tIns="91425" rIns="91425" bIns="91425" anchor="ctr" anchorCtr="0">
            <a:spAutoFit/>
          </a:bodyPr>
          <a:lstStyle/>
          <a:p>
            <a:pPr lvl="1" indent="-330200" algn="l">
              <a:buSzPts val="1600"/>
              <a:buChar char="●"/>
            </a:pPr>
            <a:r>
              <a:rPr lang="en-US" sz="1600" b="1" dirty="0"/>
              <a:t>Objective: </a:t>
            </a:r>
            <a:r>
              <a:rPr lang="en-US" sz="1600" dirty="0"/>
              <a:t>Rank documents by relevance.</a:t>
            </a:r>
          </a:p>
          <a:p>
            <a:pPr lvl="1" indent="-330200" algn="l">
              <a:buSzPts val="1600"/>
              <a:buChar char="●"/>
            </a:pPr>
            <a:endParaRPr lang="en-US" sz="1600" b="1" dirty="0"/>
          </a:p>
          <a:p>
            <a:pPr lvl="1" indent="-330200" algn="l">
              <a:buSzPts val="1600"/>
              <a:buChar char="●"/>
            </a:pPr>
            <a:r>
              <a:rPr lang="en-US" sz="1600" b="1" dirty="0"/>
              <a:t>Techniques Covered:</a:t>
            </a:r>
          </a:p>
          <a:p>
            <a:pPr lvl="2" indent="-330200" algn="l">
              <a:buSzPts val="1600"/>
              <a:buChar char="●"/>
            </a:pPr>
            <a:r>
              <a:rPr lang="en-US" sz="1400" dirty="0"/>
              <a:t>Keyword Matching.</a:t>
            </a:r>
          </a:p>
          <a:p>
            <a:pPr marL="1384300" lvl="2" indent="-342900" algn="l">
              <a:buSzPts val="1600"/>
              <a:buFont typeface="+mj-lt"/>
              <a:buAutoNum type="arabicPeriod"/>
            </a:pPr>
            <a:r>
              <a:rPr lang="en-US" sz="1400" b="1" dirty="0"/>
              <a:t>Term Frequency (TF): </a:t>
            </a:r>
            <a:r>
              <a:rPr lang="en-US" sz="1400" dirty="0"/>
              <a:t>Measures how often a term appears in a document. Higher frequency = more relevance within the document.</a:t>
            </a:r>
          </a:p>
          <a:p>
            <a:pPr marL="1384300" lvl="2" indent="-342900" algn="l">
              <a:buSzPts val="1600"/>
              <a:buFont typeface="+mj-lt"/>
              <a:buAutoNum type="arabicPeriod"/>
            </a:pPr>
            <a:r>
              <a:rPr lang="en-US" sz="1400" b="1" dirty="0"/>
              <a:t>Inverse Document Frequency (IDF): </a:t>
            </a:r>
            <a:r>
              <a:rPr lang="en-US" sz="1400" dirty="0"/>
              <a:t>Reduces the importance of common terms across multiple documents (e.g., "the," "is"), focusing on unique terms.</a:t>
            </a:r>
          </a:p>
          <a:p>
            <a:pPr marL="1384300" lvl="2" indent="-342900" algn="l">
              <a:buSzPts val="1600"/>
              <a:buFont typeface="+mj-lt"/>
              <a:buAutoNum type="arabicPeriod"/>
            </a:pPr>
            <a:r>
              <a:rPr lang="en-US" sz="1400" dirty="0"/>
              <a:t>Imagine two documents as arrows pointing in space. </a:t>
            </a:r>
            <a:r>
              <a:rPr lang="en-US" sz="1400" b="1" dirty="0"/>
              <a:t>Cosine similarity </a:t>
            </a:r>
            <a:r>
              <a:rPr lang="en-US" sz="1400" dirty="0"/>
              <a:t>measures how close these arrows are to each other, based on the angle between them. Smaller angle = higher similarity, meaning the documents are more alike.</a:t>
            </a:r>
          </a:p>
          <a:p>
            <a:pPr lvl="1" indent="-330200" algn="l">
              <a:buSzPts val="1600"/>
              <a:buChar char="●"/>
            </a:pPr>
            <a:endParaRPr lang="en-US" sz="1600" b="1" dirty="0"/>
          </a:p>
          <a:p>
            <a:pPr lvl="1" indent="-330200" algn="l">
              <a:buSzPts val="1600"/>
              <a:buChar char="●"/>
            </a:pPr>
            <a:r>
              <a:rPr lang="en-US" sz="1600" b="1" dirty="0"/>
              <a:t>Example:</a:t>
            </a:r>
          </a:p>
          <a:p>
            <a:pPr lvl="2" indent="-330200" algn="l">
              <a:buSzPts val="1600"/>
              <a:buChar char="●"/>
            </a:pPr>
            <a:r>
              <a:rPr lang="en-US" sz="1600" dirty="0"/>
              <a:t>Query: "Healthy food.“</a:t>
            </a:r>
          </a:p>
          <a:p>
            <a:pPr lvl="2" indent="-330200" algn="l">
              <a:buSzPts val="1600"/>
              <a:buChar char="●"/>
            </a:pPr>
            <a:r>
              <a:rPr lang="en-US" sz="1600" dirty="0"/>
              <a:t>Doc 1: "Healthy snacks." (Score: High)</a:t>
            </a:r>
          </a:p>
          <a:p>
            <a:pPr lvl="2" indent="-330200" algn="l">
              <a:buSzPts val="1600"/>
              <a:buChar char="●"/>
            </a:pPr>
            <a:r>
              <a:rPr lang="en-US" sz="1600" dirty="0"/>
              <a:t>Doc 2: "Food recipes." (Score: Medium)</a:t>
            </a:r>
          </a:p>
        </p:txBody>
      </p:sp>
      <p:sp>
        <p:nvSpPr>
          <p:cNvPr id="334" name="Google Shape;334;p50">
            <a:extLst>
              <a:ext uri="{FF2B5EF4-FFF2-40B4-BE49-F238E27FC236}">
                <a16:creationId xmlns:a16="http://schemas.microsoft.com/office/drawing/2014/main" id="{CB646E5C-E380-75F4-68EB-43F16EA52928}"/>
              </a:ext>
            </a:extLst>
          </p:cNvPr>
          <p:cNvSpPr txBox="1">
            <a:spLocks noGrp="1"/>
          </p:cNvSpPr>
          <p:nvPr>
            <p:ph type="title" idx="4294967295"/>
          </p:nvPr>
        </p:nvSpPr>
        <p:spPr>
          <a:xfrm>
            <a:off x="451208" y="134320"/>
            <a:ext cx="7505395" cy="63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50" dirty="0">
                <a:solidFill>
                  <a:schemeClr val="lt1"/>
                </a:solidFill>
              </a:rPr>
              <a:t>Document Ranking (2)</a:t>
            </a:r>
          </a:p>
        </p:txBody>
      </p:sp>
    </p:spTree>
    <p:extLst>
      <p:ext uri="{BB962C8B-B14F-4D97-AF65-F5344CB8AC3E}">
        <p14:creationId xmlns:p14="http://schemas.microsoft.com/office/powerpoint/2010/main" val="2018562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9"/>
          <p:cNvSpPr txBox="1">
            <a:spLocks noGrp="1"/>
          </p:cNvSpPr>
          <p:nvPr>
            <p:ph type="sldNum" idx="12"/>
          </p:nvPr>
        </p:nvSpPr>
        <p:spPr>
          <a:xfrm>
            <a:off x="146558" y="4616242"/>
            <a:ext cx="548700" cy="393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fld id="{00000000-1234-1234-1234-123412341234}" type="slidenum">
              <a:rPr lang="en"/>
              <a:t>7</a:t>
            </a:fld>
            <a:endParaRPr/>
          </a:p>
        </p:txBody>
      </p:sp>
      <p:sp>
        <p:nvSpPr>
          <p:cNvPr id="323" name="Google Shape;323;p49"/>
          <p:cNvSpPr txBox="1">
            <a:spLocks noGrp="1"/>
          </p:cNvSpPr>
          <p:nvPr>
            <p:ph type="title" idx="4294967295"/>
          </p:nvPr>
        </p:nvSpPr>
        <p:spPr>
          <a:xfrm>
            <a:off x="420907" y="245403"/>
            <a:ext cx="7281999" cy="4938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50" b="1" i="0" u="none" strike="noStrike" kern="0" cap="none" spc="0" normalizeH="0" baseline="0" noProof="0" dirty="0">
                <a:ln>
                  <a:noFill/>
                </a:ln>
                <a:solidFill>
                  <a:schemeClr val="dk1"/>
                </a:solidFill>
                <a:effectLst/>
                <a:uLnTx/>
                <a:uFillTx/>
                <a:latin typeface="Merriweather"/>
                <a:ea typeface="Merriweather"/>
                <a:cs typeface="Merriweather"/>
                <a:sym typeface="Merriweather"/>
              </a:rPr>
              <a:t>Advanced Retrieval Models (3)</a:t>
            </a:r>
          </a:p>
        </p:txBody>
      </p:sp>
      <p:sp>
        <p:nvSpPr>
          <p:cNvPr id="324" name="Google Shape;324;p49"/>
          <p:cNvSpPr txBox="1">
            <a:spLocks noGrp="1"/>
          </p:cNvSpPr>
          <p:nvPr>
            <p:ph type="subTitle" idx="1"/>
          </p:nvPr>
        </p:nvSpPr>
        <p:spPr>
          <a:xfrm>
            <a:off x="0" y="1088330"/>
            <a:ext cx="7977987" cy="3385512"/>
          </a:xfrm>
          <a:prstGeom prst="rect">
            <a:avLst/>
          </a:prstGeom>
        </p:spPr>
        <p:txBody>
          <a:bodyPr spcFirstLastPara="1" wrap="square" lIns="91425" tIns="91425" rIns="91425" bIns="91425" anchor="ctr" anchorCtr="0">
            <a:spAutoFit/>
          </a:bodyPr>
          <a:lstStyle/>
          <a:p>
            <a:pPr marL="127000" lvl="0" indent="0" algn="l" rtl="0">
              <a:spcBef>
                <a:spcPts val="0"/>
              </a:spcBef>
              <a:spcAft>
                <a:spcPts val="0"/>
              </a:spcAft>
              <a:buSzPts val="1600"/>
            </a:pPr>
            <a:r>
              <a:rPr lang="en-US" sz="1600" b="1" dirty="0"/>
              <a:t>Models Introduced: </a:t>
            </a:r>
          </a:p>
          <a:p>
            <a:pPr lvl="1" indent="-330200" algn="l">
              <a:buSzPts val="1600"/>
              <a:buChar char="●"/>
            </a:pPr>
            <a:r>
              <a:rPr lang="en-US" sz="1600" dirty="0"/>
              <a:t>Probabilistic (Binary Independence Model)</a:t>
            </a:r>
          </a:p>
          <a:p>
            <a:pPr lvl="1" indent="-330200" algn="l">
              <a:buSzPts val="1600"/>
              <a:buChar char="●"/>
            </a:pPr>
            <a:r>
              <a:rPr lang="en-US" sz="1600" dirty="0"/>
              <a:t>Non-Overlapped List Model</a:t>
            </a:r>
          </a:p>
          <a:p>
            <a:pPr lvl="1" indent="-330200" algn="l">
              <a:buSzPts val="1600"/>
              <a:buChar char="●"/>
            </a:pPr>
            <a:r>
              <a:rPr lang="en-US" sz="1600" dirty="0"/>
              <a:t>Proximal Nodes Model.</a:t>
            </a:r>
          </a:p>
          <a:p>
            <a:pPr marL="127000" lvl="0" indent="0" algn="l" rtl="0">
              <a:spcBef>
                <a:spcPts val="0"/>
              </a:spcBef>
              <a:spcAft>
                <a:spcPts val="0"/>
              </a:spcAft>
              <a:buSzPts val="1600"/>
            </a:pPr>
            <a:endParaRPr lang="en-US" sz="1600" b="1" dirty="0"/>
          </a:p>
          <a:p>
            <a:pPr marL="127000" lvl="0" indent="0" algn="l" rtl="0">
              <a:spcBef>
                <a:spcPts val="0"/>
              </a:spcBef>
              <a:spcAft>
                <a:spcPts val="0"/>
              </a:spcAft>
              <a:buSzPts val="1600"/>
            </a:pPr>
            <a:r>
              <a:rPr lang="en-US" sz="1600" b="1" dirty="0"/>
              <a:t>Example: </a:t>
            </a:r>
          </a:p>
          <a:p>
            <a:pPr lvl="1" indent="-330200" algn="l">
              <a:buSzPts val="1600"/>
              <a:buChar char="●"/>
            </a:pPr>
            <a:r>
              <a:rPr lang="en-US" sz="1600" dirty="0"/>
              <a:t>Query: "Machine Learning.“</a:t>
            </a:r>
          </a:p>
          <a:p>
            <a:pPr lvl="1" indent="-330200" algn="l">
              <a:buSzPts val="1600"/>
              <a:buChar char="●"/>
            </a:pPr>
            <a:r>
              <a:rPr lang="en-US" sz="1600" b="1" dirty="0"/>
              <a:t>Probabilistic: </a:t>
            </a:r>
            <a:r>
              <a:rPr lang="en-US" sz="1600" dirty="0"/>
              <a:t>Score documents based on keyword probability.</a:t>
            </a:r>
          </a:p>
          <a:p>
            <a:pPr lvl="1" indent="-330200" algn="l">
              <a:buSzPts val="1600"/>
              <a:buChar char="●"/>
            </a:pPr>
            <a:r>
              <a:rPr lang="en-US" sz="1600" b="1" dirty="0"/>
              <a:t>Non-Overlapped List: </a:t>
            </a:r>
            <a:r>
              <a:rPr lang="en-US" sz="1600" dirty="0"/>
              <a:t>Combine documents from related topics (e.g., "AI" and "Big Data").</a:t>
            </a:r>
          </a:p>
          <a:p>
            <a:pPr lvl="1" indent="-330200" algn="l">
              <a:buSzPts val="1600"/>
              <a:buChar char="●"/>
            </a:pPr>
            <a:r>
              <a:rPr lang="en-US" sz="1600" b="1" dirty="0"/>
              <a:t>Proximal Nodes: </a:t>
            </a:r>
            <a:r>
              <a:rPr lang="en-US" sz="1600" dirty="0"/>
              <a:t>Identifies concepts closely connected to "Machine Learning" such as "Deep Learning," "Neural Networks," and "Data Science."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0"/>
          <p:cNvSpPr txBox="1">
            <a:spLocks noGrp="1"/>
          </p:cNvSpPr>
          <p:nvPr>
            <p:ph type="sldNum" idx="12"/>
          </p:nvPr>
        </p:nvSpPr>
        <p:spPr>
          <a:xfrm>
            <a:off x="8475683" y="46397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333" name="Google Shape;333;p50"/>
          <p:cNvSpPr txBox="1">
            <a:spLocks noGrp="1"/>
          </p:cNvSpPr>
          <p:nvPr>
            <p:ph type="subTitle" idx="1"/>
          </p:nvPr>
        </p:nvSpPr>
        <p:spPr>
          <a:xfrm>
            <a:off x="0" y="1300396"/>
            <a:ext cx="7505395" cy="2677626"/>
          </a:xfrm>
          <a:prstGeom prst="rect">
            <a:avLst/>
          </a:prstGeom>
        </p:spPr>
        <p:txBody>
          <a:bodyPr spcFirstLastPara="1" wrap="square" lIns="91425" tIns="91425" rIns="91425" bIns="91425" anchor="ctr" anchorCtr="0">
            <a:spAutoFit/>
          </a:bodyPr>
          <a:lstStyle/>
          <a:p>
            <a:pPr marL="127000" lvl="0" indent="0" algn="l" rtl="0">
              <a:spcBef>
                <a:spcPts val="0"/>
              </a:spcBef>
              <a:spcAft>
                <a:spcPts val="0"/>
              </a:spcAft>
              <a:buSzPts val="1600"/>
            </a:pPr>
            <a:r>
              <a:rPr lang="en-US" sz="1600" b="1" dirty="0"/>
              <a:t>Approach: </a:t>
            </a:r>
          </a:p>
          <a:p>
            <a:pPr marL="914400" marR="0" indent="-329184" algn="l" rtl="0">
              <a:buClr>
                <a:schemeClr val="lt1"/>
              </a:buClr>
              <a:buSzPts val="1600"/>
              <a:buFont typeface="Merriweather" panose="00000500000000000000" pitchFamily="2" charset="0"/>
              <a:buChar char="●"/>
            </a:pPr>
            <a:r>
              <a:rPr lang="en-US" sz="1800" b="0" i="0" dirty="0">
                <a:solidFill>
                  <a:srgbClr val="F3F0DF"/>
                </a:solidFill>
                <a:effectLst/>
                <a:latin typeface="Merriweather" panose="00000500000000000000" pitchFamily="2" charset="0"/>
                <a:ea typeface="Merriweather" panose="00000500000000000000" pitchFamily="2" charset="0"/>
                <a:cs typeface="Merriweather" panose="00000500000000000000" pitchFamily="2" charset="0"/>
              </a:rPr>
              <a:t>Guided Browsing and Hypertext Models.</a:t>
            </a:r>
          </a:p>
          <a:p>
            <a:pPr marL="127000" lvl="0" indent="0" algn="l" rtl="0">
              <a:spcBef>
                <a:spcPts val="0"/>
              </a:spcBef>
              <a:spcAft>
                <a:spcPts val="0"/>
              </a:spcAft>
              <a:buSzPts val="1600"/>
            </a:pPr>
            <a:endParaRPr lang="en-US" sz="1600" dirty="0"/>
          </a:p>
          <a:p>
            <a:pPr marL="127000" lvl="0" indent="0" algn="l" rtl="0">
              <a:spcBef>
                <a:spcPts val="0"/>
              </a:spcBef>
              <a:spcAft>
                <a:spcPts val="0"/>
              </a:spcAft>
              <a:buSzPts val="1600"/>
            </a:pPr>
            <a:r>
              <a:rPr lang="en-US" sz="1600" dirty="0"/>
              <a:t>Analogy</a:t>
            </a:r>
            <a:r>
              <a:rPr lang="en-US" sz="1600" b="1" dirty="0"/>
              <a:t>:</a:t>
            </a:r>
          </a:p>
          <a:p>
            <a:pPr marL="914400" marR="0" lvl="1" indent="-330200" algn="l" defTabSz="914400" rtl="0" eaLnBrk="1" fontAlgn="auto" latinLnBrk="0" hangingPunct="1">
              <a:lnSpc>
                <a:spcPct val="100000"/>
              </a:lnSpc>
              <a:spcBef>
                <a:spcPts val="0"/>
              </a:spcBef>
              <a:spcAft>
                <a:spcPts val="0"/>
              </a:spcAft>
              <a:buClr>
                <a:srgbClr val="F3F0DF"/>
              </a:buClr>
              <a:buSzPts val="1600"/>
              <a:buFont typeface="Merriweather"/>
              <a:buChar char="●"/>
              <a:tabLst/>
              <a:defRPr/>
            </a:pPr>
            <a:r>
              <a:rPr kumimoji="0" lang="en-US" sz="1600" b="0" i="0" u="none" strike="noStrike" kern="0" cap="none" spc="0" normalizeH="0" baseline="0" noProof="0" dirty="0">
                <a:ln>
                  <a:noFill/>
                </a:ln>
                <a:solidFill>
                  <a:srgbClr val="F3F0DF"/>
                </a:solidFill>
                <a:effectLst/>
                <a:uLnTx/>
                <a:uFillTx/>
                <a:latin typeface="Merriweather"/>
                <a:sym typeface="Merriweather"/>
              </a:rPr>
              <a:t>"Navigating a library using sections and hyperlinks.“</a:t>
            </a:r>
          </a:p>
          <a:p>
            <a:pPr marL="127000" lvl="0" indent="0" algn="l" rtl="0">
              <a:spcBef>
                <a:spcPts val="0"/>
              </a:spcBef>
              <a:spcAft>
                <a:spcPts val="0"/>
              </a:spcAft>
              <a:buSzPts val="1600"/>
            </a:pPr>
            <a:endParaRPr lang="en-US" sz="1600" b="1" dirty="0"/>
          </a:p>
          <a:p>
            <a:pPr marL="127000" indent="0" algn="l">
              <a:buSzPts val="1600"/>
            </a:pPr>
            <a:r>
              <a:rPr lang="en-US" sz="1600" dirty="0"/>
              <a:t>Example</a:t>
            </a:r>
            <a:r>
              <a:rPr lang="en-US" sz="1600" b="1" dirty="0"/>
              <a:t>:</a:t>
            </a:r>
            <a:endParaRPr lang="en-US" sz="1600" dirty="0"/>
          </a:p>
          <a:p>
            <a:pPr lvl="1" indent="-330200" algn="l">
              <a:buSzPts val="1600"/>
              <a:buChar char="●"/>
            </a:pPr>
            <a:r>
              <a:rPr lang="en-US" sz="1600" dirty="0"/>
              <a:t>Guided Browsing: Educational website hierarchy.</a:t>
            </a:r>
          </a:p>
          <a:p>
            <a:pPr lvl="1" indent="-330200" algn="l">
              <a:buSzPts val="1600"/>
              <a:buChar char="●"/>
            </a:pPr>
            <a:r>
              <a:rPr lang="en-US" sz="1600" dirty="0"/>
              <a:t>Hypertext: Wikipedia-style linked articles.</a:t>
            </a:r>
          </a:p>
          <a:p>
            <a:pPr lvl="1" indent="-330200" algn="l">
              <a:buSzPts val="1600"/>
              <a:buChar char="●"/>
            </a:pPr>
            <a:endParaRPr lang="en-US" sz="1600" dirty="0"/>
          </a:p>
        </p:txBody>
      </p:sp>
      <p:sp>
        <p:nvSpPr>
          <p:cNvPr id="334" name="Google Shape;334;p50"/>
          <p:cNvSpPr txBox="1">
            <a:spLocks noGrp="1"/>
          </p:cNvSpPr>
          <p:nvPr>
            <p:ph type="title" idx="4294967295"/>
          </p:nvPr>
        </p:nvSpPr>
        <p:spPr>
          <a:xfrm>
            <a:off x="451209" y="134320"/>
            <a:ext cx="6512862" cy="63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50" dirty="0">
                <a:solidFill>
                  <a:schemeClr val="lt1"/>
                </a:solidFill>
              </a:rPr>
              <a:t>Structured Navigation (4)</a:t>
            </a:r>
          </a:p>
        </p:txBody>
      </p:sp>
      <p:pic>
        <p:nvPicPr>
          <p:cNvPr id="4102" name="Picture 6" descr="Wikipedia gets its first makeover in over a decade">
            <a:extLst>
              <a:ext uri="{FF2B5EF4-FFF2-40B4-BE49-F238E27FC236}">
                <a16:creationId xmlns:a16="http://schemas.microsoft.com/office/drawing/2014/main" id="{2513EEC2-52F1-521D-EAB5-3E8C9AB9F0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0996" b="22659"/>
          <a:stretch/>
        </p:blipFill>
        <p:spPr bwMode="auto">
          <a:xfrm>
            <a:off x="7013778" y="650198"/>
            <a:ext cx="1736255" cy="39780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1">
          <a:extLst>
            <a:ext uri="{FF2B5EF4-FFF2-40B4-BE49-F238E27FC236}">
              <a16:creationId xmlns:a16="http://schemas.microsoft.com/office/drawing/2014/main" id="{89C0D649-0D84-0BCC-76DA-56F297E0585D}"/>
            </a:ext>
          </a:extLst>
        </p:cNvPr>
        <p:cNvGrpSpPr/>
        <p:nvPr/>
      </p:nvGrpSpPr>
      <p:grpSpPr>
        <a:xfrm>
          <a:off x="0" y="0"/>
          <a:ext cx="0" cy="0"/>
          <a:chOff x="0" y="0"/>
          <a:chExt cx="0" cy="0"/>
        </a:xfrm>
      </p:grpSpPr>
      <p:sp>
        <p:nvSpPr>
          <p:cNvPr id="322" name="Google Shape;322;p49">
            <a:extLst>
              <a:ext uri="{FF2B5EF4-FFF2-40B4-BE49-F238E27FC236}">
                <a16:creationId xmlns:a16="http://schemas.microsoft.com/office/drawing/2014/main" id="{DD1AF8E2-D175-94AF-A286-3AB2A8157396}"/>
              </a:ext>
            </a:extLst>
          </p:cNvPr>
          <p:cNvSpPr txBox="1">
            <a:spLocks noGrp="1"/>
          </p:cNvSpPr>
          <p:nvPr>
            <p:ph type="sldNum" idx="12"/>
          </p:nvPr>
        </p:nvSpPr>
        <p:spPr>
          <a:xfrm>
            <a:off x="146558" y="4616242"/>
            <a:ext cx="548700" cy="393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fld id="{00000000-1234-1234-1234-123412341234}" type="slidenum">
              <a:rPr lang="en"/>
              <a:t>9</a:t>
            </a:fld>
            <a:endParaRPr/>
          </a:p>
        </p:txBody>
      </p:sp>
      <p:sp>
        <p:nvSpPr>
          <p:cNvPr id="323" name="Google Shape;323;p49">
            <a:extLst>
              <a:ext uri="{FF2B5EF4-FFF2-40B4-BE49-F238E27FC236}">
                <a16:creationId xmlns:a16="http://schemas.microsoft.com/office/drawing/2014/main" id="{72534A94-CA89-AFE0-F164-84B1AF23F375}"/>
              </a:ext>
            </a:extLst>
          </p:cNvPr>
          <p:cNvSpPr txBox="1">
            <a:spLocks noGrp="1"/>
          </p:cNvSpPr>
          <p:nvPr>
            <p:ph type="title" idx="4294967295"/>
          </p:nvPr>
        </p:nvSpPr>
        <p:spPr>
          <a:xfrm>
            <a:off x="420908" y="245403"/>
            <a:ext cx="6213978" cy="4938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50" b="1" i="0" u="none" strike="noStrike" kern="0" cap="none" spc="0" normalizeH="0" baseline="0" noProof="0" dirty="0">
                <a:ln>
                  <a:noFill/>
                </a:ln>
                <a:solidFill>
                  <a:schemeClr val="dk1"/>
                </a:solidFill>
                <a:effectLst/>
                <a:uLnTx/>
                <a:uFillTx/>
                <a:latin typeface="Merriweather"/>
                <a:ea typeface="Merriweather"/>
                <a:cs typeface="Merriweather"/>
                <a:sym typeface="Merriweather"/>
              </a:rPr>
              <a:t>Set-Theoretic Models (5)</a:t>
            </a:r>
          </a:p>
        </p:txBody>
      </p:sp>
      <p:sp>
        <p:nvSpPr>
          <p:cNvPr id="324" name="Google Shape;324;p49">
            <a:extLst>
              <a:ext uri="{FF2B5EF4-FFF2-40B4-BE49-F238E27FC236}">
                <a16:creationId xmlns:a16="http://schemas.microsoft.com/office/drawing/2014/main" id="{AD1EFF67-A19C-3EAC-265F-6474E6C0386B}"/>
              </a:ext>
            </a:extLst>
          </p:cNvPr>
          <p:cNvSpPr txBox="1">
            <a:spLocks noGrp="1"/>
          </p:cNvSpPr>
          <p:nvPr>
            <p:ph type="subTitle" idx="1"/>
          </p:nvPr>
        </p:nvSpPr>
        <p:spPr>
          <a:xfrm>
            <a:off x="0" y="1088330"/>
            <a:ext cx="7977987" cy="3385512"/>
          </a:xfrm>
          <a:prstGeom prst="rect">
            <a:avLst/>
          </a:prstGeom>
        </p:spPr>
        <p:txBody>
          <a:bodyPr spcFirstLastPara="1" wrap="square" lIns="91425" tIns="91425" rIns="91425" bIns="91425" anchor="ctr" anchorCtr="0">
            <a:spAutoFit/>
          </a:bodyPr>
          <a:lstStyle/>
          <a:p>
            <a:pPr marL="127000" lvl="0" indent="0" algn="l" rtl="0">
              <a:spcBef>
                <a:spcPts val="0"/>
              </a:spcBef>
              <a:spcAft>
                <a:spcPts val="0"/>
              </a:spcAft>
              <a:buSzPts val="1600"/>
            </a:pPr>
            <a:r>
              <a:rPr lang="en-US" sz="1600" b="1" dirty="0"/>
              <a:t>Models Explored: </a:t>
            </a:r>
          </a:p>
          <a:p>
            <a:pPr lvl="1" indent="-330200" algn="l">
              <a:buSzPts val="1600"/>
              <a:buChar char="●"/>
            </a:pPr>
            <a:r>
              <a:rPr lang="en-US" sz="1600" dirty="0"/>
              <a:t>Boolean Extended, Fuzzy Sets</a:t>
            </a:r>
          </a:p>
          <a:p>
            <a:pPr lvl="1" indent="-330200" algn="l">
              <a:buSzPts val="1600"/>
              <a:buChar char="●"/>
            </a:pPr>
            <a:r>
              <a:rPr lang="en-US" sz="1600" dirty="0"/>
              <a:t>Generalized Vectors, Latent Semantic Indexing</a:t>
            </a:r>
            <a:endParaRPr lang="en-US" sz="1600" b="1" dirty="0"/>
          </a:p>
          <a:p>
            <a:pPr marL="127000" lvl="0" indent="0" algn="l" rtl="0">
              <a:spcBef>
                <a:spcPts val="0"/>
              </a:spcBef>
              <a:spcAft>
                <a:spcPts val="0"/>
              </a:spcAft>
              <a:buSzPts val="1600"/>
            </a:pPr>
            <a:endParaRPr lang="en-US" sz="1600" b="1" dirty="0"/>
          </a:p>
          <a:p>
            <a:pPr marL="127000" lvl="0" indent="0" algn="l" rtl="0">
              <a:spcBef>
                <a:spcPts val="0"/>
              </a:spcBef>
              <a:spcAft>
                <a:spcPts val="0"/>
              </a:spcAft>
              <a:buSzPts val="1600"/>
            </a:pPr>
            <a:r>
              <a:rPr lang="en-US" sz="1600" b="1" dirty="0"/>
              <a:t>Example: </a:t>
            </a:r>
          </a:p>
          <a:p>
            <a:pPr lvl="1" indent="-330200" algn="l">
              <a:buSzPts val="1600"/>
              <a:buChar char="●"/>
            </a:pPr>
            <a:r>
              <a:rPr lang="en-US" sz="1600" dirty="0"/>
              <a:t>Query: "Best laptops under $1000.“</a:t>
            </a:r>
          </a:p>
          <a:p>
            <a:pPr lvl="1" indent="-330200" algn="l">
              <a:buSzPts val="1600"/>
              <a:buChar char="●"/>
            </a:pPr>
            <a:r>
              <a:rPr lang="en-US" sz="1600" b="1" dirty="0"/>
              <a:t>Boolean Extended: </a:t>
            </a:r>
            <a:r>
              <a:rPr lang="en-US" sz="1600" dirty="0"/>
              <a:t>("Laptop" AND "Best") AND ("Under $1000" OR "Affordable")</a:t>
            </a:r>
          </a:p>
          <a:p>
            <a:pPr lvl="1" indent="-330200" algn="l">
              <a:buSzPts val="1600"/>
              <a:buChar char="●"/>
            </a:pPr>
            <a:r>
              <a:rPr lang="en-US" sz="1600" b="1" dirty="0"/>
              <a:t>Fuzzy Sets: </a:t>
            </a:r>
            <a:r>
              <a:rPr lang="en-US" sz="1600" dirty="0"/>
              <a:t>Partial match (e.g., laptops $900-$1200).</a:t>
            </a:r>
          </a:p>
          <a:p>
            <a:pPr lvl="1" indent="-330200" algn="l">
              <a:buSzPts val="1600"/>
              <a:buChar char="●"/>
            </a:pPr>
            <a:r>
              <a:rPr lang="en-US" sz="1600" b="1" dirty="0"/>
              <a:t>Generalized Vectors: </a:t>
            </a:r>
            <a:r>
              <a:rPr lang="en-US" sz="1600" dirty="0"/>
              <a:t>Affordable laptops with top-notch performance.</a:t>
            </a:r>
          </a:p>
          <a:p>
            <a:pPr lvl="1" indent="-330200" algn="l">
              <a:buSzPts val="1600"/>
              <a:buChar char="●"/>
            </a:pPr>
            <a:r>
              <a:rPr lang="en-US" sz="1600" b="1" dirty="0"/>
              <a:t>LSI</a:t>
            </a:r>
            <a:r>
              <a:rPr lang="en-US" sz="1600" dirty="0"/>
              <a:t>: Match semantically related documents (e.g., "affordable laptops").</a:t>
            </a:r>
          </a:p>
        </p:txBody>
      </p:sp>
    </p:spTree>
    <p:extLst>
      <p:ext uri="{BB962C8B-B14F-4D97-AF65-F5344CB8AC3E}">
        <p14:creationId xmlns:p14="http://schemas.microsoft.com/office/powerpoint/2010/main" val="52531912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cience Presentation">
  <a:themeElements>
    <a:clrScheme name="Simple Light">
      <a:dk1>
        <a:srgbClr val="005088"/>
      </a:dk1>
      <a:lt1>
        <a:srgbClr val="F3F0DF"/>
      </a:lt1>
      <a:dk2>
        <a:srgbClr val="121212"/>
      </a:dk2>
      <a:lt2>
        <a:srgbClr val="D0E0E3"/>
      </a:lt2>
      <a:accent1>
        <a:srgbClr val="11CAA0"/>
      </a:accent1>
      <a:accent2>
        <a:srgbClr val="6D6D6B"/>
      </a:accent2>
      <a:accent3>
        <a:srgbClr val="FFFFFF"/>
      </a:accent3>
      <a:accent4>
        <a:srgbClr val="656839"/>
      </a:accent4>
      <a:accent5>
        <a:srgbClr val="774936"/>
      </a:accent5>
      <a:accent6>
        <a:srgbClr val="C492B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737</TotalTime>
  <Words>832</Words>
  <Application>Microsoft Office PowerPoint</Application>
  <PresentationFormat>On-screen Show (16:9)</PresentationFormat>
  <Paragraphs>139</Paragraphs>
  <Slides>14</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Merriweather</vt:lpstr>
      <vt:lpstr>DM Sans Medium</vt:lpstr>
      <vt:lpstr>DM Sans</vt:lpstr>
      <vt:lpstr>Simple Light</vt:lpstr>
      <vt:lpstr>Science Presentation</vt:lpstr>
      <vt:lpstr>Information Retrieval Systems</vt:lpstr>
      <vt:lpstr>Introduction</vt:lpstr>
      <vt:lpstr>Goal Definition</vt:lpstr>
      <vt:lpstr>The Journey </vt:lpstr>
      <vt:lpstr>Indexing (1)</vt:lpstr>
      <vt:lpstr>Document Ranking (2)</vt:lpstr>
      <vt:lpstr>Advanced Retrieval Models (3)</vt:lpstr>
      <vt:lpstr>Structured Navigation (4)</vt:lpstr>
      <vt:lpstr>Set-Theoretic Models (5)</vt:lpstr>
      <vt:lpstr>Neural Networks (6)</vt:lpstr>
      <vt:lpstr>Probabilistic Models (7)</vt:lpstr>
      <vt:lpstr>The Journey Recap</vt:lpstr>
      <vt:lpstr>Challenges and Opportunities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Muhammad Umair Shahid</cp:lastModifiedBy>
  <cp:revision>179</cp:revision>
  <dcterms:modified xsi:type="dcterms:W3CDTF">2024-12-23T10:28:15Z</dcterms:modified>
</cp:coreProperties>
</file>