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9CD9-21D9-A32C-4974-9536086B8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B264C-33E6-B5F8-3264-46B23F195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6EBF-D4D6-A343-15A3-ED6C5890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5F43-2FE7-34F2-65D0-D825C087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7D7B-6F10-612C-A54A-213F99B8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61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313A-DCA7-EE27-A00B-81DA430C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8B620-ED4D-54AC-8246-942B2D9BF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DA2C-1230-6274-DA07-30F01543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6391A-B133-591E-BA25-462EF3EB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7A5F-260D-ECC9-3B5C-A1585756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770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4ED2F-526E-B5E4-BBC6-6E568B2B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6F666-B298-1B01-BEBA-3CD2F86F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5841-A0B3-2559-8D8D-0AC912A0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A0B3-4CA3-CB42-3785-80C199A4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4C43-5237-A6A3-1D38-F086DD1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66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AA5E-0C4F-4EEC-40A8-606B8126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AF5A-AF37-7BBA-5919-78966A55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5AF4-D130-E99C-DF7E-7B200A7A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DB00-403D-2006-29F0-DD4F779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58C6-EC92-BAF8-7826-BBE35EE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421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00C1-7FA4-A203-A09E-3237878B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4B44-C1BE-85AA-E704-202B2FA0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FD86-F842-6FB2-4BBA-77423EA4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6E97-1EEF-5975-B1CC-F2767D5B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1562-4A90-24CE-7DAF-81401C4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33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B748-860E-EE54-38DC-750F6941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1E83-7C64-D24F-ABAC-B84857783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194E-F3E6-D583-121A-2CADB3A8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1148-821E-913A-FB72-64559783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E9703-612A-4664-2DA9-DC6CF61D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A1E67-53E7-D192-BBD2-03F964B3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223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6F89-ADAD-D418-95F2-F737704F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EB04-5DE7-CB68-FA95-AB2587C22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BE894-29A4-B90C-8C1C-4A391E649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DF503-699D-F044-4165-051918E0E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5E0B7-B7A2-85A0-992C-E5592A7ED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8DED9-E104-FE99-8172-EA672706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38AEC-BF3E-507F-3AD0-BE7AEA1C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4B4E7-330D-E1BD-6336-430080A0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01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5B60-7CF5-FAEF-917A-0731A6A7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77164-964B-C45A-4C19-2BD544CF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BB60-7CDC-D96E-B6E4-5FACB806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5F9DE-83A5-916E-E941-C3F5D4AD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5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192C0-8D1A-461A-8BAB-8145D85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AFAE-90B0-C613-8A27-D290A973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7A9B-4FF7-49EA-B1FB-3A92F165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969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5FFC-2D54-DE99-94BD-EF7A344C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40B3-5E26-E018-7133-E50169E6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94CB9-B239-F672-7F8A-0D531007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F62B-EA9C-01D3-FDC2-1E34E7FD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76B3D-0150-28E8-59BB-DF1A65A2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76BC3-5694-BB61-360D-637640EE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05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EA69-AA4A-58DC-CDD1-1A8ECE78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7E561-9B46-FE7B-E9F9-3AC7A1210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4901-0922-4227-F5DD-1D1C8DC77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9D5FF-8928-4244-9082-FC77922D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3F9C1-90CB-A803-0A83-7D7A62E0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61E1-142E-B0D2-32B6-4BD2D703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12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EAF08-628E-775B-2663-B7DA0A33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611C-E15E-EAD9-C4E9-E73C7698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112A-FC34-2BEC-5699-11D765F7E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E283-A5B9-4E74-BB8A-B5F65D4EA807}" type="datetimeFigureOut">
              <a:rPr lang="en-PK" smtClean="0"/>
              <a:t>16/11/2024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4963-E052-C0CD-F91E-5F26947D5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4CDF-B92D-DFD0-0A3B-E2F41E2D4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8DBE-8D11-4844-BF1E-2008830B68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303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2D18-9A38-8D85-B133-812112D2A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125" y="887768"/>
            <a:ext cx="7057748" cy="28209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Ligh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Document Search Engine</a:t>
            </a:r>
            <a:br>
              <a:rPr lang="en-US" b="1" dirty="0">
                <a:latin typeface="Bahnschrift Ligh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200" b="1" dirty="0">
                <a:latin typeface="Bahnschrift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</a:t>
            </a:r>
            <a:r>
              <a:rPr lang="en-US" sz="2200" dirty="0">
                <a:latin typeface="Bahnschrift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 Simple Search Engine for Text Documents in Python)</a:t>
            </a:r>
            <a:endParaRPr lang="en-PK" sz="2200" b="1" dirty="0">
              <a:latin typeface="Bahnschrift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EE7AA-6907-2A79-4A85-465D395B8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37" y="4143575"/>
            <a:ext cx="9280125" cy="24081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Presented To:</a:t>
            </a:r>
          </a:p>
          <a:p>
            <a:r>
              <a:rPr lang="en-US" dirty="0">
                <a:latin typeface="Bahnschrift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Dr. </a:t>
            </a:r>
            <a:r>
              <a:rPr lang="en-US" b="0" i="0" dirty="0" err="1">
                <a:effectLst/>
                <a:latin typeface="Bahnschrift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Khaldoon</a:t>
            </a:r>
            <a:r>
              <a:rPr lang="en-US" b="0" i="0" dirty="0">
                <a:effectLst/>
                <a:latin typeface="Bahnschrift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Syed Khurshid</a:t>
            </a:r>
          </a:p>
          <a:p>
            <a:pPr algn="l"/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Presented By:</a:t>
            </a:r>
          </a:p>
          <a:p>
            <a:r>
              <a:rPr lang="en-US" dirty="0">
                <a:latin typeface="Bahnschrift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2021-CS-144</a:t>
            </a:r>
          </a:p>
          <a:p>
            <a:r>
              <a:rPr lang="en-US" dirty="0">
                <a:latin typeface="Bahnschrift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Muhammad Umair Shahid</a:t>
            </a:r>
            <a:endParaRPr lang="en-PK" dirty="0">
              <a:latin typeface="Bahnschrift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71BEB-1F28-4970-F21E-C1D3F821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2" y="175593"/>
            <a:ext cx="1714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artment Of Computer Science, UET Lahore">
            <a:extLst>
              <a:ext uri="{FF2B5EF4-FFF2-40B4-BE49-F238E27FC236}">
                <a16:creationId xmlns:a16="http://schemas.microsoft.com/office/drawing/2014/main" id="{7C0959A1-995E-5B3F-B562-A7816C7C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877" y="175593"/>
            <a:ext cx="171450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4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F57-8166-32C1-3AFF-1A46A9C2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7749-1C86-CBB2-A97F-17662377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Goal of the Project</a:t>
            </a:r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Build a search engine to index and search documents based 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Words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Titles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Key Features</a:t>
            </a:r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Noun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Common Words Elimination (or, the, is…)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Word-based search with frequency and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Title-based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User-triggered re-indexing</a:t>
            </a:r>
          </a:p>
        </p:txBody>
      </p:sp>
    </p:spTree>
    <p:extLst>
      <p:ext uri="{BB962C8B-B14F-4D97-AF65-F5344CB8AC3E}">
        <p14:creationId xmlns:p14="http://schemas.microsoft.com/office/powerpoint/2010/main" val="343547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BEA7-7929-0C9F-59AF-DA521987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58" y="238680"/>
            <a:ext cx="10515600" cy="1325563"/>
          </a:xfrm>
        </p:spPr>
        <p:txBody>
          <a:bodyPr/>
          <a:lstStyle/>
          <a:p>
            <a:r>
              <a:rPr kumimoji="0" lang="en-PK" altLang="en-PK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Data Structures Used</a:t>
            </a:r>
            <a:r>
              <a:rPr kumimoji="0" lang="en-US" altLang="en-PK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</a:t>
            </a:r>
            <a:endParaRPr lang="en-PK" dirty="0">
              <a:latin typeface="Bahnschrift Light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691BD5-2A98-43B7-6A2E-CD0CB968C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758" y="2025909"/>
            <a:ext cx="1057848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Index: 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Bahnschrift Light" panose="020B0502040204020203" pitchFamily="34" charset="0"/>
              </a:rPr>
              <a:t>defaultdict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Bahnschrift Light" panose="020B0502040204020203" pitchFamily="34" charset="0"/>
              </a:rPr>
              <a:t>(list)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	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Efficiently maps each word to a list of document IDs and positions.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Document Names Dictionary: 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Bahnschrift Light" panose="020B0502040204020203" pitchFamily="34" charset="0"/>
              </a:rPr>
              <a:t>doc_names</a:t>
            </a:r>
            <a:endParaRPr lang="en-US" altLang="en-PK" b="1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	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Stores the names of documents mapped by document ID for easy reference.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nouns_in_docs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Dictionary storing nouns found in each document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stopwords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Set of common words to ignore during indexing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5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F57-8166-32C1-3AFF-1A46A9C2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Core Functions </a:t>
            </a:r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Overview:</a:t>
            </a:r>
            <a:b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</a:br>
            <a:endParaRPr lang="en-US" dirty="0">
              <a:latin typeface="Bahnschrift Light" panose="020B0502040204020203" pitchFamily="34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91BF81-C578-277C-ACFA-DAF05D738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5136"/>
            <a:ext cx="1085265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build_index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(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folder_path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)</a:t>
            </a:r>
            <a:r>
              <a:rPr lang="en-US" altLang="en-PK" b="1" dirty="0">
                <a:latin typeface="Bahnschrift Light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				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Indexes all documents in a folder.</a:t>
            </a: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search_word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(query):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			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Finds occurrences of a word across documents, sorted by frequency.</a:t>
            </a: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000" dirty="0">
                <a:latin typeface="Bahnschrift" panose="020B0502040204020203" pitchFamily="34" charset="0"/>
              </a:rPr>
              <a:t>Also for that document, check the list of nouns.</a:t>
            </a: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search_title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(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folder_path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, title):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					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Finds a document by its title.</a:t>
            </a: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Main Menu: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		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Allows users to choose between search functions or re-indexing. </a:t>
            </a:r>
          </a:p>
        </p:txBody>
      </p:sp>
    </p:spTree>
    <p:extLst>
      <p:ext uri="{BB962C8B-B14F-4D97-AF65-F5344CB8AC3E}">
        <p14:creationId xmlns:p14="http://schemas.microsoft.com/office/powerpoint/2010/main" val="5971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F57-8166-32C1-3AFF-1A46A9C2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Indexer: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91BF81-C578-277C-ACFA-DAF05D738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84689"/>
            <a:ext cx="10515600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b="1" dirty="0">
                <a:latin typeface="Bahnschrift Light" panose="020B0502040204020203" pitchFamily="34" charset="0"/>
              </a:rPr>
              <a:t>Function: </a:t>
            </a:r>
            <a:r>
              <a:rPr lang="en-US" altLang="en-PK" b="1" dirty="0" err="1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build_index</a:t>
            </a:r>
            <a:r>
              <a:rPr lang="en-US" altLang="en-PK" b="1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(</a:t>
            </a:r>
            <a:r>
              <a:rPr lang="en-US" altLang="en-PK" b="1" dirty="0" err="1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folder_path</a:t>
            </a:r>
            <a:r>
              <a:rPr lang="en-US" altLang="en-PK" b="1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PK" b="1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Purpose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dirty="0">
                <a:latin typeface="Bahnschrift Light" panose="020B0502040204020203" pitchFamily="34" charset="0"/>
              </a:rPr>
              <a:t>	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Index documents in a folder.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Process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Clear previous index and document names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and nouns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(for re-indexing).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Read each file and tokenize by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white spaces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Map each word to its document and position.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Bahnschrift Light" panose="020B0502040204020203" pitchFamily="34" charset="0"/>
              </a:rPr>
              <a:t>Code Example: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Bahnschrift Light" panose="020B0502040204020203" pitchFamily="34" charset="0"/>
              </a:rPr>
              <a:t>	</a:t>
            </a:r>
            <a:r>
              <a:rPr kumimoji="0" lang="en-US" altLang="en-PK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 {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1: 'doc1.txt', 2: 'doc2.txt’}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	{'apple': [(1, 0), (1, 2)], 'banana': [(1, 1)]}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Bahnschrift Light" panose="020B0502040204020203" pitchFamily="34" charset="0"/>
              </a:rPr>
              <a:t>Explanation</a:t>
            </a:r>
            <a:r>
              <a:rPr lang="en-US" dirty="0">
                <a:latin typeface="Bahnschrift Light" panose="020B0502040204020203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	</a:t>
            </a:r>
            <a:r>
              <a:rPr lang="en-US" sz="2000" dirty="0">
                <a:latin typeface="Bahnschrift" panose="020B0502040204020203" pitchFamily="34" charset="0"/>
              </a:rPr>
              <a:t>Stores each word with document ID and its position for easy search.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3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AA213-2FE3-FEF4-8CDE-FFFF1B08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F9D1-6741-E739-ED3A-43BB5E83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547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Searching Functions: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943549-5048-925B-DE15-B657D085C1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304" y="902669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PK" b="1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Purpose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 find the documents that contain a specific word or term.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Prioritize results based on relevance and frequency of the term in each document.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Process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Input the Search Query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Checking the Index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Count &amp; Rank Results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Display Results</a:t>
            </a: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Display Nouns List</a:t>
            </a:r>
          </a:p>
        </p:txBody>
      </p:sp>
    </p:spTree>
    <p:extLst>
      <p:ext uri="{BB962C8B-B14F-4D97-AF65-F5344CB8AC3E}">
        <p14:creationId xmlns:p14="http://schemas.microsoft.com/office/powerpoint/2010/main" val="73585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F57-8166-32C1-3AFF-1A46A9C2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3" y="94469"/>
            <a:ext cx="6494755" cy="6646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Light" panose="020B0502040204020203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On-Demand Re-Indexing: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91BF81-C578-277C-ACFA-DAF05D738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2993" y="921989"/>
            <a:ext cx="105156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b="1" dirty="0">
                <a:latin typeface="Bahnschrift Light" panose="020B0502040204020203" pitchFamily="34" charset="0"/>
              </a:rPr>
              <a:t>Why On-Demand Re-Indexing?: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 ensure that any changes in documents are reflected in the index.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Avoids restarting the program to update the index.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Bahnschrift Light" panose="020B0502040204020203" pitchFamily="34" charset="0"/>
              </a:rPr>
              <a:t>How It Works</a:t>
            </a:r>
            <a:r>
              <a:rPr lang="en-US" dirty="0">
                <a:latin typeface="Bahnschrift Light" panose="020B0502040204020203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Option added in the menu for re-indexing.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Clears previous index and re-runs </a:t>
            </a:r>
            <a:r>
              <a:rPr kumimoji="0" lang="en-US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build_index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(</a:t>
            </a:r>
            <a:r>
              <a:rPr kumimoji="0" lang="en-US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folder_path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Bahnschrift Light" panose="020B0502040204020203" pitchFamily="34" charset="0"/>
              </a:rPr>
              <a:t>Code Example: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 Light" panose="020B0502040204020203" pitchFamily="34" charset="0"/>
              </a:rPr>
              <a:t>   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if choice == '3':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    print("\</a:t>
            </a:r>
            <a:r>
              <a:rPr kumimoji="0" lang="en-US" altLang="en-PK" sz="20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nRe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-indexing documents...")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    </a:t>
            </a:r>
            <a:r>
              <a:rPr kumimoji="0" lang="en-US" altLang="en-PK" sz="20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build_index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(</a:t>
            </a:r>
            <a:r>
              <a:rPr kumimoji="0" lang="en-US" altLang="en-PK" sz="20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folder_path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ahnschrift" panose="020B0502040204020203" pitchFamily="34" charset="0"/>
              </a:rPr>
              <a:t>)  # Rebuild the index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b="1" dirty="0"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Bahnschrift Light" panose="020B0502040204020203" pitchFamily="34" charset="0"/>
              </a:rPr>
              <a:t>User Benefit: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	</a:t>
            </a:r>
            <a:r>
              <a:rPr lang="en-US" sz="2000" dirty="0">
                <a:latin typeface="Bahnschrift" panose="020B0502040204020203" pitchFamily="34" charset="0"/>
              </a:rPr>
              <a:t>Ensures the index is always current with minimal effort.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CEF8-24C0-CE04-CA40-3F31BE43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9778"/>
            <a:ext cx="3502981" cy="1325563"/>
          </a:xfrm>
        </p:spPr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Limitations:</a:t>
            </a:r>
            <a:endParaRPr lang="en-PK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2EA7-2589-C120-BEE2-7E5720C3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86" y="880379"/>
            <a:ext cx="11353800" cy="4608151"/>
          </a:xfrm>
        </p:spPr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Static Indexing (No Real-Time Updates)</a:t>
            </a:r>
          </a:p>
          <a:p>
            <a:endParaRPr lang="en-US" b="1" dirty="0">
              <a:latin typeface="Bahnschrift Light" panose="020B0502040204020203" pitchFamily="34" charset="0"/>
            </a:endParaRPr>
          </a:p>
          <a:p>
            <a:endParaRPr lang="en-US" b="1" dirty="0">
              <a:latin typeface="Bahnschrift Light" panose="020B0502040204020203" pitchFamily="34" charset="0"/>
            </a:endParaRPr>
          </a:p>
          <a:p>
            <a:r>
              <a:rPr lang="en-US" b="1" dirty="0">
                <a:latin typeface="Bahnschrift Light" panose="020B0502040204020203" pitchFamily="34" charset="0"/>
              </a:rPr>
              <a:t>Limited Query Capabilities</a:t>
            </a:r>
          </a:p>
          <a:p>
            <a:endParaRPr lang="en-US" b="1" dirty="0">
              <a:latin typeface="Bahnschrift Light" panose="020B0502040204020203" pitchFamily="34" charset="0"/>
            </a:endParaRPr>
          </a:p>
          <a:p>
            <a:endParaRPr lang="en-US" b="1" dirty="0">
              <a:latin typeface="Bahnschrift Light" panose="020B0502040204020203" pitchFamily="34" charset="0"/>
            </a:endParaRPr>
          </a:p>
          <a:p>
            <a:r>
              <a:rPr lang="en-US" b="1" dirty="0">
                <a:latin typeface="Bahnschrift Light" panose="020B0502040204020203" pitchFamily="34" charset="0"/>
              </a:rPr>
              <a:t>Scalability Limitations</a:t>
            </a:r>
            <a:endParaRPr lang="en-PK" b="1" dirty="0">
              <a:latin typeface="Bahnschrift Light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17A844-3C13-2CBE-F889-943C11F7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28" y="1246444"/>
            <a:ext cx="100479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Limitation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Index doesn’t update automatically if document content changes.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Potential Solution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Use watchdog library to detect changes and trigger re-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indexin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g.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A63DAC-C29E-F7A0-09FB-0B9086BD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28" y="2730477"/>
            <a:ext cx="110193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Limitation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Only supports exact word matches; no phrase or synonym search.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Potential Solution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Use NLP libraries like NLTK or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spaCy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for synonyms and phrase matching.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1758D9-1FF3-B20A-6BA1-2FE55A6B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28" y="4286451"/>
            <a:ext cx="82782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Limitation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In-memory indexing may not handle very large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Potential Solution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Use databases like SQLite or search tools like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Elasticsearch for larger datasets. </a:t>
            </a:r>
          </a:p>
        </p:txBody>
      </p:sp>
    </p:spTree>
    <p:extLst>
      <p:ext uri="{BB962C8B-B14F-4D97-AF65-F5344CB8AC3E}">
        <p14:creationId xmlns:p14="http://schemas.microsoft.com/office/powerpoint/2010/main" val="99358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06BB-0E46-92B5-223D-0C7EEB8EC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446C6-F83C-7800-45E2-7925D25CD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6136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598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Bahnschrift Light</vt:lpstr>
      <vt:lpstr>Calibri</vt:lpstr>
      <vt:lpstr>Calibri Light</vt:lpstr>
      <vt:lpstr>Cascadia Code</vt:lpstr>
      <vt:lpstr>Wingdings</vt:lpstr>
      <vt:lpstr>Office Theme</vt:lpstr>
      <vt:lpstr>Document Search Engine  (A Simple Search Engine for Text Documents in Python)</vt:lpstr>
      <vt:lpstr>Project Overview:</vt:lpstr>
      <vt:lpstr>Data Structures Used:</vt:lpstr>
      <vt:lpstr>Core Functions Overview: </vt:lpstr>
      <vt:lpstr>Indexer:</vt:lpstr>
      <vt:lpstr>Searching Functions:</vt:lpstr>
      <vt:lpstr>On-Demand Re-Indexing:</vt:lpstr>
      <vt:lpstr>Limitations: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Search Engine</dc:title>
  <dc:creator>Muhammad Umair Shahid</dc:creator>
  <cp:lastModifiedBy>Muhammad Umair Shahid</cp:lastModifiedBy>
  <cp:revision>19</cp:revision>
  <dcterms:created xsi:type="dcterms:W3CDTF">2024-11-13T03:29:50Z</dcterms:created>
  <dcterms:modified xsi:type="dcterms:W3CDTF">2024-11-16T12:06:43Z</dcterms:modified>
</cp:coreProperties>
</file>