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7/29/2020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Rectangle 1"/>
          <p:cNvSpPr/>
          <p:nvPr/>
        </p:nvSpPr>
        <p:spPr>
          <a:xfrm>
            <a:off x="1110343" y="222069"/>
            <a:ext cx="9744892" cy="1569660"/>
          </a:xfrm>
          <a:prstGeom prst="rect">
            <a:avLst/>
          </a:prstGeom>
        </p:spPr>
        <p:txBody>
          <a:bodyPr wrap="square">
            <a:spAutoFit/>
          </a:bodyPr>
          <a:lstStyle/>
          <a:p>
            <a:pPr algn="ctr"/>
            <a:r>
              <a:rPr lang="en-US" sz="4800" b="1" dirty="0">
                <a:solidFill>
                  <a:schemeClr val="tx1">
                    <a:lumMod val="95000"/>
                  </a:schemeClr>
                </a:solidFill>
                <a:latin typeface="Arial" panose="020B0604020202020204" pitchFamily="34" charset="0"/>
                <a:ea typeface="Calibri" panose="020F0502020204030204" pitchFamily="34" charset="0"/>
              </a:rPr>
              <a:t>Capstone Project - The Battle of </a:t>
            </a:r>
            <a:r>
              <a:rPr lang="en-US" sz="4800" b="1" dirty="0" smtClean="0">
                <a:solidFill>
                  <a:schemeClr val="tx1">
                    <a:lumMod val="95000"/>
                  </a:schemeClr>
                </a:solidFill>
                <a:latin typeface="Arial" panose="020B0604020202020204" pitchFamily="34" charset="0"/>
                <a:ea typeface="Calibri" panose="020F0502020204030204" pitchFamily="34" charset="0"/>
              </a:rPr>
              <a:t>Neighborhoods</a:t>
            </a:r>
            <a:endParaRPr lang="en-US" sz="4800" b="1" dirty="0">
              <a:solidFill>
                <a:schemeClr val="tx1">
                  <a:lumMod val="95000"/>
                </a:schemeClr>
              </a:solidFill>
            </a:endParaRPr>
          </a:p>
        </p:txBody>
      </p:sp>
      <p:sp>
        <p:nvSpPr>
          <p:cNvPr id="3" name="Rectangle 2"/>
          <p:cNvSpPr/>
          <p:nvPr/>
        </p:nvSpPr>
        <p:spPr>
          <a:xfrm>
            <a:off x="278675" y="3614217"/>
            <a:ext cx="11913325" cy="2477601"/>
          </a:xfrm>
          <a:prstGeom prst="rect">
            <a:avLst/>
          </a:prstGeom>
        </p:spPr>
        <p:txBody>
          <a:bodyPr wrap="square">
            <a:spAutoFit/>
          </a:bodyPr>
          <a:lstStyle/>
          <a:p>
            <a:endParaRPr lang="en-US" sz="1100" dirty="0">
              <a:solidFill>
                <a:srgbClr val="000000"/>
              </a:solidFill>
              <a:latin typeface="Arial" panose="020B0604020202020204" pitchFamily="34" charset="0"/>
            </a:endParaRPr>
          </a:p>
          <a:p>
            <a:pPr algn="ctr"/>
            <a:r>
              <a:rPr lang="en-US" sz="1100" dirty="0">
                <a:solidFill>
                  <a:srgbClr val="000000"/>
                </a:solidFill>
                <a:latin typeface="Arial" panose="020B0604020202020204" pitchFamily="34" charset="0"/>
              </a:rPr>
              <a:t> </a:t>
            </a:r>
            <a:r>
              <a:rPr lang="en-US" sz="4800" b="1" dirty="0">
                <a:solidFill>
                  <a:schemeClr val="tx1">
                    <a:lumMod val="95000"/>
                  </a:schemeClr>
                </a:solidFill>
                <a:latin typeface="Arial" panose="020B0604020202020204" pitchFamily="34" charset="0"/>
                <a:ea typeface="Calibri" panose="020F0502020204030204" pitchFamily="34" charset="0"/>
              </a:rPr>
              <a:t>To Open a Restaurant Business in Neighborhood </a:t>
            </a:r>
          </a:p>
          <a:p>
            <a:pPr algn="ctr"/>
            <a:r>
              <a:rPr lang="en-US" sz="4800" b="1" dirty="0">
                <a:solidFill>
                  <a:schemeClr val="tx1">
                    <a:lumMod val="95000"/>
                  </a:schemeClr>
                </a:solidFill>
                <a:latin typeface="Arial" panose="020B0604020202020204" pitchFamily="34" charset="0"/>
                <a:ea typeface="Calibri" panose="020F0502020204030204" pitchFamily="34" charset="0"/>
              </a:rPr>
              <a:t>Of Sargodha, </a:t>
            </a:r>
            <a:r>
              <a:rPr lang="en-US" sz="4800" b="1" dirty="0" smtClean="0">
                <a:solidFill>
                  <a:schemeClr val="tx1">
                    <a:lumMod val="95000"/>
                  </a:schemeClr>
                </a:solidFill>
                <a:latin typeface="Arial" panose="020B0604020202020204" pitchFamily="34" charset="0"/>
                <a:ea typeface="Calibri" panose="020F0502020204030204" pitchFamily="34" charset="0"/>
              </a:rPr>
              <a:t>Pakistan</a:t>
            </a:r>
            <a:endParaRPr lang="en-US" sz="4800" b="1" dirty="0">
              <a:solidFill>
                <a:schemeClr val="tx1">
                  <a:lumMod val="95000"/>
                </a:schemeClr>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294538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Rectangle 1"/>
          <p:cNvSpPr/>
          <p:nvPr/>
        </p:nvSpPr>
        <p:spPr>
          <a:xfrm>
            <a:off x="541129" y="622080"/>
            <a:ext cx="7253524" cy="847604"/>
          </a:xfrm>
          <a:prstGeom prst="rect">
            <a:avLst/>
          </a:prstGeom>
        </p:spPr>
        <p:txBody>
          <a:bodyPr wrap="none">
            <a:spAutoFit/>
          </a:bodyPr>
          <a:lstStyle/>
          <a:p>
            <a:pPr>
              <a:lnSpc>
                <a:spcPct val="107000"/>
              </a:lnSpc>
              <a:spcAft>
                <a:spcPts val="800"/>
              </a:spcAft>
            </a:pPr>
            <a:r>
              <a:rPr lang="en-US" sz="4800" b="1" u="sng" dirty="0">
                <a:latin typeface="Calibri" panose="020F0502020204030204" pitchFamily="34" charset="0"/>
                <a:ea typeface="Calibri" panose="020F0502020204030204" pitchFamily="34" charset="0"/>
                <a:cs typeface="Times New Roman" panose="02020603050405020304" pitchFamily="18" charset="0"/>
              </a:rPr>
              <a:t>Introduction/Business Idea:</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024455" y="2668928"/>
            <a:ext cx="3271729" cy="658835"/>
          </a:xfrm>
          <a:prstGeom prst="rect">
            <a:avLst/>
          </a:prstGeom>
        </p:spPr>
        <p:txBody>
          <a:bodyPr wrap="none">
            <a:spAutoFit/>
          </a:bodyPr>
          <a:lstStyle/>
          <a:p>
            <a:pPr>
              <a:lnSpc>
                <a:spcPct val="107000"/>
              </a:lnSpc>
              <a:spcAft>
                <a:spcPts val="800"/>
              </a:spcAft>
            </a:pPr>
            <a:r>
              <a:rPr lang="en-US" sz="3600" b="1" u="sng" dirty="0">
                <a:latin typeface="Calibri" panose="020F0502020204030204" pitchFamily="34" charset="0"/>
                <a:ea typeface="Calibri" panose="020F0502020204030204" pitchFamily="34" charset="0"/>
                <a:cs typeface="Times New Roman" panose="02020603050405020304" pitchFamily="18" charset="0"/>
              </a:rPr>
              <a:t>Target Audience</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407919" y="3442790"/>
            <a:ext cx="7885611" cy="1569660"/>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My target audience will mainly be any company that is interested in opening up a new facility in the region. I will provide them will valuable data predictions and comprehensive solutions </a:t>
            </a:r>
            <a:endParaRPr lang="en-US" sz="2400" dirty="0"/>
          </a:p>
        </p:txBody>
      </p:sp>
    </p:spTree>
    <p:extLst>
      <p:ext uri="{BB962C8B-B14F-4D97-AF65-F5344CB8AC3E}">
        <p14:creationId xmlns:p14="http://schemas.microsoft.com/office/powerpoint/2010/main" val="2553446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Rectangle 1"/>
          <p:cNvSpPr/>
          <p:nvPr/>
        </p:nvSpPr>
        <p:spPr>
          <a:xfrm>
            <a:off x="331784" y="185180"/>
            <a:ext cx="5268558" cy="923330"/>
          </a:xfrm>
          <a:prstGeom prst="rect">
            <a:avLst/>
          </a:prstGeom>
        </p:spPr>
        <p:txBody>
          <a:bodyPr wrap="none">
            <a:spAutoFit/>
          </a:bodyPr>
          <a:lstStyle/>
          <a:p>
            <a:r>
              <a:rPr lang="en-US" sz="5400" b="1" u="sng" dirty="0">
                <a:latin typeface="Calibri" panose="020F0502020204030204" pitchFamily="34" charset="0"/>
                <a:ea typeface="Calibri" panose="020F0502020204030204" pitchFamily="34" charset="0"/>
                <a:cs typeface="Times New Roman" panose="02020603050405020304" pitchFamily="18" charset="0"/>
              </a:rPr>
              <a:t>Data Preparation:</a:t>
            </a:r>
            <a:endParaRPr lang="en-US" sz="5400" dirty="0"/>
          </a:p>
        </p:txBody>
      </p:sp>
      <p:sp>
        <p:nvSpPr>
          <p:cNvPr id="3" name="Rectangle 2"/>
          <p:cNvSpPr/>
          <p:nvPr/>
        </p:nvSpPr>
        <p:spPr>
          <a:xfrm>
            <a:off x="131423" y="4449497"/>
            <a:ext cx="3804055" cy="388696"/>
          </a:xfrm>
          <a:prstGeom prst="rect">
            <a:avLst/>
          </a:prstGeom>
        </p:spPr>
        <p:txBody>
          <a:bodyPr wrap="none">
            <a:spAutoFit/>
          </a:bodyPr>
          <a:lstStyle/>
          <a:p>
            <a:pPr>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Getting Coordinates of Major Districts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31423" y="1910328"/>
            <a:ext cx="4756687" cy="388696"/>
          </a:xfrm>
          <a:prstGeom prst="rect">
            <a:avLst/>
          </a:prstGeom>
        </p:spPr>
        <p:txBody>
          <a:bodyPr wrap="none">
            <a:spAutoFit/>
          </a:bodyPr>
          <a:lstStyle/>
          <a:p>
            <a:pPr>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Scraping Sargodha Wards Table from Wikipedia: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31423" y="3100842"/>
            <a:ext cx="3209533" cy="369332"/>
          </a:xfrm>
          <a:prstGeom prst="rect">
            <a:avLst/>
          </a:prstGeom>
        </p:spPr>
        <p:txBody>
          <a:bodyPr wrap="none">
            <a:spAutoFit/>
          </a:bodyPr>
          <a:lstStyle/>
          <a:p>
            <a:r>
              <a:rPr lang="en-US" b="1" u="sng" dirty="0">
                <a:latin typeface="Calibri" panose="020F0502020204030204" pitchFamily="34" charset="0"/>
                <a:ea typeface="Calibri" panose="020F0502020204030204" pitchFamily="34" charset="0"/>
                <a:cs typeface="Times New Roman" panose="02020603050405020304" pitchFamily="18" charset="0"/>
              </a:rPr>
              <a:t>Using Foursquare Location Data</a:t>
            </a:r>
            <a:endParaRPr lang="en-US" dirty="0"/>
          </a:p>
        </p:txBody>
      </p:sp>
      <p:sp>
        <p:nvSpPr>
          <p:cNvPr id="6" name="Rectangle 5"/>
          <p:cNvSpPr/>
          <p:nvPr/>
        </p:nvSpPr>
        <p:spPr>
          <a:xfrm>
            <a:off x="2033450" y="2415783"/>
            <a:ext cx="6096000" cy="685059"/>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We will divide the data into various clusters and then apply k means techniques to extract the best value of 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033450" y="4838193"/>
            <a:ext cx="6096000" cy="1200329"/>
          </a:xfrm>
          <a:prstGeom prst="rect">
            <a:avLst/>
          </a:prstGeom>
        </p:spPr>
        <p:txBody>
          <a:bodyPr>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First of all we need to get the data of Sargodha city from Wikipedia and then start to implement the analysis or to be specific clustering techniques onto it for cleansing and extracting meaning</a:t>
            </a:r>
            <a:endParaRPr lang="en-US" dirty="0"/>
          </a:p>
        </p:txBody>
      </p:sp>
      <p:sp>
        <p:nvSpPr>
          <p:cNvPr id="8" name="Rectangle 7"/>
          <p:cNvSpPr/>
          <p:nvPr/>
        </p:nvSpPr>
        <p:spPr>
          <a:xfrm>
            <a:off x="2033450" y="3524745"/>
            <a:ext cx="6096000" cy="968278"/>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We have to use data from foursquare using the APIs by applying our knowledge of cleansing data through </a:t>
            </a:r>
            <a:r>
              <a:rPr lang="en-US" dirty="0" smtClean="0">
                <a:latin typeface="Calibri" panose="020F0502020204030204" pitchFamily="34" charset="0"/>
                <a:ea typeface="Calibri" panose="020F0502020204030204" pitchFamily="34" charset="0"/>
                <a:cs typeface="Times New Roman" panose="02020603050405020304" pitchFamily="18" charset="0"/>
              </a:rPr>
              <a:t>web and extracting location points.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80731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060" y="3958801"/>
            <a:ext cx="4504765" cy="2139186"/>
          </a:xfrm>
          <a:prstGeom prst="rect">
            <a:avLst/>
          </a:prstGeom>
        </p:spPr>
      </p:pic>
      <p:pic>
        <p:nvPicPr>
          <p:cNvPr id="1026" name="Picture 2" descr="capston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874" y="697875"/>
            <a:ext cx="6822469" cy="3834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7874" y="4840605"/>
            <a:ext cx="6930044" cy="181837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88" y="1769835"/>
            <a:ext cx="4558937" cy="1894731"/>
          </a:xfrm>
          <a:prstGeom prst="rect">
            <a:avLst/>
          </a:prstGeom>
        </p:spPr>
      </p:pic>
      <p:sp>
        <p:nvSpPr>
          <p:cNvPr id="5" name="TextBox 4"/>
          <p:cNvSpPr txBox="1"/>
          <p:nvPr/>
        </p:nvSpPr>
        <p:spPr>
          <a:xfrm>
            <a:off x="206888" y="352697"/>
            <a:ext cx="4950822" cy="923330"/>
          </a:xfrm>
          <a:prstGeom prst="rect">
            <a:avLst/>
          </a:prstGeom>
          <a:noFill/>
        </p:spPr>
        <p:txBody>
          <a:bodyPr wrap="square" rtlCol="0">
            <a:spAutoFit/>
          </a:bodyPr>
          <a:lstStyle/>
          <a:p>
            <a:r>
              <a:rPr lang="en-US" sz="5400" dirty="0" smtClean="0"/>
              <a:t>Code Snippets</a:t>
            </a:r>
            <a:endParaRPr lang="en-US" sz="5400" dirty="0"/>
          </a:p>
        </p:txBody>
      </p:sp>
    </p:spTree>
    <p:extLst>
      <p:ext uri="{BB962C8B-B14F-4D97-AF65-F5344CB8AC3E}">
        <p14:creationId xmlns:p14="http://schemas.microsoft.com/office/powerpoint/2010/main" val="261127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442" y="135374"/>
            <a:ext cx="10382714" cy="923330"/>
          </a:xfrm>
          <a:prstGeom prst="rect">
            <a:avLst/>
          </a:prstGeom>
        </p:spPr>
        <p:txBody>
          <a:bodyPr wrap="none">
            <a:spAutoFit/>
          </a:bodyPr>
          <a:lstStyle/>
          <a:p>
            <a:r>
              <a:rPr lang="en-US" sz="5400" b="1" u="sng" dirty="0" smtClean="0">
                <a:latin typeface="Calibri" panose="020F0502020204030204" pitchFamily="34" charset="0"/>
                <a:ea typeface="Calibri" panose="020F0502020204030204" pitchFamily="34" charset="0"/>
                <a:cs typeface="Times New Roman" panose="02020603050405020304" pitchFamily="18" charset="0"/>
              </a:rPr>
              <a:t>Visualization </a:t>
            </a:r>
            <a:r>
              <a:rPr lang="en-US" sz="5400" b="1" u="sng" dirty="0">
                <a:latin typeface="Calibri" panose="020F0502020204030204" pitchFamily="34" charset="0"/>
                <a:ea typeface="Calibri" panose="020F0502020204030204" pitchFamily="34" charset="0"/>
                <a:cs typeface="Times New Roman" panose="02020603050405020304" pitchFamily="18" charset="0"/>
              </a:rPr>
              <a:t>and Data Exploration</a:t>
            </a:r>
            <a:endParaRPr lang="en-US" sz="5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21" y="3244334"/>
            <a:ext cx="5932579" cy="338285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994" y="3613666"/>
            <a:ext cx="5594830" cy="3013524"/>
          </a:xfrm>
          <a:prstGeom prst="rect">
            <a:avLst/>
          </a:prstGeom>
        </p:spPr>
      </p:pic>
      <p:sp>
        <p:nvSpPr>
          <p:cNvPr id="5" name="Rectangle 4"/>
          <p:cNvSpPr/>
          <p:nvPr/>
        </p:nvSpPr>
        <p:spPr>
          <a:xfrm>
            <a:off x="1049382" y="1578413"/>
            <a:ext cx="8329749" cy="1146211"/>
          </a:xfrm>
          <a:prstGeom prst="rect">
            <a:avLst/>
          </a:prstGeom>
        </p:spPr>
        <p:txBody>
          <a:bodyPr wrap="square">
            <a:spAutoFit/>
          </a:bodyPr>
          <a:lstStyle/>
          <a:p>
            <a:pPr>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The visualized results will make us more clear about the situation of our data.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94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662" y="112629"/>
            <a:ext cx="7537128" cy="942053"/>
          </a:xfrm>
          <a:prstGeom prst="rect">
            <a:avLst/>
          </a:prstGeom>
        </p:spPr>
        <p:txBody>
          <a:bodyPr wrap="none">
            <a:spAutoFit/>
          </a:bodyPr>
          <a:lstStyle/>
          <a:p>
            <a:pPr>
              <a:lnSpc>
                <a:spcPct val="107000"/>
              </a:lnSpc>
              <a:spcAft>
                <a:spcPts val="800"/>
              </a:spcAft>
            </a:pPr>
            <a:r>
              <a:rPr lang="en-US" sz="5400" b="1" u="sng" dirty="0">
                <a:latin typeface="Calibri" panose="020F0502020204030204" pitchFamily="34" charset="0"/>
                <a:ea typeface="Calibri" panose="020F0502020204030204" pitchFamily="34" charset="0"/>
                <a:cs typeface="Times New Roman" panose="02020603050405020304" pitchFamily="18" charset="0"/>
              </a:rPr>
              <a:t>5. Results and Discussion:</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88275" y="2162630"/>
            <a:ext cx="10620102" cy="3170099"/>
          </a:xfrm>
          <a:prstGeom prst="rect">
            <a:avLst/>
          </a:prstGeom>
        </p:spPr>
        <p:txBody>
          <a:bodyPr wrap="square">
            <a:spAutoFit/>
          </a:bodyPr>
          <a:lstStyle/>
          <a:p>
            <a:r>
              <a:rPr lang="en-US" sz="4000" dirty="0">
                <a:latin typeface="Calibri" panose="020F0502020204030204" pitchFamily="34" charset="0"/>
                <a:ea typeface="Calibri" panose="020F0502020204030204" pitchFamily="34" charset="0"/>
                <a:cs typeface="Times New Roman" panose="02020603050405020304" pitchFamily="18" charset="0"/>
              </a:rPr>
              <a:t>We </a:t>
            </a:r>
            <a:r>
              <a:rPr lang="en-US" sz="4000" dirty="0" smtClean="0">
                <a:latin typeface="Calibri" panose="020F0502020204030204" pitchFamily="34" charset="0"/>
                <a:ea typeface="Calibri" panose="020F0502020204030204" pitchFamily="34" charset="0"/>
                <a:cs typeface="Times New Roman" panose="02020603050405020304" pitchFamily="18" charset="0"/>
              </a:rPr>
              <a:t>reach </a:t>
            </a:r>
            <a:r>
              <a:rPr lang="en-US" sz="4000" dirty="0">
                <a:latin typeface="Calibri" panose="020F0502020204030204" pitchFamily="34" charset="0"/>
                <a:ea typeface="Calibri" panose="020F0502020204030204" pitchFamily="34" charset="0"/>
                <a:cs typeface="Times New Roman" panose="02020603050405020304" pitchFamily="18" charset="0"/>
              </a:rPr>
              <a:t>at the end of the analysis, using comprehensive data from Wikipedia and foursquare, it came out that the restaurants with traditional cuisines are mostly preferred in this region </a:t>
            </a:r>
            <a:endParaRPr lang="en-US" sz="4000" dirty="0"/>
          </a:p>
        </p:txBody>
      </p:sp>
    </p:spTree>
    <p:extLst>
      <p:ext uri="{BB962C8B-B14F-4D97-AF65-F5344CB8AC3E}">
        <p14:creationId xmlns:p14="http://schemas.microsoft.com/office/powerpoint/2010/main" val="377801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240" y="230195"/>
            <a:ext cx="6589571" cy="981487"/>
          </a:xfrm>
          <a:prstGeom prst="rect">
            <a:avLst/>
          </a:prstGeom>
        </p:spPr>
        <p:txBody>
          <a:bodyPr wrap="square">
            <a:spAutoFit/>
          </a:bodyPr>
          <a:lstStyle/>
          <a:p>
            <a:pPr>
              <a:lnSpc>
                <a:spcPct val="107000"/>
              </a:lnSpc>
              <a:spcAft>
                <a:spcPts val="800"/>
              </a:spcAft>
            </a:pPr>
            <a:r>
              <a:rPr lang="en-US" sz="5400" b="1" u="sng" dirty="0">
                <a:latin typeface="Calibri" panose="020F0502020204030204" pitchFamily="34" charset="0"/>
                <a:ea typeface="Calibri" panose="020F0502020204030204" pitchFamily="34" charset="0"/>
                <a:cs typeface="Times New Roman" panose="02020603050405020304" pitchFamily="18" charset="0"/>
              </a:rPr>
              <a:t>6. Conclusion:</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94554" y="1618532"/>
            <a:ext cx="11848010" cy="4447051"/>
          </a:xfrm>
          <a:prstGeom prst="rect">
            <a:avLst/>
          </a:prstGeom>
        </p:spPr>
        <p:txBody>
          <a:bodyPr wrap="square">
            <a:spAutoFit/>
          </a:bodyPr>
          <a:lstStyle/>
          <a:p>
            <a:pPr marL="342900" indent="-342900">
              <a:lnSpc>
                <a:spcPct val="107000"/>
              </a:lnSpc>
              <a:spcAft>
                <a:spcPts val="800"/>
              </a:spcAft>
              <a:buFont typeface="+mj-lt"/>
              <a:buAutoNum type="arabicPeriod"/>
            </a:pPr>
            <a:r>
              <a:rPr lang="en-US" sz="3600" dirty="0">
                <a:latin typeface="Calibri" panose="020F0502020204030204" pitchFamily="34" charset="0"/>
                <a:ea typeface="Calibri" panose="020F0502020204030204" pitchFamily="34" charset="0"/>
                <a:cs typeface="Times New Roman" panose="02020603050405020304" pitchFamily="18" charset="0"/>
              </a:rPr>
              <a:t>Finally to conclude this project, We have got a small insight of how real life data-science projects look like. </a:t>
            </a: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US" sz="36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sz="3600" dirty="0" smtClean="0">
                <a:latin typeface="Calibri" panose="020F0502020204030204" pitchFamily="34" charset="0"/>
                <a:ea typeface="Calibri" panose="020F0502020204030204" pitchFamily="34" charset="0"/>
                <a:cs typeface="Times New Roman" panose="02020603050405020304" pitchFamily="18" charset="0"/>
              </a:rPr>
              <a:t>I’ve </a:t>
            </a:r>
            <a:r>
              <a:rPr lang="en-US" sz="3600" dirty="0">
                <a:latin typeface="Calibri" panose="020F0502020204030204" pitchFamily="34" charset="0"/>
                <a:ea typeface="Calibri" panose="020F0502020204030204" pitchFamily="34" charset="0"/>
                <a:cs typeface="Times New Roman" panose="02020603050405020304" pitchFamily="18" charset="0"/>
              </a:rPr>
              <a:t>made use of some frequently used python libraries to scrap web-data, use Foursquare API to explore the major districts of Sargodha region and saw the results of segmentation of districts using Folium leaflet map.</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5686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themeOverride>
</file>

<file path=ppt/theme/themeOverride3.xml><?xml version="1.0" encoding="utf-8"?>
<a:themeOverride xmlns:a="http://schemas.openxmlformats.org/drawingml/2006/main">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themeOverride>
</file>

<file path=docProps/app.xml><?xml version="1.0" encoding="utf-8"?>
<Properties xmlns="http://schemas.openxmlformats.org/officeDocument/2006/extended-properties" xmlns:vt="http://schemas.openxmlformats.org/officeDocument/2006/docPropsVTypes">
  <Template/>
  <TotalTime>22</TotalTime>
  <Words>275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2020-07-29T14:12:39Z</dcterms:created>
  <dcterms:modified xsi:type="dcterms:W3CDTF">2020-07-29T14:35:18Z</dcterms:modified>
</cp:coreProperties>
</file>