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06086-4D4F-4A0E-B9CB-30021E298D21}" v="32" dt="2022-05-15T14:20:36.241"/>
    <p1510:client id="{9E5DD85A-B67E-4F09-AED7-8637585037E9}" v="121" dt="2022-05-15T14:10:25.764"/>
    <p1510:client id="{EDCDFB43-B6A5-483D-9DB5-C15E061E4155}" v="122" dt="2022-05-15T13:42:45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ir Solangi" userId="3d6136b9c482d888" providerId="Windows Live" clId="Web-{08006086-4D4F-4A0E-B9CB-30021E298D21}"/>
    <pc:docChg chg="addSld modSld">
      <pc:chgData name="Umair Solangi" userId="3d6136b9c482d888" providerId="Windows Live" clId="Web-{08006086-4D4F-4A0E-B9CB-30021E298D21}" dt="2022-05-15T14:20:36.241" v="31"/>
      <pc:docMkLst>
        <pc:docMk/>
      </pc:docMkLst>
      <pc:sldChg chg="addAnim modAnim">
        <pc:chgData name="Umair Solangi" userId="3d6136b9c482d888" providerId="Windows Live" clId="Web-{08006086-4D4F-4A0E-B9CB-30021E298D21}" dt="2022-05-15T14:12:38.244" v="3"/>
        <pc:sldMkLst>
          <pc:docMk/>
          <pc:sldMk cId="4035222673" sldId="257"/>
        </pc:sldMkLst>
      </pc:sldChg>
      <pc:sldChg chg="addAnim modAnim">
        <pc:chgData name="Umair Solangi" userId="3d6136b9c482d888" providerId="Windows Live" clId="Web-{08006086-4D4F-4A0E-B9CB-30021E298D21}" dt="2022-05-15T14:15:19.092" v="7"/>
        <pc:sldMkLst>
          <pc:docMk/>
          <pc:sldMk cId="1192870813" sldId="258"/>
        </pc:sldMkLst>
      </pc:sldChg>
      <pc:sldChg chg="addAnim modAnim">
        <pc:chgData name="Umair Solangi" userId="3d6136b9c482d888" providerId="Windows Live" clId="Web-{08006086-4D4F-4A0E-B9CB-30021E298D21}" dt="2022-05-15T14:15:27.483" v="15"/>
        <pc:sldMkLst>
          <pc:docMk/>
          <pc:sldMk cId="1465984911" sldId="259"/>
        </pc:sldMkLst>
      </pc:sldChg>
      <pc:sldChg chg="addAnim modAnim">
        <pc:chgData name="Umair Solangi" userId="3d6136b9c482d888" providerId="Windows Live" clId="Web-{08006086-4D4F-4A0E-B9CB-30021E298D21}" dt="2022-05-15T14:15:35.905" v="20"/>
        <pc:sldMkLst>
          <pc:docMk/>
          <pc:sldMk cId="689672550" sldId="260"/>
        </pc:sldMkLst>
      </pc:sldChg>
      <pc:sldChg chg="addSp delSp modSp new">
        <pc:chgData name="Umair Solangi" userId="3d6136b9c482d888" providerId="Windows Live" clId="Web-{08006086-4D4F-4A0E-B9CB-30021E298D21}" dt="2022-05-15T14:20:36.241" v="31"/>
        <pc:sldMkLst>
          <pc:docMk/>
          <pc:sldMk cId="4285491763" sldId="261"/>
        </pc:sldMkLst>
        <pc:spChg chg="del">
          <ac:chgData name="Umair Solangi" userId="3d6136b9c482d888" providerId="Windows Live" clId="Web-{08006086-4D4F-4A0E-B9CB-30021E298D21}" dt="2022-05-15T14:19:29.270" v="22"/>
          <ac:spMkLst>
            <pc:docMk/>
            <pc:sldMk cId="4285491763" sldId="261"/>
            <ac:spMk id="2" creationId="{5573C5CC-1D86-BDD0-BBF0-3B6FC42223F9}"/>
          </ac:spMkLst>
        </pc:spChg>
        <pc:spChg chg="mod">
          <ac:chgData name="Umair Solangi" userId="3d6136b9c482d888" providerId="Windows Live" clId="Web-{08006086-4D4F-4A0E-B9CB-30021E298D21}" dt="2022-05-15T14:19:53.005" v="30" actId="1076"/>
          <ac:spMkLst>
            <pc:docMk/>
            <pc:sldMk cId="4285491763" sldId="261"/>
            <ac:spMk id="3" creationId="{127D7A72-6F67-3990-D2A8-E70F2082A07E}"/>
          </ac:spMkLst>
        </pc:spChg>
        <pc:spChg chg="add">
          <ac:chgData name="Umair Solangi" userId="3d6136b9c482d888" providerId="Windows Live" clId="Web-{08006086-4D4F-4A0E-B9CB-30021E298D21}" dt="2022-05-15T14:20:36.241" v="31"/>
          <ac:spMkLst>
            <pc:docMk/>
            <pc:sldMk cId="4285491763" sldId="261"/>
            <ac:spMk id="4" creationId="{9685B437-C134-7CA0-C9F7-A25C6BBFB074}"/>
          </ac:spMkLst>
        </pc:spChg>
      </pc:sldChg>
    </pc:docChg>
  </pc:docChgLst>
  <pc:docChgLst>
    <pc:chgData name="Umair Solangi" userId="3d6136b9c482d888" providerId="Windows Live" clId="Web-{EDCDFB43-B6A5-483D-9DB5-C15E061E4155}"/>
    <pc:docChg chg="modSld addMainMaster delMainMaster">
      <pc:chgData name="Umair Solangi" userId="3d6136b9c482d888" providerId="Windows Live" clId="Web-{EDCDFB43-B6A5-483D-9DB5-C15E061E4155}" dt="2022-05-15T13:42:45.255" v="122" actId="20577"/>
      <pc:docMkLst>
        <pc:docMk/>
      </pc:docMkLst>
      <pc:sldChg chg="addSp delSp modSp mod setBg modClrScheme addAnim delAnim setClrOvrMap chgLayout">
        <pc:chgData name="Umair Solangi" userId="3d6136b9c482d888" providerId="Windows Live" clId="Web-{EDCDFB43-B6A5-483D-9DB5-C15E061E4155}" dt="2022-05-15T13:42:45.255" v="122" actId="20577"/>
        <pc:sldMkLst>
          <pc:docMk/>
          <pc:sldMk cId="109857222" sldId="256"/>
        </pc:sldMkLst>
        <pc:spChg chg="mod">
          <ac:chgData name="Umair Solangi" userId="3d6136b9c482d888" providerId="Windows Live" clId="Web-{EDCDFB43-B6A5-483D-9DB5-C15E061E4155}" dt="2022-05-15T13:41:13.863" v="117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Umair Solangi" userId="3d6136b9c482d888" providerId="Windows Live" clId="Web-{EDCDFB43-B6A5-483D-9DB5-C15E061E4155}" dt="2022-05-15T13:42:45.255" v="122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Umair Solangi" userId="3d6136b9c482d888" providerId="Windows Live" clId="Web-{EDCDFB43-B6A5-483D-9DB5-C15E061E4155}" dt="2022-05-15T13:40:07.346" v="104"/>
          <ac:spMkLst>
            <pc:docMk/>
            <pc:sldMk cId="109857222" sldId="256"/>
            <ac:spMk id="6" creationId="{A0D37FFF-474C-65FC-42CC-41A255CDAAE9}"/>
          </ac:spMkLst>
        </pc:spChg>
        <pc:spChg chg="add del">
          <ac:chgData name="Umair Solangi" userId="3d6136b9c482d888" providerId="Windows Live" clId="Web-{EDCDFB43-B6A5-483D-9DB5-C15E061E4155}" dt="2022-05-15T13:40:46.612" v="107"/>
          <ac:spMkLst>
            <pc:docMk/>
            <pc:sldMk cId="109857222" sldId="256"/>
            <ac:spMk id="9" creationId="{0671A8AE-40A1-4631-A6B8-581AFF065482}"/>
          </ac:spMkLst>
        </pc:spChg>
        <pc:spChg chg="add del">
          <ac:chgData name="Umair Solangi" userId="3d6136b9c482d888" providerId="Windows Live" clId="Web-{EDCDFB43-B6A5-483D-9DB5-C15E061E4155}" dt="2022-05-15T13:40:46.612" v="107"/>
          <ac:spMkLst>
            <pc:docMk/>
            <pc:sldMk cId="109857222" sldId="256"/>
            <ac:spMk id="11" creationId="{A44CD100-6267-4E62-AA64-2182A3A6A1C0}"/>
          </ac:spMkLst>
        </pc:spChg>
        <pc:spChg chg="add del">
          <ac:chgData name="Umair Solangi" userId="3d6136b9c482d888" providerId="Windows Live" clId="Web-{EDCDFB43-B6A5-483D-9DB5-C15E061E4155}" dt="2022-05-15T13:40:55.612" v="109"/>
          <ac:spMkLst>
            <pc:docMk/>
            <pc:sldMk cId="109857222" sldId="256"/>
            <ac:spMk id="13" creationId="{B2C335F7-F61C-4EB4-80F2-4B1438FE66BB}"/>
          </ac:spMkLst>
        </pc:spChg>
        <pc:spChg chg="add del">
          <ac:chgData name="Umair Solangi" userId="3d6136b9c482d888" providerId="Windows Live" clId="Web-{EDCDFB43-B6A5-483D-9DB5-C15E061E4155}" dt="2022-05-15T13:40:55.612" v="109"/>
          <ac:spMkLst>
            <pc:docMk/>
            <pc:sldMk cId="109857222" sldId="256"/>
            <ac:spMk id="14" creationId="{956C5C09-0043-4549-B800-2101B70D667D}"/>
          </ac:spMkLst>
        </pc:spChg>
        <pc:spChg chg="add del">
          <ac:chgData name="Umair Solangi" userId="3d6136b9c482d888" providerId="Windows Live" clId="Web-{EDCDFB43-B6A5-483D-9DB5-C15E061E4155}" dt="2022-05-15T13:40:55.612" v="109"/>
          <ac:spMkLst>
            <pc:docMk/>
            <pc:sldMk cId="109857222" sldId="256"/>
            <ac:spMk id="15" creationId="{B7E2F724-2FB3-4D1D-A730-739B8654C030}"/>
          </ac:spMkLst>
        </pc:spChg>
        <pc:spChg chg="add del">
          <ac:chgData name="Umair Solangi" userId="3d6136b9c482d888" providerId="Windows Live" clId="Web-{EDCDFB43-B6A5-483D-9DB5-C15E061E4155}" dt="2022-05-15T13:41:04.972" v="115"/>
          <ac:spMkLst>
            <pc:docMk/>
            <pc:sldMk cId="109857222" sldId="256"/>
            <ac:spMk id="18" creationId="{9B45BA4C-9B54-4496-821F-9E0985CA984D}"/>
          </ac:spMkLst>
        </pc:spChg>
        <pc:picChg chg="add del mod ord">
          <ac:chgData name="Umair Solangi" userId="3d6136b9c482d888" providerId="Windows Live" clId="Web-{EDCDFB43-B6A5-483D-9DB5-C15E061E4155}" dt="2022-05-15T13:35:10.527" v="84"/>
          <ac:picMkLst>
            <pc:docMk/>
            <pc:sldMk cId="109857222" sldId="256"/>
            <ac:picMk id="4" creationId="{3A0E6C4D-873E-BB43-BC95-A59E073850E1}"/>
          </ac:picMkLst>
        </pc:picChg>
        <pc:picChg chg="add del mod">
          <ac:chgData name="Umair Solangi" userId="3d6136b9c482d888" providerId="Windows Live" clId="Web-{EDCDFB43-B6A5-483D-9DB5-C15E061E4155}" dt="2022-05-15T13:36:30.873" v="93"/>
          <ac:picMkLst>
            <pc:docMk/>
            <pc:sldMk cId="109857222" sldId="256"/>
            <ac:picMk id="5" creationId="{DCE93F79-D602-A507-DD31-487F4C2F411C}"/>
          </ac:picMkLst>
        </pc:picChg>
        <pc:picChg chg="add del mod">
          <ac:chgData name="Umair Solangi" userId="3d6136b9c482d888" providerId="Windows Live" clId="Web-{EDCDFB43-B6A5-483D-9DB5-C15E061E4155}" dt="2022-05-15T13:39:57.986" v="101"/>
          <ac:picMkLst>
            <pc:docMk/>
            <pc:sldMk cId="109857222" sldId="256"/>
            <ac:picMk id="7" creationId="{2F036709-3C30-6577-C5A4-4D1AE199A4F4}"/>
          </ac:picMkLst>
        </pc:picChg>
        <pc:picChg chg="add del">
          <ac:chgData name="Umair Solangi" userId="3d6136b9c482d888" providerId="Windows Live" clId="Web-{EDCDFB43-B6A5-483D-9DB5-C15E061E4155}" dt="2022-05-15T13:40:46.612" v="107"/>
          <ac:picMkLst>
            <pc:docMk/>
            <pc:sldMk cId="109857222" sldId="256"/>
            <ac:picMk id="8" creationId="{82E12DDF-5DA4-62C7-E689-99D65B55E5FE}"/>
          </ac:picMkLst>
        </pc:picChg>
        <pc:picChg chg="add del">
          <ac:chgData name="Umair Solangi" userId="3d6136b9c482d888" providerId="Windows Live" clId="Web-{EDCDFB43-B6A5-483D-9DB5-C15E061E4155}" dt="2022-05-15T13:40:55.612" v="109"/>
          <ac:picMkLst>
            <pc:docMk/>
            <pc:sldMk cId="109857222" sldId="256"/>
            <ac:picMk id="16" creationId="{C5BD1D1C-9D7E-CD9D-40D8-3408B3E02269}"/>
          </ac:picMkLst>
        </pc:picChg>
        <pc:picChg chg="add del">
          <ac:chgData name="Umair Solangi" userId="3d6136b9c482d888" providerId="Windows Live" clId="Web-{EDCDFB43-B6A5-483D-9DB5-C15E061E4155}" dt="2022-05-15T13:41:04.972" v="115"/>
          <ac:picMkLst>
            <pc:docMk/>
            <pc:sldMk cId="109857222" sldId="256"/>
            <ac:picMk id="19" creationId="{2FA8D59E-7648-AAFD-B8AC-1C16FFDE1D62}"/>
          </ac:picMkLst>
        </pc:picChg>
      </pc:sldChg>
      <pc:sldMasterChg chg="add del addSldLayout delSldLayout">
        <pc:chgData name="Umair Solangi" userId="3d6136b9c482d888" providerId="Windows Live" clId="Web-{EDCDFB43-B6A5-483D-9DB5-C15E061E4155}" dt="2022-05-15T13:41:04.972" v="115"/>
        <pc:sldMasterMkLst>
          <pc:docMk/>
          <pc:sldMasterMk cId="2460954070" sldId="2147483660"/>
        </pc:sldMasterMkLst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Umair Solangi" userId="3d6136b9c482d888" providerId="Windows Live" clId="Web-{EDCDFB43-B6A5-483D-9DB5-C15E061E4155}" dt="2022-05-15T13:40:46.612" v="107"/>
        <pc:sldMasterMkLst>
          <pc:docMk/>
          <pc:sldMasterMk cId="2255027832" sldId="2147483672"/>
        </pc:sldMasterMkLst>
        <pc:sldLayoutChg chg="add del">
          <pc:chgData name="Umair Solangi" userId="3d6136b9c482d888" providerId="Windows Live" clId="Web-{EDCDFB43-B6A5-483D-9DB5-C15E061E4155}" dt="2022-05-15T13:40:46.612" v="107"/>
          <pc:sldLayoutMkLst>
            <pc:docMk/>
            <pc:sldMasterMk cId="2255027832" sldId="2147483672"/>
            <pc:sldLayoutMk cId="837744022" sldId="2147483673"/>
          </pc:sldLayoutMkLst>
        </pc:sldLayoutChg>
        <pc:sldLayoutChg chg="add del">
          <pc:chgData name="Umair Solangi" userId="3d6136b9c482d888" providerId="Windows Live" clId="Web-{EDCDFB43-B6A5-483D-9DB5-C15E061E4155}" dt="2022-05-15T13:40:46.612" v="107"/>
          <pc:sldLayoutMkLst>
            <pc:docMk/>
            <pc:sldMasterMk cId="2255027832" sldId="2147483672"/>
            <pc:sldLayoutMk cId="4261969137" sldId="2147483674"/>
          </pc:sldLayoutMkLst>
        </pc:sldLayoutChg>
        <pc:sldLayoutChg chg="add del replId">
          <pc:chgData name="Umair Solangi" userId="3d6136b9c482d888" providerId="Windows Live" clId="Web-{EDCDFB43-B6A5-483D-9DB5-C15E061E4155}" dt="2022-05-15T13:40:46.612" v="107"/>
          <pc:sldLayoutMkLst>
            <pc:docMk/>
            <pc:sldMasterMk cId="2255027832" sldId="2147483672"/>
            <pc:sldLayoutMk cId="727667110" sldId="2147483675"/>
          </pc:sldLayoutMkLst>
        </pc:sldLayoutChg>
        <pc:sldLayoutChg chg="add del replId">
          <pc:chgData name="Umair Solangi" userId="3d6136b9c482d888" providerId="Windows Live" clId="Web-{EDCDFB43-B6A5-483D-9DB5-C15E061E4155}" dt="2022-05-15T13:40:46.612" v="107"/>
          <pc:sldLayoutMkLst>
            <pc:docMk/>
            <pc:sldMasterMk cId="2255027832" sldId="2147483672"/>
            <pc:sldLayoutMk cId="385296057" sldId="2147483676"/>
          </pc:sldLayoutMkLst>
        </pc:sldLayoutChg>
        <pc:sldLayoutChg chg="add del replId">
          <pc:chgData name="Umair Solangi" userId="3d6136b9c482d888" providerId="Windows Live" clId="Web-{EDCDFB43-B6A5-483D-9DB5-C15E061E4155}" dt="2022-05-15T13:40:46.612" v="107"/>
          <pc:sldLayoutMkLst>
            <pc:docMk/>
            <pc:sldMasterMk cId="2255027832" sldId="2147483672"/>
            <pc:sldLayoutMk cId="1502939526" sldId="2147483677"/>
          </pc:sldLayoutMkLst>
        </pc:sldLayoutChg>
        <pc:sldLayoutChg chg="add del replId">
          <pc:chgData name="Umair Solangi" userId="3d6136b9c482d888" providerId="Windows Live" clId="Web-{EDCDFB43-B6A5-483D-9DB5-C15E061E4155}" dt="2022-05-15T13:40:46.612" v="107"/>
          <pc:sldLayoutMkLst>
            <pc:docMk/>
            <pc:sldMasterMk cId="2255027832" sldId="2147483672"/>
            <pc:sldLayoutMk cId="2982267616" sldId="2147483678"/>
          </pc:sldLayoutMkLst>
        </pc:sldLayoutChg>
        <pc:sldLayoutChg chg="add del replId">
          <pc:chgData name="Umair Solangi" userId="3d6136b9c482d888" providerId="Windows Live" clId="Web-{EDCDFB43-B6A5-483D-9DB5-C15E061E4155}" dt="2022-05-15T13:40:46.612" v="107"/>
          <pc:sldLayoutMkLst>
            <pc:docMk/>
            <pc:sldMasterMk cId="2255027832" sldId="2147483672"/>
            <pc:sldLayoutMk cId="1856697189" sldId="2147483679"/>
          </pc:sldLayoutMkLst>
        </pc:sldLayoutChg>
        <pc:sldLayoutChg chg="add del replId">
          <pc:chgData name="Umair Solangi" userId="3d6136b9c482d888" providerId="Windows Live" clId="Web-{EDCDFB43-B6A5-483D-9DB5-C15E061E4155}" dt="2022-05-15T13:40:46.612" v="107"/>
          <pc:sldLayoutMkLst>
            <pc:docMk/>
            <pc:sldMasterMk cId="2255027832" sldId="2147483672"/>
            <pc:sldLayoutMk cId="330351366" sldId="2147483680"/>
          </pc:sldLayoutMkLst>
        </pc:sldLayoutChg>
        <pc:sldLayoutChg chg="add del replId">
          <pc:chgData name="Umair Solangi" userId="3d6136b9c482d888" providerId="Windows Live" clId="Web-{EDCDFB43-B6A5-483D-9DB5-C15E061E4155}" dt="2022-05-15T13:40:46.612" v="107"/>
          <pc:sldLayoutMkLst>
            <pc:docMk/>
            <pc:sldMasterMk cId="2255027832" sldId="2147483672"/>
            <pc:sldLayoutMk cId="3129881351" sldId="2147483681"/>
          </pc:sldLayoutMkLst>
        </pc:sldLayoutChg>
        <pc:sldLayoutChg chg="add del replId">
          <pc:chgData name="Umair Solangi" userId="3d6136b9c482d888" providerId="Windows Live" clId="Web-{EDCDFB43-B6A5-483D-9DB5-C15E061E4155}" dt="2022-05-15T13:40:46.612" v="107"/>
          <pc:sldLayoutMkLst>
            <pc:docMk/>
            <pc:sldMasterMk cId="2255027832" sldId="2147483672"/>
            <pc:sldLayoutMk cId="4085245785" sldId="2147483682"/>
          </pc:sldLayoutMkLst>
        </pc:sldLayoutChg>
        <pc:sldLayoutChg chg="add del replId">
          <pc:chgData name="Umair Solangi" userId="3d6136b9c482d888" providerId="Windows Live" clId="Web-{EDCDFB43-B6A5-483D-9DB5-C15E061E4155}" dt="2022-05-15T13:40:46.612" v="107"/>
          <pc:sldLayoutMkLst>
            <pc:docMk/>
            <pc:sldMasterMk cId="2255027832" sldId="2147483672"/>
            <pc:sldLayoutMk cId="1732486464" sldId="2147483683"/>
          </pc:sldLayoutMkLst>
        </pc:sldLayoutChg>
        <pc:sldLayoutChg chg="add del replId">
          <pc:chgData name="Umair Solangi" userId="3d6136b9c482d888" providerId="Windows Live" clId="Web-{EDCDFB43-B6A5-483D-9DB5-C15E061E4155}" dt="2022-05-15T13:40:46.612" v="107"/>
          <pc:sldLayoutMkLst>
            <pc:docMk/>
            <pc:sldMasterMk cId="2255027832" sldId="2147483672"/>
            <pc:sldLayoutMk cId="3902934080" sldId="2147483684"/>
          </pc:sldLayoutMkLst>
        </pc:sldLayoutChg>
      </pc:sldMasterChg>
      <pc:sldMasterChg chg="add del addSldLayout delSldLayout">
        <pc:chgData name="Umair Solangi" userId="3d6136b9c482d888" providerId="Windows Live" clId="Web-{EDCDFB43-B6A5-483D-9DB5-C15E061E4155}" dt="2022-05-15T13:41:04.972" v="115"/>
        <pc:sldMasterMkLst>
          <pc:docMk/>
          <pc:sldMasterMk cId="3186059300" sldId="2147483699"/>
        </pc:sldMasterMkLst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3186059300" sldId="2147483699"/>
            <pc:sldLayoutMk cId="1475502238" sldId="2147483688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3186059300" sldId="2147483699"/>
            <pc:sldLayoutMk cId="3513235890" sldId="2147483689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3186059300" sldId="2147483699"/>
            <pc:sldLayoutMk cId="1587374893" sldId="2147483690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3186059300" sldId="2147483699"/>
            <pc:sldLayoutMk cId="1504298465" sldId="2147483691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3186059300" sldId="2147483699"/>
            <pc:sldLayoutMk cId="153194569" sldId="2147483692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3186059300" sldId="2147483699"/>
            <pc:sldLayoutMk cId="488314027" sldId="2147483693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3186059300" sldId="2147483699"/>
            <pc:sldLayoutMk cId="2626543842" sldId="2147483694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3186059300" sldId="2147483699"/>
            <pc:sldLayoutMk cId="1854954812" sldId="2147483695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3186059300" sldId="2147483699"/>
            <pc:sldLayoutMk cId="1415779354" sldId="2147483696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3186059300" sldId="2147483699"/>
            <pc:sldLayoutMk cId="3093422504" sldId="2147483697"/>
          </pc:sldLayoutMkLst>
        </pc:sldLayoutChg>
        <pc:sldLayoutChg chg="add del">
          <pc:chgData name="Umair Solangi" userId="3d6136b9c482d888" providerId="Windows Live" clId="Web-{EDCDFB43-B6A5-483D-9DB5-C15E061E4155}" dt="2022-05-15T13:41:04.972" v="115"/>
          <pc:sldLayoutMkLst>
            <pc:docMk/>
            <pc:sldMasterMk cId="3186059300" sldId="2147483699"/>
            <pc:sldLayoutMk cId="2820600569" sldId="2147483698"/>
          </pc:sldLayoutMkLst>
        </pc:sldLayoutChg>
      </pc:sldMasterChg>
      <pc:sldMasterChg chg="add del addSldLayout delSldLayout">
        <pc:chgData name="Umair Solangi" userId="3d6136b9c482d888" providerId="Windows Live" clId="Web-{EDCDFB43-B6A5-483D-9DB5-C15E061E4155}" dt="2022-05-15T13:40:55.612" v="109"/>
        <pc:sldMasterMkLst>
          <pc:docMk/>
          <pc:sldMasterMk cId="3906964131" sldId="2147483751"/>
        </pc:sldMasterMkLst>
        <pc:sldLayoutChg chg="add del">
          <pc:chgData name="Umair Solangi" userId="3d6136b9c482d888" providerId="Windows Live" clId="Web-{EDCDFB43-B6A5-483D-9DB5-C15E061E4155}" dt="2022-05-15T13:40:55.612" v="109"/>
          <pc:sldLayoutMkLst>
            <pc:docMk/>
            <pc:sldMasterMk cId="3906964131" sldId="2147483751"/>
            <pc:sldLayoutMk cId="741342154" sldId="2147483740"/>
          </pc:sldLayoutMkLst>
        </pc:sldLayoutChg>
        <pc:sldLayoutChg chg="add del">
          <pc:chgData name="Umair Solangi" userId="3d6136b9c482d888" providerId="Windows Live" clId="Web-{EDCDFB43-B6A5-483D-9DB5-C15E061E4155}" dt="2022-05-15T13:40:55.612" v="109"/>
          <pc:sldLayoutMkLst>
            <pc:docMk/>
            <pc:sldMasterMk cId="3906964131" sldId="2147483751"/>
            <pc:sldLayoutMk cId="3240326443" sldId="2147483741"/>
          </pc:sldLayoutMkLst>
        </pc:sldLayoutChg>
        <pc:sldLayoutChg chg="add del">
          <pc:chgData name="Umair Solangi" userId="3d6136b9c482d888" providerId="Windows Live" clId="Web-{EDCDFB43-B6A5-483D-9DB5-C15E061E4155}" dt="2022-05-15T13:40:55.612" v="109"/>
          <pc:sldLayoutMkLst>
            <pc:docMk/>
            <pc:sldMasterMk cId="3906964131" sldId="2147483751"/>
            <pc:sldLayoutMk cId="1701854709" sldId="2147483742"/>
          </pc:sldLayoutMkLst>
        </pc:sldLayoutChg>
        <pc:sldLayoutChg chg="add del">
          <pc:chgData name="Umair Solangi" userId="3d6136b9c482d888" providerId="Windows Live" clId="Web-{EDCDFB43-B6A5-483D-9DB5-C15E061E4155}" dt="2022-05-15T13:40:55.612" v="109"/>
          <pc:sldLayoutMkLst>
            <pc:docMk/>
            <pc:sldMasterMk cId="3906964131" sldId="2147483751"/>
            <pc:sldLayoutMk cId="1347962510" sldId="2147483743"/>
          </pc:sldLayoutMkLst>
        </pc:sldLayoutChg>
        <pc:sldLayoutChg chg="add del">
          <pc:chgData name="Umair Solangi" userId="3d6136b9c482d888" providerId="Windows Live" clId="Web-{EDCDFB43-B6A5-483D-9DB5-C15E061E4155}" dt="2022-05-15T13:40:55.612" v="109"/>
          <pc:sldLayoutMkLst>
            <pc:docMk/>
            <pc:sldMasterMk cId="3906964131" sldId="2147483751"/>
            <pc:sldLayoutMk cId="3690177942" sldId="2147483744"/>
          </pc:sldLayoutMkLst>
        </pc:sldLayoutChg>
        <pc:sldLayoutChg chg="add del">
          <pc:chgData name="Umair Solangi" userId="3d6136b9c482d888" providerId="Windows Live" clId="Web-{EDCDFB43-B6A5-483D-9DB5-C15E061E4155}" dt="2022-05-15T13:40:55.612" v="109"/>
          <pc:sldLayoutMkLst>
            <pc:docMk/>
            <pc:sldMasterMk cId="3906964131" sldId="2147483751"/>
            <pc:sldLayoutMk cId="1025903107" sldId="2147483745"/>
          </pc:sldLayoutMkLst>
        </pc:sldLayoutChg>
        <pc:sldLayoutChg chg="add del">
          <pc:chgData name="Umair Solangi" userId="3d6136b9c482d888" providerId="Windows Live" clId="Web-{EDCDFB43-B6A5-483D-9DB5-C15E061E4155}" dt="2022-05-15T13:40:55.612" v="109"/>
          <pc:sldLayoutMkLst>
            <pc:docMk/>
            <pc:sldMasterMk cId="3906964131" sldId="2147483751"/>
            <pc:sldLayoutMk cId="256247845" sldId="2147483746"/>
          </pc:sldLayoutMkLst>
        </pc:sldLayoutChg>
        <pc:sldLayoutChg chg="add del">
          <pc:chgData name="Umair Solangi" userId="3d6136b9c482d888" providerId="Windows Live" clId="Web-{EDCDFB43-B6A5-483D-9DB5-C15E061E4155}" dt="2022-05-15T13:40:55.612" v="109"/>
          <pc:sldLayoutMkLst>
            <pc:docMk/>
            <pc:sldMasterMk cId="3906964131" sldId="2147483751"/>
            <pc:sldLayoutMk cId="1402554767" sldId="2147483747"/>
          </pc:sldLayoutMkLst>
        </pc:sldLayoutChg>
        <pc:sldLayoutChg chg="add del">
          <pc:chgData name="Umair Solangi" userId="3d6136b9c482d888" providerId="Windows Live" clId="Web-{EDCDFB43-B6A5-483D-9DB5-C15E061E4155}" dt="2022-05-15T13:40:55.612" v="109"/>
          <pc:sldLayoutMkLst>
            <pc:docMk/>
            <pc:sldMasterMk cId="3906964131" sldId="2147483751"/>
            <pc:sldLayoutMk cId="2990022017" sldId="2147483748"/>
          </pc:sldLayoutMkLst>
        </pc:sldLayoutChg>
        <pc:sldLayoutChg chg="add del">
          <pc:chgData name="Umair Solangi" userId="3d6136b9c482d888" providerId="Windows Live" clId="Web-{EDCDFB43-B6A5-483D-9DB5-C15E061E4155}" dt="2022-05-15T13:40:55.612" v="109"/>
          <pc:sldLayoutMkLst>
            <pc:docMk/>
            <pc:sldMasterMk cId="3906964131" sldId="2147483751"/>
            <pc:sldLayoutMk cId="4217296957" sldId="2147483749"/>
          </pc:sldLayoutMkLst>
        </pc:sldLayoutChg>
        <pc:sldLayoutChg chg="add del">
          <pc:chgData name="Umair Solangi" userId="3d6136b9c482d888" providerId="Windows Live" clId="Web-{EDCDFB43-B6A5-483D-9DB5-C15E061E4155}" dt="2022-05-15T13:40:55.612" v="109"/>
          <pc:sldLayoutMkLst>
            <pc:docMk/>
            <pc:sldMasterMk cId="3906964131" sldId="2147483751"/>
            <pc:sldLayoutMk cId="3517794981" sldId="2147483750"/>
          </pc:sldLayoutMkLst>
        </pc:sldLayoutChg>
      </pc:sldMasterChg>
    </pc:docChg>
  </pc:docChgLst>
  <pc:docChgLst>
    <pc:chgData name="Umair Solangi" userId="3d6136b9c482d888" providerId="Windows Live" clId="Web-{9E5DD85A-B67E-4F09-AED7-8637585037E9}"/>
    <pc:docChg chg="addSld modSld">
      <pc:chgData name="Umair Solangi" userId="3d6136b9c482d888" providerId="Windows Live" clId="Web-{9E5DD85A-B67E-4F09-AED7-8637585037E9}" dt="2022-05-15T14:10:25.764" v="108" actId="1076"/>
      <pc:docMkLst>
        <pc:docMk/>
      </pc:docMkLst>
      <pc:sldChg chg="modSp addAnim delAnim modAnim">
        <pc:chgData name="Umair Solangi" userId="3d6136b9c482d888" providerId="Windows Live" clId="Web-{9E5DD85A-B67E-4F09-AED7-8637585037E9}" dt="2022-05-15T13:43:45.369" v="4"/>
        <pc:sldMkLst>
          <pc:docMk/>
          <pc:sldMk cId="109857222" sldId="256"/>
        </pc:sldMkLst>
        <pc:spChg chg="mod">
          <ac:chgData name="Umair Solangi" userId="3d6136b9c482d888" providerId="Windows Live" clId="Web-{9E5DD85A-B67E-4F09-AED7-8637585037E9}" dt="2022-05-15T13:43:32.697" v="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Umair Solangi" userId="3d6136b9c482d888" providerId="Windows Live" clId="Web-{9E5DD85A-B67E-4F09-AED7-8637585037E9}" dt="2022-05-15T13:50:28.612" v="16" actId="1076"/>
        <pc:sldMkLst>
          <pc:docMk/>
          <pc:sldMk cId="4035222673" sldId="257"/>
        </pc:sldMkLst>
        <pc:spChg chg="del mod">
          <ac:chgData name="Umair Solangi" userId="3d6136b9c482d888" providerId="Windows Live" clId="Web-{9E5DD85A-B67E-4F09-AED7-8637585037E9}" dt="2022-05-15T13:45:12.230" v="8"/>
          <ac:spMkLst>
            <pc:docMk/>
            <pc:sldMk cId="4035222673" sldId="257"/>
            <ac:spMk id="2" creationId="{E828EBF5-3E1D-A5B3-9E86-0916790B9FAE}"/>
          </ac:spMkLst>
        </pc:spChg>
        <pc:spChg chg="del">
          <ac:chgData name="Umair Solangi" userId="3d6136b9c482d888" providerId="Windows Live" clId="Web-{9E5DD85A-B67E-4F09-AED7-8637585037E9}" dt="2022-05-15T13:45:04.417" v="6"/>
          <ac:spMkLst>
            <pc:docMk/>
            <pc:sldMk cId="4035222673" sldId="257"/>
            <ac:spMk id="3" creationId="{EC7F3412-7EC3-CEC5-03E8-1766905C7D0F}"/>
          </ac:spMkLst>
        </pc:spChg>
        <pc:picChg chg="add mod ord">
          <ac:chgData name="Umair Solangi" userId="3d6136b9c482d888" providerId="Windows Live" clId="Web-{9E5DD85A-B67E-4F09-AED7-8637585037E9}" dt="2022-05-15T13:45:21.902" v="12" actId="1076"/>
          <ac:picMkLst>
            <pc:docMk/>
            <pc:sldMk cId="4035222673" sldId="257"/>
            <ac:picMk id="4" creationId="{FC69DB8D-5852-D2B7-7120-806421D99B45}"/>
          </ac:picMkLst>
        </pc:picChg>
        <pc:picChg chg="add mod">
          <ac:chgData name="Umair Solangi" userId="3d6136b9c482d888" providerId="Windows Live" clId="Web-{9E5DD85A-B67E-4F09-AED7-8637585037E9}" dt="2022-05-15T13:50:28.612" v="16" actId="1076"/>
          <ac:picMkLst>
            <pc:docMk/>
            <pc:sldMk cId="4035222673" sldId="257"/>
            <ac:picMk id="5" creationId="{06C88AF9-E9C8-3FE4-37EB-0CB1AF970622}"/>
          </ac:picMkLst>
        </pc:picChg>
      </pc:sldChg>
      <pc:sldChg chg="modSp new">
        <pc:chgData name="Umair Solangi" userId="3d6136b9c482d888" providerId="Windows Live" clId="Web-{9E5DD85A-B67E-4F09-AED7-8637585037E9}" dt="2022-05-15T13:52:59.975" v="37" actId="20577"/>
        <pc:sldMkLst>
          <pc:docMk/>
          <pc:sldMk cId="1192870813" sldId="258"/>
        </pc:sldMkLst>
        <pc:spChg chg="mod">
          <ac:chgData name="Umair Solangi" userId="3d6136b9c482d888" providerId="Windows Live" clId="Web-{9E5DD85A-B67E-4F09-AED7-8637585037E9}" dt="2022-05-15T13:52:59.975" v="37" actId="20577"/>
          <ac:spMkLst>
            <pc:docMk/>
            <pc:sldMk cId="1192870813" sldId="258"/>
            <ac:spMk id="2" creationId="{A91483AC-3026-787C-269A-5D8AC2652296}"/>
          </ac:spMkLst>
        </pc:spChg>
        <pc:spChg chg="mod">
          <ac:chgData name="Umair Solangi" userId="3d6136b9c482d888" providerId="Windows Live" clId="Web-{9E5DD85A-B67E-4F09-AED7-8637585037E9}" dt="2022-05-15T13:52:47.334" v="20" actId="20577"/>
          <ac:spMkLst>
            <pc:docMk/>
            <pc:sldMk cId="1192870813" sldId="258"/>
            <ac:spMk id="3" creationId="{636848E0-A3E3-60C0-2972-0FF9E69E906E}"/>
          </ac:spMkLst>
        </pc:spChg>
      </pc:sldChg>
      <pc:sldChg chg="addSp delSp modSp new">
        <pc:chgData name="Umair Solangi" userId="3d6136b9c482d888" providerId="Windows Live" clId="Web-{9E5DD85A-B67E-4F09-AED7-8637585037E9}" dt="2022-05-15T14:09:44.216" v="95" actId="14100"/>
        <pc:sldMkLst>
          <pc:docMk/>
          <pc:sldMk cId="1465984911" sldId="259"/>
        </pc:sldMkLst>
        <pc:spChg chg="del mod">
          <ac:chgData name="Umair Solangi" userId="3d6136b9c482d888" providerId="Windows Live" clId="Web-{9E5DD85A-B67E-4F09-AED7-8637585037E9}" dt="2022-05-15T14:07:50.135" v="64"/>
          <ac:spMkLst>
            <pc:docMk/>
            <pc:sldMk cId="1465984911" sldId="259"/>
            <ac:spMk id="2" creationId="{053D2BE1-1D5F-1D9C-5671-60030017A66F}"/>
          </ac:spMkLst>
        </pc:spChg>
        <pc:spChg chg="del">
          <ac:chgData name="Umair Solangi" userId="3d6136b9c482d888" providerId="Windows Live" clId="Web-{9E5DD85A-B67E-4F09-AED7-8637585037E9}" dt="2022-05-15T14:07:02.713" v="46"/>
          <ac:spMkLst>
            <pc:docMk/>
            <pc:sldMk cId="1465984911" sldId="259"/>
            <ac:spMk id="3" creationId="{2CE79A9A-E968-CA76-F93D-23E1309F4ADF}"/>
          </ac:spMkLst>
        </pc:spChg>
        <pc:spChg chg="add del mod">
          <ac:chgData name="Umair Solangi" userId="3d6136b9c482d888" providerId="Windows Live" clId="Web-{9E5DD85A-B67E-4F09-AED7-8637585037E9}" dt="2022-05-15T14:07:53.745" v="67"/>
          <ac:spMkLst>
            <pc:docMk/>
            <pc:sldMk cId="1465984911" sldId="259"/>
            <ac:spMk id="11" creationId="{B86F3700-F97D-87DB-0288-2D414F68E1F9}"/>
          </ac:spMkLst>
        </pc:spChg>
        <pc:picChg chg="add mod ord">
          <ac:chgData name="Umair Solangi" userId="3d6136b9c482d888" providerId="Windows Live" clId="Web-{9E5DD85A-B67E-4F09-AED7-8637585037E9}" dt="2022-05-15T14:08:03.886" v="71" actId="1076"/>
          <ac:picMkLst>
            <pc:docMk/>
            <pc:sldMk cId="1465984911" sldId="259"/>
            <ac:picMk id="4" creationId="{E32274B6-B9D3-56D6-0804-9CCFF6AE113E}"/>
          </ac:picMkLst>
        </pc:picChg>
        <pc:picChg chg="add del mod">
          <ac:chgData name="Umair Solangi" userId="3d6136b9c482d888" providerId="Windows Live" clId="Web-{9E5DD85A-B67E-4F09-AED7-8637585037E9}" dt="2022-05-15T14:09:25.200" v="89"/>
          <ac:picMkLst>
            <pc:docMk/>
            <pc:sldMk cId="1465984911" sldId="259"/>
            <ac:picMk id="5" creationId="{DFCA9F25-7393-F8CC-145F-18A53C292184}"/>
          </ac:picMkLst>
        </pc:picChg>
        <pc:picChg chg="add del mod">
          <ac:chgData name="Umair Solangi" userId="3d6136b9c482d888" providerId="Windows Live" clId="Web-{9E5DD85A-B67E-4F09-AED7-8637585037E9}" dt="2022-05-15T14:09:24.388" v="88"/>
          <ac:picMkLst>
            <pc:docMk/>
            <pc:sldMk cId="1465984911" sldId="259"/>
            <ac:picMk id="6" creationId="{62A64A15-A1F9-EA39-F7D1-BE054738BFBB}"/>
          </ac:picMkLst>
        </pc:picChg>
        <pc:picChg chg="add mod">
          <ac:chgData name="Umair Solangi" userId="3d6136b9c482d888" providerId="Windows Live" clId="Web-{9E5DD85A-B67E-4F09-AED7-8637585037E9}" dt="2022-05-15T14:09:44.216" v="95" actId="14100"/>
          <ac:picMkLst>
            <pc:docMk/>
            <pc:sldMk cId="1465984911" sldId="259"/>
            <ac:picMk id="7" creationId="{47580A6C-A9FD-055A-3793-146A440F7D9B}"/>
          </ac:picMkLst>
        </pc:picChg>
        <pc:picChg chg="add mod">
          <ac:chgData name="Umair Solangi" userId="3d6136b9c482d888" providerId="Windows Live" clId="Web-{9E5DD85A-B67E-4F09-AED7-8637585037E9}" dt="2022-05-15T14:09:28.716" v="90" actId="14100"/>
          <ac:picMkLst>
            <pc:docMk/>
            <pc:sldMk cId="1465984911" sldId="259"/>
            <ac:picMk id="8" creationId="{7DD95B55-8F2A-C45E-47B1-B3AD26CBAEB0}"/>
          </ac:picMkLst>
        </pc:picChg>
        <pc:picChg chg="add mod">
          <ac:chgData name="Umair Solangi" userId="3d6136b9c482d888" providerId="Windows Live" clId="Web-{9E5DD85A-B67E-4F09-AED7-8637585037E9}" dt="2022-05-15T14:09:36.200" v="92" actId="14100"/>
          <ac:picMkLst>
            <pc:docMk/>
            <pc:sldMk cId="1465984911" sldId="259"/>
            <ac:picMk id="9" creationId="{E65E3E3F-10C1-D606-A9BD-48A1AB9EA3D7}"/>
          </ac:picMkLst>
        </pc:picChg>
      </pc:sldChg>
      <pc:sldChg chg="addSp delSp modSp new">
        <pc:chgData name="Umair Solangi" userId="3d6136b9c482d888" providerId="Windows Live" clId="Web-{9E5DD85A-B67E-4F09-AED7-8637585037E9}" dt="2022-05-15T14:10:25.764" v="108" actId="1076"/>
        <pc:sldMkLst>
          <pc:docMk/>
          <pc:sldMk cId="689672550" sldId="260"/>
        </pc:sldMkLst>
        <pc:spChg chg="del mod">
          <ac:chgData name="Umair Solangi" userId="3d6136b9c482d888" providerId="Windows Live" clId="Web-{9E5DD85A-B67E-4F09-AED7-8637585037E9}" dt="2022-05-15T14:09:55.748" v="98"/>
          <ac:spMkLst>
            <pc:docMk/>
            <pc:sldMk cId="689672550" sldId="260"/>
            <ac:spMk id="2" creationId="{7DA4ABFA-119F-F410-F238-288C9F00483C}"/>
          </ac:spMkLst>
        </pc:spChg>
        <pc:spChg chg="del">
          <ac:chgData name="Umair Solangi" userId="3d6136b9c482d888" providerId="Windows Live" clId="Web-{9E5DD85A-B67E-4F09-AED7-8637585037E9}" dt="2022-05-15T14:09:57.763" v="99"/>
          <ac:spMkLst>
            <pc:docMk/>
            <pc:sldMk cId="689672550" sldId="260"/>
            <ac:spMk id="3" creationId="{CA461060-3ACF-6A21-0D5E-C9168939ED40}"/>
          </ac:spMkLst>
        </pc:spChg>
        <pc:picChg chg="add mod">
          <ac:chgData name="Umair Solangi" userId="3d6136b9c482d888" providerId="Windows Live" clId="Web-{9E5DD85A-B67E-4F09-AED7-8637585037E9}" dt="2022-05-15T14:10:25.764" v="108" actId="1076"/>
          <ac:picMkLst>
            <pc:docMk/>
            <pc:sldMk cId="689672550" sldId="260"/>
            <ac:picMk id="4" creationId="{C1C0F8F4-A5A4-C681-DCEC-D827D0A43263}"/>
          </ac:picMkLst>
        </pc:picChg>
        <pc:picChg chg="add mod">
          <ac:chgData name="Umair Solangi" userId="3d6136b9c482d888" providerId="Windows Live" clId="Web-{9E5DD85A-B67E-4F09-AED7-8637585037E9}" dt="2022-05-15T14:10:17.170" v="105" actId="14100"/>
          <ac:picMkLst>
            <pc:docMk/>
            <pc:sldMk cId="689672550" sldId="260"/>
            <ac:picMk id="5" creationId="{DB3A9F2D-ABC1-5A34-DED7-02CF7BCA6E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5283" y="23875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>
                <a:cs typeface="Calibri Light"/>
              </a:rPr>
              <a:t>Immutable String Object </a:t>
            </a:r>
            <a:br>
              <a:rPr lang="en-US" b="1">
                <a:cs typeface="Calibri Light"/>
              </a:rPr>
            </a:br>
            <a:r>
              <a:rPr lang="en-US" b="1">
                <a:cs typeface="Calibri Light"/>
              </a:rPr>
              <a:t>&amp; </a:t>
            </a:r>
            <a:br>
              <a:rPr lang="en-US" b="1">
                <a:cs typeface="Calibri Light"/>
              </a:rPr>
            </a:br>
            <a:r>
              <a:rPr lang="en-US" b="1">
                <a:cs typeface="Calibri Light"/>
              </a:rPr>
              <a:t>Why String Objects are immutable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5849" y="6276227"/>
            <a:ext cx="3364302" cy="448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cs typeface="Calibri"/>
              </a:rPr>
              <a:t>Author: </a:t>
            </a:r>
            <a:r>
              <a:rPr lang="en-US" sz="2000" b="1" err="1">
                <a:cs typeface="Calibri"/>
              </a:rPr>
              <a:t>UmairSolangi</a:t>
            </a:r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C69DB8D-5852-D2B7-7120-806421D99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360" y="431021"/>
            <a:ext cx="3799998" cy="1892810"/>
          </a:xfrm>
        </p:spPr>
      </p:pic>
      <p:pic>
        <p:nvPicPr>
          <p:cNvPr id="5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6C88AF9-E9C8-3FE4-37EB-0CB1AF97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9" y="2398144"/>
            <a:ext cx="10506973" cy="52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2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83AC-3026-787C-269A-5D8AC265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Immutable String Object: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48E0-A3E3-60C0-2972-0FF9E69E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Immutable class in java means that </a:t>
            </a:r>
            <a:r>
              <a:rPr lang="en-US" b="1">
                <a:ea typeface="+mn-lt"/>
                <a:cs typeface="+mn-lt"/>
              </a:rPr>
              <a:t>once an object is created, we cannot change its content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287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32274B6-B9D3-56D6-0804-9CCFF6AE1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62" y="468150"/>
            <a:ext cx="7280155" cy="1941842"/>
          </a:xfr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7580A6C-A9FD-055A-3793-146A440F7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932" y="3232029"/>
            <a:ext cx="3517421" cy="2061713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DD95B55-8F2A-C45E-47B1-B3AD26CBA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20" y="2621861"/>
            <a:ext cx="7142669" cy="3425822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E65E3E3F-10C1-D606-A9BD-48A1AB9EA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432" y="829754"/>
            <a:ext cx="3373287" cy="137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1C0F8F4-A5A4-C681-DCEC-D827D0A4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500" y="4162156"/>
            <a:ext cx="3274623" cy="237244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B3A9F2D-ABC1-5A34-DED7-02CF7BCA6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79" y="355205"/>
            <a:ext cx="7933426" cy="43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7A72-6F67-3990-D2A8-E70F2082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540" y="2903927"/>
            <a:ext cx="4390845" cy="1058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0" b="1">
                <a:cs typeface="Calibri"/>
              </a:rPr>
              <a:t>Thank You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5B437-C134-7CA0-C9F7-A25C6BBFB07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8549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Immutable String Object  &amp;  Why String Objects are immutable</vt:lpstr>
      <vt:lpstr>PowerPoint Presentation</vt:lpstr>
      <vt:lpstr>Immutable String Object: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2022-05-15T11:01:52Z</dcterms:created>
  <dcterms:modified xsi:type="dcterms:W3CDTF">2022-05-15T14:21:12Z</dcterms:modified>
</cp:coreProperties>
</file>