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296" r:id="rId4"/>
    <p:sldId id="297" r:id="rId5"/>
    <p:sldId id="300" r:id="rId6"/>
    <p:sldId id="301" r:id="rId7"/>
  </p:sldIdLst>
  <p:sldSz cx="12192000" cy="6858000"/>
  <p:notesSz cx="6858000" cy="9144000"/>
  <p:embeddedFontLst>
    <p:embeddedFont>
      <p:font typeface="Arial Black" panose="020B0A0402010202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9ckr4CqeCVaaEwKlEEQj51kxn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9e7dd7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9e7dd7a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f9e7dd7a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8901395C-54E6-4D93-A74D-F8627457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9e7dd7a08_0_0:notes">
            <a:extLst>
              <a:ext uri="{FF2B5EF4-FFF2-40B4-BE49-F238E27FC236}">
                <a16:creationId xmlns:a16="http://schemas.microsoft.com/office/drawing/2014/main" id="{C543017D-1FA1-FA6C-565C-6BF9EA88C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9e7dd7a08_0_0:notes">
            <a:extLst>
              <a:ext uri="{FF2B5EF4-FFF2-40B4-BE49-F238E27FC236}">
                <a16:creationId xmlns:a16="http://schemas.microsoft.com/office/drawing/2014/main" id="{9E78EC00-7576-6F1F-BC5B-53D188A73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f9e7dd7a08_0_0:notes">
            <a:extLst>
              <a:ext uri="{FF2B5EF4-FFF2-40B4-BE49-F238E27FC236}">
                <a16:creationId xmlns:a16="http://schemas.microsoft.com/office/drawing/2014/main" id="{A450FCFF-3227-8DC9-49D6-26E25386BD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E53382E7-3ACE-8A0C-7BC4-F31EAB28A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9e7dd7a08_0_0:notes">
            <a:extLst>
              <a:ext uri="{FF2B5EF4-FFF2-40B4-BE49-F238E27FC236}">
                <a16:creationId xmlns:a16="http://schemas.microsoft.com/office/drawing/2014/main" id="{280656F0-901A-A416-7B43-DB984D7CC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9e7dd7a08_0_0:notes">
            <a:extLst>
              <a:ext uri="{FF2B5EF4-FFF2-40B4-BE49-F238E27FC236}">
                <a16:creationId xmlns:a16="http://schemas.microsoft.com/office/drawing/2014/main" id="{F735782A-502E-1652-3370-772A23D838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f9e7dd7a08_0_0:notes">
            <a:extLst>
              <a:ext uri="{FF2B5EF4-FFF2-40B4-BE49-F238E27FC236}">
                <a16:creationId xmlns:a16="http://schemas.microsoft.com/office/drawing/2014/main" id="{05C351FF-9B04-43D9-4818-D180324194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61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F658A380-156B-D253-FDB1-3BBB665E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9e7dd7a08_0_0:notes">
            <a:extLst>
              <a:ext uri="{FF2B5EF4-FFF2-40B4-BE49-F238E27FC236}">
                <a16:creationId xmlns:a16="http://schemas.microsoft.com/office/drawing/2014/main" id="{F515D4F5-9F6E-DF04-3F2F-58C9AC26C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9e7dd7a08_0_0:notes">
            <a:extLst>
              <a:ext uri="{FF2B5EF4-FFF2-40B4-BE49-F238E27FC236}">
                <a16:creationId xmlns:a16="http://schemas.microsoft.com/office/drawing/2014/main" id="{1B7E8F91-D9B9-A627-1CE8-855014FB0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f9e7dd7a08_0_0:notes">
            <a:extLst>
              <a:ext uri="{FF2B5EF4-FFF2-40B4-BE49-F238E27FC236}">
                <a16:creationId xmlns:a16="http://schemas.microsoft.com/office/drawing/2014/main" id="{498980BF-7036-C771-D59F-F5B911B4B6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21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4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5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3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4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INTRODUCTION TO HTML5 Semantic Tags</a:t>
            </a:r>
            <a:br>
              <a:rPr lang="en-US" dirty="0"/>
            </a:b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Week 8</a:t>
            </a:r>
            <a:endParaRPr sz="20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SZABIST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8C5-4E9D-4B50-31A1-2F76DCD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F3D6-D334-BAA2-652E-FD4FC93CE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&lt;nav&gt;      &lt;/nav&gt;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&lt;nav&gt;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&lt;ul&gt;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="#home"&gt;Home&lt;/a&gt;&lt;/li&gt;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="#about"&gt;About&lt;/a&gt;&lt;/li&gt;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="#services"&gt;Services&lt;/a&gt;&lt;/li&gt;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="#contact"&gt;Contact&lt;/a&gt;&lt;/li&gt;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&lt;/ul&gt;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&lt;/nav&gt;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2" name="Google Shape;452;gf9e7dd7a08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D1384108-1106-BA31-8EFB-3FB52E7A7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D67E-0596-EC93-DF40-1299EACE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39C10-DE77-C849-1C48-B34A32B6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&lt;main&gt;      &lt;/main&gt;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&lt;main&gt;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&lt;h1&gt;Welcome to My Website&lt;/h1&gt;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&lt;p&gt;This is the main content area where articles, posts, or details appear.&lt;/p&gt;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&lt;/main&gt;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2" name="Google Shape;452;gf9e7dd7a08_0_0">
            <a:extLst>
              <a:ext uri="{FF2B5EF4-FFF2-40B4-BE49-F238E27FC236}">
                <a16:creationId xmlns:a16="http://schemas.microsoft.com/office/drawing/2014/main" id="{19A457EB-DABA-DBC2-8057-134613D2BA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7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F595C9CF-EDD0-77B3-DC0B-0A5623308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558A-7278-D411-6126-94C0AF5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2A7C-2138-4603-DEA5-30132E1FD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&lt;section&gt;      &lt;/section&gt;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&lt;section id="about"&gt;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&lt;h2&gt;About Us&lt;/h2&gt;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&lt;p&gt;We are a team of web developers passionate about coding and design.&lt;/p&gt;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&lt;/section&gt;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&lt;section id="services"&gt;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&lt;h2&gt;Our Services&lt;/h2&gt;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&lt;ul&gt;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&lt;li&gt;Web Development&lt;/li&gt;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&lt;li&gt;UI/UX Design&lt;/li&gt;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&lt;li&gt;SEO Optimization&lt;/li&gt;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&lt;/ul&gt;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&lt;/section&gt;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2" name="Google Shape;452;gf9e7dd7a08_0_0">
            <a:extLst>
              <a:ext uri="{FF2B5EF4-FFF2-40B4-BE49-F238E27FC236}">
                <a16:creationId xmlns:a16="http://schemas.microsoft.com/office/drawing/2014/main" id="{CDCB97E3-D0D1-DD5D-1A3D-5A41CA71DB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9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E7DC5923-B6C9-196F-16A3-EBFA5215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38E3-DD06-E02A-8894-F6EB3184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Section of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35C7-596E-6302-97BA-68106F448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&lt;footer&gt;      &lt;/ footer 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&lt;footer&gt;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&lt;p&gt;&amp;copy; 2025 My Website | All Rights Reserved&lt;/p&gt;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&lt;a </a:t>
            </a:r>
            <a:r>
              <a:rPr lang="en-US" dirty="0" err="1"/>
              <a:t>href</a:t>
            </a:r>
            <a:r>
              <a:rPr lang="en-US" dirty="0"/>
              <a:t>="#privacy"&gt;Privacy Policy&lt;/a&gt;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&lt;/footer&gt;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2" name="Google Shape;452;gf9e7dd7a08_0_0">
            <a:extLst>
              <a:ext uri="{FF2B5EF4-FFF2-40B4-BE49-F238E27FC236}">
                <a16:creationId xmlns:a16="http://schemas.microsoft.com/office/drawing/2014/main" id="{B1C2E543-71A6-34AD-97F9-0718904FE7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07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7F8-1BD2-8DEA-F563-5D8B4AFD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(All Together)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F093F-C817-8926-1B4A-B793F7F1F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Example.html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OnePage.html file (with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AC817-7476-A2E9-2FD0-D0852649D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6360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312</Words>
  <Application>Microsoft Office PowerPoint</Application>
  <PresentationFormat>Widescreen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Noto Sans Symbols</vt:lpstr>
      <vt:lpstr>Calibri</vt:lpstr>
      <vt:lpstr>Twentieth Century</vt:lpstr>
      <vt:lpstr>Arial Black</vt:lpstr>
      <vt:lpstr>Arial</vt:lpstr>
      <vt:lpstr>Integral</vt:lpstr>
      <vt:lpstr>INTRODUCTION TO HTML5 Semantic Tags </vt:lpstr>
      <vt:lpstr>Navigation Bar</vt:lpstr>
      <vt:lpstr>Main Content Area</vt:lpstr>
      <vt:lpstr>Page Sections</vt:lpstr>
      <vt:lpstr>Bottom Section of Page</vt:lpstr>
      <vt:lpstr>Full Example (All Together)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Naila Shah ( Lecturer )</dc:creator>
  <cp:lastModifiedBy>Sheikh Usama Khalid</cp:lastModifiedBy>
  <cp:revision>7</cp:revision>
  <dcterms:created xsi:type="dcterms:W3CDTF">2018-08-31T07:34:29Z</dcterms:created>
  <dcterms:modified xsi:type="dcterms:W3CDTF">2025-10-27T15:54:12Z</dcterms:modified>
</cp:coreProperties>
</file>