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29" autoAdjust="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115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937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113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34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628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039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62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61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8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5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020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1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48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Name: Umais Suleman</a:t>
            </a:r>
          </a:p>
          <a:p>
            <a:r>
              <a:rPr dirty="0"/>
              <a:t>Student</a:t>
            </a:r>
          </a:p>
          <a:p>
            <a:r>
              <a:rPr dirty="0"/>
              <a:t>Always eager to improve skills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Personality Traits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Honest</a:t>
            </a:r>
          </a:p>
          <a:p>
            <a:r>
              <a:rPr dirty="0"/>
              <a:t>Hardworking</a:t>
            </a:r>
          </a:p>
          <a:p>
            <a:r>
              <a:rPr dirty="0"/>
              <a:t>Enthusiastic</a:t>
            </a:r>
          </a:p>
          <a:p>
            <a:r>
              <a:rPr dirty="0"/>
              <a:t>Positive thinker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Hobbies &amp; Interests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Learning new technologies</a:t>
            </a:r>
          </a:p>
          <a:p>
            <a:r>
              <a:rPr dirty="0"/>
              <a:t>Playing sports</a:t>
            </a:r>
            <a:endParaRPr lang="en-US" dirty="0"/>
          </a:p>
          <a:p>
            <a:r>
              <a:rPr dirty="0"/>
              <a:t>Reading and gaining knowledge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Academic/Personal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Good performance in studies</a:t>
            </a:r>
          </a:p>
          <a:p>
            <a:r>
              <a:rPr dirty="0"/>
              <a:t>Completed different projects</a:t>
            </a:r>
          </a:p>
          <a:p>
            <a:r>
              <a:rPr dirty="0"/>
              <a:t>Gained new skills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Learned &amp; Favorite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Basics of programming</a:t>
            </a:r>
          </a:p>
          <a:p>
            <a:r>
              <a:rPr dirty="0"/>
              <a:t>Using GitHub</a:t>
            </a:r>
          </a:p>
          <a:p>
            <a:r>
              <a:rPr dirty="0"/>
              <a:t>Communication skills</a:t>
            </a:r>
          </a:p>
          <a:p>
            <a:r>
              <a:rPr dirty="0"/>
              <a:t>Favorite tool: GitHub (helps organize projects)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Strengths, Weaknesses &amp; Future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sz="5100" dirty="0"/>
              <a:t>Strengths:</a:t>
            </a:r>
          </a:p>
          <a:p>
            <a:r>
              <a:rPr dirty="0"/>
              <a:t>Honesty</a:t>
            </a:r>
          </a:p>
          <a:p>
            <a:r>
              <a:rPr dirty="0"/>
              <a:t>Hardworking nature</a:t>
            </a:r>
          </a:p>
          <a:p>
            <a:r>
              <a:rPr dirty="0"/>
              <a:t>Quick learner</a:t>
            </a:r>
          </a:p>
          <a:p>
            <a:endParaRPr dirty="0"/>
          </a:p>
          <a:p>
            <a:r>
              <a:rPr sz="5100" dirty="0"/>
              <a:t>Weakness:</a:t>
            </a:r>
          </a:p>
          <a:p>
            <a:r>
              <a:rPr dirty="0"/>
              <a:t>Overthinking</a:t>
            </a:r>
          </a:p>
          <a:p>
            <a:endParaRPr dirty="0"/>
          </a:p>
          <a:p>
            <a:r>
              <a:rPr sz="4000" dirty="0"/>
              <a:t>Future Goals:</a:t>
            </a:r>
          </a:p>
          <a:p>
            <a:r>
              <a:rPr dirty="0"/>
              <a:t>Improve my skills</a:t>
            </a:r>
          </a:p>
          <a:p>
            <a:r>
              <a:rPr dirty="0"/>
              <a:t>Build a successful professional career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Model &amp; 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Role model: My parents (example of hard work and sacrifice)</a:t>
            </a:r>
          </a:p>
          <a:p>
            <a:r>
              <a:rPr dirty="0"/>
              <a:t>Fun fact: I love experimenting with new technologies</a:t>
            </a:r>
          </a:p>
          <a:p>
            <a:r>
              <a:rPr dirty="0"/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121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Introduction</vt:lpstr>
      <vt:lpstr>Personality Traits</vt:lpstr>
      <vt:lpstr>Hobbies &amp; Interests</vt:lpstr>
      <vt:lpstr>Academic/Personal Achievements</vt:lpstr>
      <vt:lpstr>Skills Learned &amp; Favorite Tool</vt:lpstr>
      <vt:lpstr>Strengths, Weaknesses &amp; Future Goals</vt:lpstr>
      <vt:lpstr>Role Model &amp; Closing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ABC</dc:creator>
  <cp:keywords/>
  <dc:description>generated using python-pptx</dc:description>
  <cp:lastModifiedBy>ABC</cp:lastModifiedBy>
  <cp:revision>3</cp:revision>
  <dcterms:created xsi:type="dcterms:W3CDTF">2013-01-27T09:14:16Z</dcterms:created>
  <dcterms:modified xsi:type="dcterms:W3CDTF">2025-09-25T05:50:07Z</dcterms:modified>
  <cp:category/>
</cp:coreProperties>
</file>