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AC60-499D-56F5-0190-DACFAEF6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CA10-CD6B-941E-3444-2512743A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6BFA-1D35-CC13-F877-37BD9804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1EC9-D3A8-45A6-3476-7A430A99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0FE6-513C-C9B1-8996-33730D73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474B-F509-728D-C72F-0EC9590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46986-2306-9E33-5B9C-49AA1BC23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41C8-8BF4-261D-AA6A-42FFE07C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2B70-1408-0A44-2B1F-467154A3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F21F-95E1-4D03-F12C-0825C87D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C592B-43E0-B894-2A65-92513165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0D21-6505-91CD-0279-37CCC8CE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EB91-5A32-C9F5-6EA0-42BF2A6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CB4D-E5F2-1159-8B61-A82BDC69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C560-BC9C-BCB4-34B0-114151F7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3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5FD0-901D-D98C-D4FD-BA707A9E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09A1-E39F-3C23-D6B1-41C64E81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6609-2E9F-6203-9065-4663050C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B520-DA93-9647-2777-B2D5ABBB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7C5F-0113-FE1B-43E0-F76DCCD5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F190-66F6-00F3-83BF-3D97E7B4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A712B-4937-9C61-38B1-AE621CAC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D9D5-BE23-2603-FA03-B82B14F8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D8C1-040B-5859-1EF2-AA8E554C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A6D1-F17B-4723-E77F-3A93095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C288-25DF-586E-E77F-2D354E70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F0DE-8E49-B7A5-2629-3A6C7B61E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0CF6-2C24-F7CB-9418-8F843F27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AED4E-DCD9-1099-2C6F-1E18177C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4FE0-26BE-85A9-AB1F-728C7368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EC50-DEFC-A51A-9396-6C61E9D9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5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B219-501C-0BF6-25CE-2598E9DE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9653-15B1-FAFF-1F13-D47C7552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1D167-AE73-1BE5-4544-7470A340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C578-0569-3BFD-CB2B-738A6949A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3D23-D459-46EE-E0F9-6C1A65812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6AA97-C925-65DF-E545-C2F0E444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CEEE5-59C2-845F-2546-DDF0318B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EBD79-84C6-FABE-EF22-9F80812C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4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3B8F-2FC6-2210-A53E-94E71873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A47B-261F-72BB-6ECD-F861C0E4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0B745-5D18-817E-F817-882CDF3D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25471-54F7-E165-7440-B718BD99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08827-481E-75B9-977A-8A17933C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BB0CB-119B-094D-8D01-2DC3D561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947F1-B250-4362-7077-A969E90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44D8-6965-1ACF-62A0-A26FBC04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F31B-661F-5786-2370-FF58BDF1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1DCAC-136D-7331-F80C-41DE0A8F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FAB3-4311-9F37-A622-2807706D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5011-56E5-DCF1-9B47-3B31C5B8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40FE3-8FA1-4808-0A5D-BA25F01E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998F-311F-4DFA-7F5C-C55B719E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51BA-6774-9697-35AB-CB8E6E8D3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F36E-4D9B-9BB2-E327-5A46C330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97B2-B352-930F-F59F-1FC6C0C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CB3C-DD89-14D6-E077-D6E77ED7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D5FA8-189A-B74B-2986-05819F59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2CD59-8A80-2A44-BB27-1467281C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1687-86FA-2347-BE1C-59C23DC8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5C5A-D9AE-BCC3-A2FD-1C58D683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0897-6B11-41F7-A6F6-AC95359E3AB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E6E39-C3AA-FB6F-6A3D-A72C2D89F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F6A5-A881-1076-544F-27C8B5FCB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2C94-D4B4-47A5-B8AC-0FE36C5E4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6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D8A2-8FBD-70DC-EFED-165253D9A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kghkgghjghj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FB1B3-6D6A-B9A3-5291-E79188968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hkjhkjhkjhkjhkjh</a:t>
            </a:r>
          </a:p>
        </p:txBody>
      </p:sp>
    </p:spTree>
    <p:extLst>
      <p:ext uri="{BB962C8B-B14F-4D97-AF65-F5344CB8AC3E}">
        <p14:creationId xmlns:p14="http://schemas.microsoft.com/office/powerpoint/2010/main" val="274922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kghkgghjghj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kghkgghjghj</dc:title>
  <dc:creator>umakanta pradhan</dc:creator>
  <cp:lastModifiedBy>umakanta pradhan</cp:lastModifiedBy>
  <cp:revision>1</cp:revision>
  <dcterms:created xsi:type="dcterms:W3CDTF">2022-08-10T15:33:47Z</dcterms:created>
  <dcterms:modified xsi:type="dcterms:W3CDTF">2022-08-10T15:33:57Z</dcterms:modified>
</cp:coreProperties>
</file>