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4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2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9D64-DD75-4778-8353-8719E7A96AD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8F19-5B37-4B77-82A4-2F05CB96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7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lab-runner-downloads.s3.amazonaws.com/latest/binaries/gitlab-runner-windows-386.ex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izon NHG TX" panose="020B0604020202020204" pitchFamily="34" charset="0"/>
              </a:rPr>
              <a:t>Agenda of Session</a:t>
            </a:r>
            <a:endParaRPr lang="en-US" dirty="0">
              <a:latin typeface="Verizon NHG TX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405802"/>
            <a:ext cx="98473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Installation </a:t>
            </a:r>
            <a:r>
              <a:rPr lang="en-US" sz="2400" dirty="0" err="1" smtClean="0">
                <a:latin typeface="Verizon NHG TX" panose="020B0604020202020204" pitchFamily="34" charset="0"/>
              </a:rPr>
              <a:t>GitLab</a:t>
            </a:r>
            <a:r>
              <a:rPr lang="en-US" sz="2400" dirty="0" smtClean="0">
                <a:latin typeface="Verizon NHG TX" panose="020B0604020202020204" pitchFamily="34" charset="0"/>
              </a:rPr>
              <a:t> Runner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Register </a:t>
            </a:r>
            <a:r>
              <a:rPr lang="en-US" sz="2400" dirty="0" err="1" smtClean="0">
                <a:latin typeface="Verizon NHG TX" panose="020B0604020202020204" pitchFamily="34" charset="0"/>
              </a:rPr>
              <a:t>GitLab</a:t>
            </a:r>
            <a:r>
              <a:rPr lang="en-US" sz="2400" dirty="0" smtClean="0">
                <a:latin typeface="Verizon NHG TX" panose="020B0604020202020204" pitchFamily="34" charset="0"/>
              </a:rPr>
              <a:t> </a:t>
            </a:r>
            <a:r>
              <a:rPr lang="en-US" sz="2400" dirty="0" smtClean="0">
                <a:latin typeface="Verizon NHG TX" panose="020B0604020202020204" pitchFamily="34" charset="0"/>
              </a:rPr>
              <a:t>Runner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Run </a:t>
            </a:r>
            <a:r>
              <a:rPr lang="en-US" sz="2400" dirty="0" err="1" smtClean="0">
                <a:latin typeface="Verizon NHG TX" panose="020B0604020202020204" pitchFamily="34" charset="0"/>
              </a:rPr>
              <a:t>GitLab</a:t>
            </a:r>
            <a:r>
              <a:rPr lang="en-US" sz="2400" dirty="0" smtClean="0">
                <a:latin typeface="Verizon NHG TX" panose="020B0604020202020204" pitchFamily="34" charset="0"/>
              </a:rPr>
              <a:t> Runner</a:t>
            </a:r>
            <a:r>
              <a:rPr lang="en-US" sz="2400" dirty="0" smtClean="0">
                <a:latin typeface="Verizon NHG TX" panose="020B0604020202020204" pitchFamily="34" charset="0"/>
              </a:rPr>
              <a:t> </a:t>
            </a: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Push</a:t>
            </a:r>
            <a:r>
              <a:rPr lang="en-US" sz="2400" dirty="0" smtClean="0">
                <a:latin typeface="Verizon NHG TX" panose="020B0604020202020204" pitchFamily="34" charset="0"/>
              </a:rPr>
              <a:t> </a:t>
            </a:r>
            <a:r>
              <a:rPr lang="en-US" sz="2400" dirty="0" smtClean="0">
                <a:latin typeface="Verizon NHG TX" panose="020B0604020202020204" pitchFamily="34" charset="0"/>
              </a:rPr>
              <a:t>code on </a:t>
            </a:r>
            <a:r>
              <a:rPr lang="en-US" sz="2400" dirty="0" err="1" smtClean="0">
                <a:latin typeface="Verizon NHG TX" panose="020B0604020202020204" pitchFamily="34" charset="0"/>
              </a:rPr>
              <a:t>GitLab</a:t>
            </a: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Deploy code on </a:t>
            </a:r>
            <a:r>
              <a:rPr lang="en-US" sz="2400" dirty="0" err="1" smtClean="0">
                <a:latin typeface="Verizon NHG TX" panose="020B0604020202020204" pitchFamily="34" charset="0"/>
              </a:rPr>
              <a:t>Heroku</a:t>
            </a:r>
            <a:r>
              <a:rPr lang="en-US" sz="2400" dirty="0" smtClean="0">
                <a:latin typeface="Verizon NHG TX" panose="020B0604020202020204" pitchFamily="34" charset="0"/>
              </a:rPr>
              <a:t> via </a:t>
            </a:r>
            <a:r>
              <a:rPr lang="en-US" sz="2400" dirty="0" err="1" smtClean="0">
                <a:latin typeface="Verizon NHG TX" panose="020B0604020202020204" pitchFamily="34" charset="0"/>
              </a:rPr>
              <a:t>GitLab</a:t>
            </a: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Mapping Salesforce </a:t>
            </a:r>
            <a:r>
              <a:rPr lang="en-US" sz="2400" dirty="0" err="1" smtClean="0">
                <a:latin typeface="Verizon NHG TX" panose="020B0604020202020204" pitchFamily="34" charset="0"/>
              </a:rPr>
              <a:t>sObject</a:t>
            </a:r>
            <a:r>
              <a:rPr lang="en-US" sz="2400" dirty="0" smtClean="0">
                <a:latin typeface="Verizon NHG TX" panose="020B0604020202020204" pitchFamily="34" charset="0"/>
              </a:rPr>
              <a:t> with </a:t>
            </a:r>
            <a:r>
              <a:rPr lang="en-US" sz="2400" dirty="0" err="1" smtClean="0">
                <a:latin typeface="Verizon NHG TX" panose="020B0604020202020204" pitchFamily="34" charset="0"/>
              </a:rPr>
              <a:t>Heroku</a:t>
            </a: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Verizon NHG TX" panose="020B0604020202020204" pitchFamily="34" charset="0"/>
              </a:rPr>
              <a:t>Dyno Configure on </a:t>
            </a:r>
            <a:r>
              <a:rPr lang="en-US" sz="2400" dirty="0" err="1" smtClean="0">
                <a:latin typeface="Verizon NHG TX" panose="020B0604020202020204" pitchFamily="34" charset="0"/>
              </a:rPr>
              <a:t>Heroku</a:t>
            </a: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Verizon NHG TX" panose="020B0604020202020204" pitchFamily="34" charset="0"/>
              </a:rPr>
              <a:t>Heroku</a:t>
            </a:r>
            <a:r>
              <a:rPr lang="en-US" sz="2400" dirty="0" smtClean="0">
                <a:latin typeface="Verizon NHG TX" panose="020B0604020202020204" pitchFamily="34" charset="0"/>
              </a:rPr>
              <a:t> releases and rollback deployment via </a:t>
            </a:r>
            <a:r>
              <a:rPr lang="en-US" sz="2400" dirty="0" err="1" smtClean="0">
                <a:latin typeface="Verizon NHG TX" panose="020B0604020202020204" pitchFamily="34" charset="0"/>
              </a:rPr>
              <a:t>Heroku</a:t>
            </a:r>
            <a:r>
              <a:rPr lang="en-US" sz="2400" dirty="0" smtClean="0">
                <a:latin typeface="Verizon NHG TX" panose="020B0604020202020204" pitchFamily="34" charset="0"/>
              </a:rPr>
              <a:t> CLI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Verizon NHG TX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Verizon NHG TX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7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izon NHG TX" panose="020B0604020202020204" pitchFamily="34" charset="0"/>
              </a:rPr>
              <a:t>App Flow Diagram </a:t>
            </a:r>
            <a:endParaRPr lang="en-US" dirty="0">
              <a:latin typeface="Verizon NHG TX" panose="020B0604020202020204" pitchFamily="34" charset="0"/>
            </a:endParaRPr>
          </a:p>
        </p:txBody>
      </p:sp>
      <p:pic>
        <p:nvPicPr>
          <p:cNvPr id="3" name="Google Shape;1359;p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4675" y="4047755"/>
            <a:ext cx="2601468" cy="166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60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934" y="3450872"/>
            <a:ext cx="1431667" cy="143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36" y="2018571"/>
            <a:ext cx="1926464" cy="671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56" y="2137048"/>
            <a:ext cx="2082016" cy="1385601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2363372" y="2354165"/>
            <a:ext cx="1806164" cy="430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5132768" y="2689759"/>
            <a:ext cx="7881" cy="93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57" y="4047755"/>
            <a:ext cx="4115982" cy="249372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454922" y="4111483"/>
            <a:ext cx="97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6351482" y="4111483"/>
            <a:ext cx="2395551" cy="771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983" y="2352888"/>
            <a:ext cx="5861805" cy="16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Verizon NHG TX" panose="020B0604020202020204" pitchFamily="34" charset="0"/>
              </a:rPr>
              <a:t>Installation </a:t>
            </a:r>
            <a:r>
              <a:rPr lang="en-US" dirty="0" err="1">
                <a:latin typeface="Verizon NHG TX" panose="020B0604020202020204" pitchFamily="34" charset="0"/>
              </a:rPr>
              <a:t>GitLab</a:t>
            </a:r>
            <a:r>
              <a:rPr lang="en-US" dirty="0">
                <a:latin typeface="Verizon NHG TX" panose="020B0604020202020204" pitchFamily="34" charset="0"/>
              </a:rPr>
              <a:t> Runner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911" y="1959679"/>
            <a:ext cx="11408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1. Create a folder somewhere in your system ex. D:\GitLab-Runner</a:t>
            </a:r>
          </a:p>
          <a:p>
            <a:r>
              <a:rPr lang="en-US" b="1" i="1" dirty="0">
                <a:hlinkClick r:id="rId2"/>
              </a:rPr>
              <a:t>https://</a:t>
            </a:r>
            <a:r>
              <a:rPr lang="en-US" b="1" i="1" dirty="0" smtClean="0">
                <a:hlinkClick r:id="rId2"/>
              </a:rPr>
              <a:t>gitlab-runner-downloads.s3.amazonaws.com/latest/binaries/gitlab-runner-windows-386.exe</a:t>
            </a:r>
            <a:endParaRPr lang="en-US" b="1" i="1" dirty="0" smtClean="0"/>
          </a:p>
          <a:p>
            <a:endParaRPr lang="en-US" b="1" i="1" dirty="0"/>
          </a:p>
          <a:p>
            <a:r>
              <a:rPr lang="en-US" dirty="0" smtClean="0"/>
              <a:t>Step 2. Download the binary for x86 or amd64 and put it into the folder you created. Rename the binary to gitlab-runner.exe.</a:t>
            </a:r>
          </a:p>
          <a:p>
            <a:endParaRPr lang="en-US" dirty="0" smtClean="0"/>
          </a:p>
          <a:p>
            <a:r>
              <a:rPr lang="en-US" dirty="0" smtClean="0"/>
              <a:t>Step 3. Run CMD as Administrator </a:t>
            </a:r>
          </a:p>
          <a:p>
            <a:endParaRPr lang="en-US" dirty="0" smtClean="0"/>
          </a:p>
          <a:p>
            <a:r>
              <a:rPr lang="en-US" dirty="0" smtClean="0"/>
              <a:t>Step 4.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4" y="4394149"/>
            <a:ext cx="10564297" cy="159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603" y="829993"/>
            <a:ext cx="10564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6.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51" y="728662"/>
            <a:ext cx="6518151" cy="1930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08" y="3412012"/>
            <a:ext cx="9191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748" y="1676620"/>
            <a:ext cx="116902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/>
            <a:r>
              <a:rPr lang="en-US" dirty="0" smtClean="0">
                <a:latin typeface="Verizon NHG TX" panose="020B0604020202020204" pitchFamily="34" charset="0"/>
              </a:rPr>
              <a:t>Register </a:t>
            </a:r>
            <a:r>
              <a:rPr lang="en-US" dirty="0" err="1" smtClean="0">
                <a:latin typeface="Verizon NHG TX" panose="020B0604020202020204" pitchFamily="34" charset="0"/>
              </a:rPr>
              <a:t>GitLab</a:t>
            </a:r>
            <a:r>
              <a:rPr lang="en-US" dirty="0" smtClean="0">
                <a:latin typeface="Verizon NHG TX" panose="020B0604020202020204" pitchFamily="34" charset="0"/>
              </a:rPr>
              <a:t> Runner </a:t>
            </a:r>
            <a:endParaRPr lang="en-US" dirty="0">
              <a:latin typeface="Verizon NHG TX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59" y="1900632"/>
            <a:ext cx="10373667" cy="1460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3" y="3361107"/>
            <a:ext cx="3419475" cy="337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373" y="3545361"/>
            <a:ext cx="7662853" cy="791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793" y="4215776"/>
            <a:ext cx="3739515" cy="240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22" y="866848"/>
            <a:ext cx="6524625" cy="8758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5077" y="759655"/>
            <a:ext cx="10649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Step 5.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22" y="1869287"/>
            <a:ext cx="65246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822" y="3464169"/>
            <a:ext cx="6524625" cy="105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21" y="4823387"/>
            <a:ext cx="9444061" cy="10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8" y="1378633"/>
            <a:ext cx="9284682" cy="844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2198" y="1378633"/>
            <a:ext cx="10860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6.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7.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728" y="2760723"/>
            <a:ext cx="9284682" cy="125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728" y="4551058"/>
            <a:ext cx="41338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9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13089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/>
            <a:r>
              <a:rPr lang="en-US" dirty="0">
                <a:latin typeface="Verizon NHG TX" panose="020B0604020202020204" pitchFamily="34" charset="0"/>
              </a:rPr>
              <a:t>Deploy code on </a:t>
            </a:r>
            <a:r>
              <a:rPr lang="en-US" dirty="0" err="1">
                <a:latin typeface="Verizon NHG TX" panose="020B0604020202020204" pitchFamily="34" charset="0"/>
              </a:rPr>
              <a:t>Heroku</a:t>
            </a:r>
            <a:r>
              <a:rPr lang="en-US" dirty="0">
                <a:latin typeface="Verizon NHG TX" panose="020B0604020202020204" pitchFamily="34" charset="0"/>
              </a:rPr>
              <a:t> via </a:t>
            </a:r>
            <a:r>
              <a:rPr lang="en-US" dirty="0" err="1">
                <a:latin typeface="Verizon NHG TX" panose="020B0604020202020204" pitchFamily="34" charset="0"/>
              </a:rPr>
              <a:t>GitLab</a:t>
            </a:r>
            <a:endParaRPr lang="en-US" dirty="0">
              <a:latin typeface="Verizon NHG TX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92" y="1674056"/>
            <a:ext cx="92678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0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137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Verizon NHG TX</vt:lpstr>
      <vt:lpstr>Wingdings</vt:lpstr>
      <vt:lpstr>Office Theme</vt:lpstr>
      <vt:lpstr>Agenda of Session</vt:lpstr>
      <vt:lpstr>App Flow Diagram </vt:lpstr>
      <vt:lpstr>Installation GitLab Runner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Suman, Umakant</dc:creator>
  <cp:lastModifiedBy>Suman, Umakant</cp:lastModifiedBy>
  <cp:revision>25</cp:revision>
  <dcterms:created xsi:type="dcterms:W3CDTF">2020-07-10T12:55:30Z</dcterms:created>
  <dcterms:modified xsi:type="dcterms:W3CDTF">2020-07-13T07:30:51Z</dcterms:modified>
</cp:coreProperties>
</file>