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3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D64-DD75-4778-8353-8719E7A96ADE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8F19-5B37-4B77-82A4-2F05CB96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3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D64-DD75-4778-8353-8719E7A96ADE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8F19-5B37-4B77-82A4-2F05CB96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1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D64-DD75-4778-8353-8719E7A96ADE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8F19-5B37-4B77-82A4-2F05CB96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4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D64-DD75-4778-8353-8719E7A96ADE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8F19-5B37-4B77-82A4-2F05CB96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5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D64-DD75-4778-8353-8719E7A96ADE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8F19-5B37-4B77-82A4-2F05CB96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D64-DD75-4778-8353-8719E7A96ADE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8F19-5B37-4B77-82A4-2F05CB96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D64-DD75-4778-8353-8719E7A96ADE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8F19-5B37-4B77-82A4-2F05CB96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D64-DD75-4778-8353-8719E7A96ADE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8F19-5B37-4B77-82A4-2F05CB96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9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D64-DD75-4778-8353-8719E7A96ADE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8F19-5B37-4B77-82A4-2F05CB96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8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D64-DD75-4778-8353-8719E7A96ADE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8F19-5B37-4B77-82A4-2F05CB96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4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D64-DD75-4778-8353-8719E7A96ADE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8F19-5B37-4B77-82A4-2F05CB96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D9D64-DD75-4778-8353-8719E7A96ADE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28F19-5B37-4B77-82A4-2F05CB96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lab-runner-downloads.s3.amazonaws.com/latest/binaries/gitlab-runner-windows-386.ex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Verizon NHG TX" panose="020B0604020202020204" pitchFamily="34" charset="0"/>
              </a:rPr>
              <a:t>Agenda of Session</a:t>
            </a:r>
            <a:endParaRPr lang="en-US" dirty="0">
              <a:latin typeface="Verizon NHG TX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405802"/>
            <a:ext cx="98473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Verizon NHG TX" panose="020B0604020202020204" pitchFamily="34" charset="0"/>
              </a:rPr>
              <a:t>Installation </a:t>
            </a:r>
            <a:r>
              <a:rPr lang="en-US" sz="2400" dirty="0" err="1" smtClean="0">
                <a:latin typeface="Verizon NHG TX" panose="020B0604020202020204" pitchFamily="34" charset="0"/>
              </a:rPr>
              <a:t>GitLab</a:t>
            </a:r>
            <a:r>
              <a:rPr lang="en-US" sz="2400" dirty="0" smtClean="0">
                <a:latin typeface="Verizon NHG TX" panose="020B0604020202020204" pitchFamily="34" charset="0"/>
              </a:rPr>
              <a:t> Runner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Verizon NHG TX" panose="020B0604020202020204" pitchFamily="34" charset="0"/>
              </a:rPr>
              <a:t>Register </a:t>
            </a:r>
            <a:r>
              <a:rPr lang="en-US" sz="2400" dirty="0" err="1" smtClean="0">
                <a:latin typeface="Verizon NHG TX" panose="020B0604020202020204" pitchFamily="34" charset="0"/>
              </a:rPr>
              <a:t>GitLab</a:t>
            </a:r>
            <a:r>
              <a:rPr lang="en-US" sz="2400" dirty="0" smtClean="0">
                <a:latin typeface="Verizon NHG TX" panose="020B0604020202020204" pitchFamily="34" charset="0"/>
              </a:rPr>
              <a:t> </a:t>
            </a:r>
            <a:r>
              <a:rPr lang="en-US" sz="2400" dirty="0" smtClean="0">
                <a:latin typeface="Verizon NHG TX" panose="020B0604020202020204" pitchFamily="34" charset="0"/>
              </a:rPr>
              <a:t>Runner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Verizon NHG TX" panose="020B0604020202020204" pitchFamily="34" charset="0"/>
              </a:rPr>
              <a:t>Run </a:t>
            </a:r>
            <a:r>
              <a:rPr lang="en-US" sz="2400" dirty="0" err="1" smtClean="0">
                <a:latin typeface="Verizon NHG TX" panose="020B0604020202020204" pitchFamily="34" charset="0"/>
              </a:rPr>
              <a:t>GitLab</a:t>
            </a:r>
            <a:r>
              <a:rPr lang="en-US" sz="2400" dirty="0" smtClean="0">
                <a:latin typeface="Verizon NHG TX" panose="020B0604020202020204" pitchFamily="34" charset="0"/>
              </a:rPr>
              <a:t> Runner</a:t>
            </a:r>
            <a:r>
              <a:rPr lang="en-US" sz="2400" dirty="0" smtClean="0">
                <a:latin typeface="Verizon NHG TX" panose="020B0604020202020204" pitchFamily="34" charset="0"/>
              </a:rPr>
              <a:t> </a:t>
            </a:r>
            <a:endParaRPr lang="en-US" sz="2400" dirty="0" smtClean="0">
              <a:latin typeface="Verizon NHG TX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Verizon NHG TX" panose="020B0604020202020204" pitchFamily="34" charset="0"/>
              </a:rPr>
              <a:t>Push</a:t>
            </a:r>
            <a:r>
              <a:rPr lang="en-US" sz="2400" dirty="0" smtClean="0">
                <a:latin typeface="Verizon NHG TX" panose="020B0604020202020204" pitchFamily="34" charset="0"/>
              </a:rPr>
              <a:t> </a:t>
            </a:r>
            <a:r>
              <a:rPr lang="en-US" sz="2400" dirty="0" smtClean="0">
                <a:latin typeface="Verizon NHG TX" panose="020B0604020202020204" pitchFamily="34" charset="0"/>
              </a:rPr>
              <a:t>code on </a:t>
            </a:r>
            <a:r>
              <a:rPr lang="en-US" sz="2400" dirty="0" err="1" smtClean="0">
                <a:latin typeface="Verizon NHG TX" panose="020B0604020202020204" pitchFamily="34" charset="0"/>
              </a:rPr>
              <a:t>GitLab</a:t>
            </a:r>
            <a:endParaRPr lang="en-US" sz="2400" dirty="0" smtClean="0">
              <a:latin typeface="Verizon NHG TX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Verizon NHG TX" panose="020B0604020202020204" pitchFamily="34" charset="0"/>
              </a:rPr>
              <a:t>Deploy code on </a:t>
            </a:r>
            <a:r>
              <a:rPr lang="en-US" sz="2400" dirty="0" err="1" smtClean="0">
                <a:latin typeface="Verizon NHG TX" panose="020B0604020202020204" pitchFamily="34" charset="0"/>
              </a:rPr>
              <a:t>Heroku</a:t>
            </a:r>
            <a:r>
              <a:rPr lang="en-US" sz="2400" dirty="0" smtClean="0">
                <a:latin typeface="Verizon NHG TX" panose="020B0604020202020204" pitchFamily="34" charset="0"/>
              </a:rPr>
              <a:t> via </a:t>
            </a:r>
            <a:r>
              <a:rPr lang="en-US" sz="2400" dirty="0" err="1" smtClean="0">
                <a:latin typeface="Verizon NHG TX" panose="020B0604020202020204" pitchFamily="34" charset="0"/>
              </a:rPr>
              <a:t>GitLab</a:t>
            </a:r>
            <a:endParaRPr lang="en-US" sz="2400" dirty="0" smtClean="0">
              <a:latin typeface="Verizon NHG TX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Verizon NHG TX" panose="020B0604020202020204" pitchFamily="34" charset="0"/>
              </a:rPr>
              <a:t>Mapping Salesforce </a:t>
            </a:r>
            <a:r>
              <a:rPr lang="en-US" sz="2400" dirty="0" err="1" smtClean="0">
                <a:latin typeface="Verizon NHG TX" panose="020B0604020202020204" pitchFamily="34" charset="0"/>
              </a:rPr>
              <a:t>sObject</a:t>
            </a:r>
            <a:r>
              <a:rPr lang="en-US" sz="2400" dirty="0" smtClean="0">
                <a:latin typeface="Verizon NHG TX" panose="020B0604020202020204" pitchFamily="34" charset="0"/>
              </a:rPr>
              <a:t> with </a:t>
            </a:r>
            <a:r>
              <a:rPr lang="en-US" sz="2400" dirty="0" err="1" smtClean="0">
                <a:latin typeface="Verizon NHG TX" panose="020B0604020202020204" pitchFamily="34" charset="0"/>
              </a:rPr>
              <a:t>Heroku</a:t>
            </a:r>
            <a:endParaRPr lang="en-US" sz="2400" dirty="0" smtClean="0">
              <a:latin typeface="Verizon NHG TX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Verizon NHG TX" panose="020B0604020202020204" pitchFamily="34" charset="0"/>
              </a:rPr>
              <a:t>Dyno Configure on </a:t>
            </a:r>
            <a:r>
              <a:rPr lang="en-US" sz="2400" dirty="0" err="1" smtClean="0">
                <a:latin typeface="Verizon NHG TX" panose="020B0604020202020204" pitchFamily="34" charset="0"/>
              </a:rPr>
              <a:t>Heroku</a:t>
            </a:r>
            <a:endParaRPr lang="en-US" sz="2400" dirty="0" smtClean="0">
              <a:latin typeface="Verizon NHG TX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Verizon NHG TX" panose="020B0604020202020204" pitchFamily="34" charset="0"/>
              </a:rPr>
              <a:t>Heroku</a:t>
            </a:r>
            <a:r>
              <a:rPr lang="en-US" sz="2400" dirty="0" smtClean="0">
                <a:latin typeface="Verizon NHG TX" panose="020B0604020202020204" pitchFamily="34" charset="0"/>
              </a:rPr>
              <a:t> releases and rollback deployment via </a:t>
            </a:r>
            <a:r>
              <a:rPr lang="en-US" sz="2400" dirty="0" err="1" smtClean="0">
                <a:latin typeface="Verizon NHG TX" panose="020B0604020202020204" pitchFamily="34" charset="0"/>
              </a:rPr>
              <a:t>Heroku</a:t>
            </a:r>
            <a:r>
              <a:rPr lang="en-US" sz="2400" dirty="0" smtClean="0">
                <a:latin typeface="Verizon NHG TX" panose="020B0604020202020204" pitchFamily="34" charset="0"/>
              </a:rPr>
              <a:t> CLI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 smtClean="0">
              <a:latin typeface="Verizon NHG TX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Verizon NHG TX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4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45" y="1300235"/>
            <a:ext cx="9414217" cy="422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38517"/>
            <a:ext cx="10515600" cy="6150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Verizon NHG TX" panose="020B0604020202020204" pitchFamily="34" charset="0"/>
              </a:rPr>
              <a:t>Dyno Configure on </a:t>
            </a:r>
            <a:r>
              <a:rPr lang="en-US" sz="4000" dirty="0" err="1">
                <a:latin typeface="Verizon NHG TX" panose="020B0604020202020204" pitchFamily="34" charset="0"/>
              </a:rPr>
              <a:t>Heroku</a:t>
            </a:r>
            <a:endParaRPr lang="en-US" sz="4000" dirty="0">
              <a:latin typeface="Verizon NHG TX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54" y="980195"/>
            <a:ext cx="8620125" cy="576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719262"/>
            <a:ext cx="118586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4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979" y="696204"/>
            <a:ext cx="72199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6610" y="252585"/>
            <a:ext cx="11901267" cy="6150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Verizon NHG TX" panose="020B0604020202020204" pitchFamily="34" charset="0"/>
              </a:rPr>
              <a:t>R</a:t>
            </a:r>
            <a:r>
              <a:rPr lang="en-US" sz="4000" dirty="0" smtClean="0">
                <a:latin typeface="Verizon NHG TX" panose="020B0604020202020204" pitchFamily="34" charset="0"/>
              </a:rPr>
              <a:t>eleases </a:t>
            </a:r>
            <a:r>
              <a:rPr lang="en-US" sz="4000" dirty="0">
                <a:latin typeface="Verizon NHG TX" panose="020B0604020202020204" pitchFamily="34" charset="0"/>
              </a:rPr>
              <a:t>and rollback deployment via </a:t>
            </a:r>
            <a:r>
              <a:rPr lang="en-US" sz="4000" dirty="0" err="1">
                <a:latin typeface="Verizon NHG TX" panose="020B0604020202020204" pitchFamily="34" charset="0"/>
              </a:rPr>
              <a:t>Heroku</a:t>
            </a:r>
            <a:r>
              <a:rPr lang="en-US" sz="4000" dirty="0">
                <a:latin typeface="Verizon NHG TX" panose="020B0604020202020204" pitchFamily="34" charset="0"/>
              </a:rPr>
              <a:t> CLI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193" y="1250998"/>
            <a:ext cx="9182100" cy="2724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905" y="4112895"/>
            <a:ext cx="92106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2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97" y="1414827"/>
            <a:ext cx="10721852" cy="132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12" y="-14068"/>
            <a:ext cx="9149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2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izon NHG TX" panose="020B0604020202020204" pitchFamily="34" charset="0"/>
              </a:rPr>
              <a:t>App Flow Diagram </a:t>
            </a:r>
            <a:endParaRPr lang="en-US" dirty="0">
              <a:latin typeface="Verizon NHG TX" panose="020B0604020202020204" pitchFamily="34" charset="0"/>
            </a:endParaRPr>
          </a:p>
        </p:txBody>
      </p:sp>
      <p:pic>
        <p:nvPicPr>
          <p:cNvPr id="3" name="Google Shape;1359;p1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34675" y="4047755"/>
            <a:ext cx="2601468" cy="1669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360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934" y="3450872"/>
            <a:ext cx="1431667" cy="143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536" y="2018571"/>
            <a:ext cx="1926464" cy="6711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356" y="2137048"/>
            <a:ext cx="2082016" cy="1385601"/>
          </a:xfrm>
          <a:prstGeom prst="rect">
            <a:avLst/>
          </a:prstGeom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2363372" y="2354165"/>
            <a:ext cx="1806164" cy="430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</p:cNvCxnSpPr>
          <p:nvPr/>
        </p:nvCxnSpPr>
        <p:spPr>
          <a:xfrm>
            <a:off x="5132768" y="2689759"/>
            <a:ext cx="7881" cy="93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357" y="4047755"/>
            <a:ext cx="4115982" cy="2493722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5454922" y="4111483"/>
            <a:ext cx="97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6351482" y="4111483"/>
            <a:ext cx="2395551" cy="7710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3983" y="2352888"/>
            <a:ext cx="5861805" cy="16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4000" dirty="0">
                <a:latin typeface="Verizon NHG TX" panose="020B0604020202020204" pitchFamily="34" charset="0"/>
              </a:rPr>
              <a:t>Installation </a:t>
            </a:r>
            <a:r>
              <a:rPr lang="en-US" sz="4000" dirty="0" err="1">
                <a:latin typeface="Verizon NHG TX" panose="020B0604020202020204" pitchFamily="34" charset="0"/>
              </a:rPr>
              <a:t>GitLab</a:t>
            </a:r>
            <a:r>
              <a:rPr lang="en-US" sz="4000" dirty="0">
                <a:latin typeface="Verizon NHG TX" panose="020B0604020202020204" pitchFamily="34" charset="0"/>
              </a:rPr>
              <a:t> Runner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911" y="1959679"/>
            <a:ext cx="114088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1. Create a folder somewhere in your system ex. D:\GitLab-Runner</a:t>
            </a:r>
          </a:p>
          <a:p>
            <a:r>
              <a:rPr lang="en-US" b="1" i="1" dirty="0">
                <a:hlinkClick r:id="rId2"/>
              </a:rPr>
              <a:t>https://</a:t>
            </a:r>
            <a:r>
              <a:rPr lang="en-US" b="1" i="1" dirty="0" smtClean="0">
                <a:hlinkClick r:id="rId2"/>
              </a:rPr>
              <a:t>gitlab-runner-downloads.s3.amazonaws.com/latest/binaries/gitlab-runner-windows-386.exe</a:t>
            </a:r>
            <a:endParaRPr lang="en-US" b="1" i="1" dirty="0" smtClean="0"/>
          </a:p>
          <a:p>
            <a:endParaRPr lang="en-US" b="1" i="1" dirty="0"/>
          </a:p>
          <a:p>
            <a:r>
              <a:rPr lang="en-US" dirty="0" smtClean="0"/>
              <a:t>Step 2. Download the binary for x86 or amd64 and put it into the folder you created. Rename the binary to gitlab-runner.exe.</a:t>
            </a:r>
          </a:p>
          <a:p>
            <a:endParaRPr lang="en-US" dirty="0" smtClean="0"/>
          </a:p>
          <a:p>
            <a:r>
              <a:rPr lang="en-US" dirty="0" smtClean="0"/>
              <a:t>Step 3. Run CMD as Administrator </a:t>
            </a:r>
          </a:p>
          <a:p>
            <a:endParaRPr lang="en-US" dirty="0" smtClean="0"/>
          </a:p>
          <a:p>
            <a:r>
              <a:rPr lang="en-US" dirty="0" smtClean="0"/>
              <a:t>Step 4.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707972"/>
            <a:ext cx="10564297" cy="159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603" y="829993"/>
            <a:ext cx="105648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5.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6.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051" y="728662"/>
            <a:ext cx="6518151" cy="1930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208" y="3412012"/>
            <a:ext cx="91916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748" y="1676620"/>
            <a:ext cx="116902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1.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0275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/>
            <a:r>
              <a:rPr lang="en-US" sz="4000" dirty="0" smtClean="0">
                <a:latin typeface="Verizon NHG TX" panose="020B0604020202020204" pitchFamily="34" charset="0"/>
              </a:rPr>
              <a:t>Register </a:t>
            </a:r>
            <a:r>
              <a:rPr lang="en-US" sz="4000" dirty="0" err="1" smtClean="0">
                <a:latin typeface="Verizon NHG TX" panose="020B0604020202020204" pitchFamily="34" charset="0"/>
              </a:rPr>
              <a:t>GitLab</a:t>
            </a:r>
            <a:r>
              <a:rPr lang="en-US" sz="4000" dirty="0" smtClean="0">
                <a:latin typeface="Verizon NHG TX" panose="020B0604020202020204" pitchFamily="34" charset="0"/>
              </a:rPr>
              <a:t> Runner </a:t>
            </a:r>
            <a:endParaRPr lang="en-US" sz="4000" dirty="0">
              <a:latin typeface="Verizon NHG TX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59" y="1900632"/>
            <a:ext cx="10373667" cy="1460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23" y="3361107"/>
            <a:ext cx="3419475" cy="3371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373" y="3545361"/>
            <a:ext cx="7662853" cy="7911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2793" y="4215776"/>
            <a:ext cx="3739515" cy="240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3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822" y="866848"/>
            <a:ext cx="6524625" cy="8758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5077" y="759655"/>
            <a:ext cx="106492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3.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4.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Step 5.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822" y="1869287"/>
            <a:ext cx="6524625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822" y="3464169"/>
            <a:ext cx="6524625" cy="1059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821" y="4823387"/>
            <a:ext cx="9444061" cy="107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5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728" y="1378633"/>
            <a:ext cx="9284682" cy="8440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2198" y="1378633"/>
            <a:ext cx="108602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6.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7.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728" y="2760723"/>
            <a:ext cx="9284682" cy="125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728" y="4551058"/>
            <a:ext cx="41338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6"/>
            <a:ext cx="10515600" cy="13089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/>
            <a:r>
              <a:rPr lang="en-US" sz="4000" dirty="0">
                <a:latin typeface="Verizon NHG TX" panose="020B0604020202020204" pitchFamily="34" charset="0"/>
              </a:rPr>
              <a:t>Deploy code on </a:t>
            </a:r>
            <a:r>
              <a:rPr lang="en-US" sz="4000" dirty="0" err="1">
                <a:latin typeface="Verizon NHG TX" panose="020B0604020202020204" pitchFamily="34" charset="0"/>
              </a:rPr>
              <a:t>Heroku</a:t>
            </a:r>
            <a:r>
              <a:rPr lang="en-US" sz="4000" dirty="0">
                <a:latin typeface="Verizon NHG TX" panose="020B0604020202020204" pitchFamily="34" charset="0"/>
              </a:rPr>
              <a:t> via </a:t>
            </a:r>
            <a:r>
              <a:rPr lang="en-US" sz="4000" dirty="0" err="1">
                <a:latin typeface="Verizon NHG TX" panose="020B0604020202020204" pitchFamily="34" charset="0"/>
              </a:rPr>
              <a:t>GitLab</a:t>
            </a:r>
            <a:endParaRPr lang="en-US" sz="4000" dirty="0">
              <a:latin typeface="Verizon NHG TX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92" y="1674056"/>
            <a:ext cx="92678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6"/>
            <a:ext cx="10515600" cy="13089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Verizon NHG TX" panose="020B0604020202020204" pitchFamily="34" charset="0"/>
              </a:rPr>
              <a:t>Mapping Salesforce </a:t>
            </a:r>
            <a:r>
              <a:rPr lang="en-US" sz="4000" dirty="0" err="1">
                <a:latin typeface="Verizon NHG TX" panose="020B0604020202020204" pitchFamily="34" charset="0"/>
              </a:rPr>
              <a:t>sObject</a:t>
            </a:r>
            <a:r>
              <a:rPr lang="en-US" sz="4000" dirty="0">
                <a:latin typeface="Verizon NHG TX" panose="020B0604020202020204" pitchFamily="34" charset="0"/>
              </a:rPr>
              <a:t> with </a:t>
            </a:r>
            <a:r>
              <a:rPr lang="en-US" sz="4000" dirty="0" err="1">
                <a:latin typeface="Verizon NHG TX" panose="020B0604020202020204" pitchFamily="34" charset="0"/>
              </a:rPr>
              <a:t>Heroku</a:t>
            </a:r>
            <a:endParaRPr lang="en-US" sz="4000" dirty="0">
              <a:latin typeface="Verizon NHG TX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334531"/>
            <a:ext cx="11830050" cy="4381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8" y="1252024"/>
            <a:ext cx="12068175" cy="37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9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153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Verizon NHG TX</vt:lpstr>
      <vt:lpstr>Wingdings</vt:lpstr>
      <vt:lpstr>Office Theme</vt:lpstr>
      <vt:lpstr>Agenda of Session</vt:lpstr>
      <vt:lpstr>App Flow Diagram </vt:lpstr>
      <vt:lpstr>Installation GitLab Runner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Verizon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Suman, Umakant</dc:creator>
  <cp:lastModifiedBy>Suman, Umakant</cp:lastModifiedBy>
  <cp:revision>46</cp:revision>
  <dcterms:created xsi:type="dcterms:W3CDTF">2020-07-10T12:55:30Z</dcterms:created>
  <dcterms:modified xsi:type="dcterms:W3CDTF">2020-07-13T11:46:06Z</dcterms:modified>
</cp:coreProperties>
</file>