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C155-B1DD-4C72-8684-97299246E8B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C961-140E-4E68-A9A0-0CBF4D7A5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platform_events.meta/platform_events/platform_event_limits.htm" TargetMode="External"/><Relationship Id="rId2" Type="http://schemas.openxmlformats.org/officeDocument/2006/relationships/hyperlink" Target="http://bit.ly/elfEventType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salesforce.com/docs/atlas.en-us.216.0.salesforce_app_limits_cheatsheet.meta/salesforce_app_limits_cheatsheet/salesforce_app_limits_platform_api.htm" TargetMode="External"/><Relationship Id="rId4" Type="http://schemas.openxmlformats.org/officeDocument/2006/relationships/hyperlink" Target="https://help.salesforce.com/articleView?id=000326126&amp;language=en_US&amp;type=1&amp;mod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izon NHG TX" panose="020B0604020202020204" pitchFamily="34" charset="0"/>
              </a:rPr>
              <a:t>App Flow Diagram </a:t>
            </a:r>
            <a:endParaRPr lang="en-US" dirty="0">
              <a:latin typeface="Verizon NHG TX" panose="020B0604020202020204" pitchFamily="34" charset="0"/>
            </a:endParaRPr>
          </a:p>
        </p:txBody>
      </p:sp>
      <p:pic>
        <p:nvPicPr>
          <p:cNvPr id="3" name="Google Shape;1359;p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5013" y="3331921"/>
            <a:ext cx="2601468" cy="166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6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34" y="3450872"/>
            <a:ext cx="1431667" cy="1431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Elbow Connector 8"/>
          <p:cNvCxnSpPr/>
          <p:nvPr/>
        </p:nvCxnSpPr>
        <p:spPr>
          <a:xfrm flipV="1">
            <a:off x="3010971" y="4111483"/>
            <a:ext cx="1806164" cy="430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097128" y="3351620"/>
            <a:ext cx="11098" cy="26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54923" y="4111483"/>
            <a:ext cx="340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486" y="1390916"/>
            <a:ext cx="7547645" cy="1963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22" y="4083002"/>
            <a:ext cx="1381125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045" y="5319431"/>
            <a:ext cx="1762125" cy="1447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7624689" y="5233182"/>
            <a:ext cx="0" cy="7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68139" y="4656812"/>
            <a:ext cx="16969" cy="6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246" y="14145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Pre-requisites 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Followings are the pre-requisites:</a:t>
            </a:r>
          </a:p>
          <a:p>
            <a:endParaRPr lang="en-US" u="none" strike="noStrik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u="none" strike="noStrike" dirty="0" smtClean="0">
                <a:effectLst/>
                <a:latin typeface="arial" panose="020B0604020202020204" pitchFamily="34" charset="0"/>
              </a:rPr>
              <a:t>Install Node.js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</a:rPr>
              <a:t>Install Express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u="none" strike="noStrike" dirty="0" err="1" smtClean="0">
                <a:effectLst/>
                <a:latin typeface="arial" panose="020B0604020202020204" pitchFamily="34" charset="0"/>
              </a:rPr>
              <a:t>Heroku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</a:rPr>
              <a:t> Account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</a:rPr>
              <a:t>Heroku</a:t>
            </a:r>
            <a:r>
              <a:rPr lang="en-US" dirty="0" smtClean="0">
                <a:latin typeface="arial" panose="020B0604020202020204" pitchFamily="34" charset="0"/>
              </a:rPr>
              <a:t> connect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 err="1" smtClean="0">
                <a:effectLst/>
                <a:latin typeface="arial" panose="020B0604020202020204" pitchFamily="34" charset="0"/>
              </a:rPr>
              <a:t>Heroku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PostGres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will not consume Salesforce API limit. Salesforce Log available permanentl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y in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Heroku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Postgres.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246" y="14145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License Available in Market</a:t>
            </a:r>
            <a:endParaRPr lang="en-US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Below are some great ISVs (independent software vendors) who already build on top of Event Monitoring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Salesforce </a:t>
            </a:r>
            <a:r>
              <a:rPr lang="en-US" dirty="0"/>
              <a:t>Analytics Cloud and the Wave Platform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Splunk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New Relic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Fairwarning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ezCloudAudit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SkyHigh</a:t>
            </a:r>
            <a:r>
              <a:rPr lang="en-US" dirty="0"/>
              <a:t> Networks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Cloudlock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4116" y="0"/>
            <a:ext cx="1004902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With Other Tools </a:t>
            </a:r>
            <a:endParaRPr lang="en-US" b="1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Followings are the Salesforce Limitations: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This will consume Salesforce API limit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 (using Bulk API, </a:t>
            </a: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Striming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API etc.)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Enterprise, Unlimited, Performance Edition: Login/Logout log lines for free with 1 day data retention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Enterprise, Unlimited, Performance Edition: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full 28 log lines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for add-on price with 30 day data retention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Developer Edition: full 28 log lines for free with 1 day data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retention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number of delivered events to external </a:t>
            </a:r>
            <a:r>
              <a:rPr lang="en-US" dirty="0" err="1"/>
              <a:t>CometD</a:t>
            </a:r>
            <a:r>
              <a:rPr lang="en-US" dirty="0"/>
              <a:t> clients is counted per subscribed client. If you have multiple client subscribers, your usage is added across all subscribers. For example, you have an Unlimited Edition org with a default allocation of 50,000 events in a 24-hour period. Within a few hours, 20,000 event messages are delivered to two subscribed clients. You have consumed 40,000 events, and you are still entitled to 10,000 events within the 24-hour period</a:t>
            </a:r>
            <a:r>
              <a:rPr lang="en-US" dirty="0" smtClean="0"/>
              <a:t>.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https://developer.salesforce.com/docs/atlas.en-us.platform_events.meta/platform_events/platform_event_limits.htm</a:t>
            </a:r>
            <a:endParaRPr lang="en-US" dirty="0" smtClean="0"/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hlinkClick r:id="rId4"/>
              </a:rPr>
              <a:t>https://help.salesforce.com/articleView?id=000326126&amp;language=en_US&amp;type=1&amp;mode=1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https://developer.salesforce.com/docs/atlas.en-us.216.0.salesforce_app_limits_cheatsheet.meta/salesforce_app_limits_cheatsheet/salesforce_app_limits_platform_api.htm</a:t>
            </a:r>
            <a:endParaRPr lang="en-US" dirty="0" smtClean="0"/>
          </a:p>
          <a:p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0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</vt:lpstr>
      <vt:lpstr>Arial Black</vt:lpstr>
      <vt:lpstr>Calibri</vt:lpstr>
      <vt:lpstr>Calibri Light</vt:lpstr>
      <vt:lpstr>Verizon NHG TX</vt:lpstr>
      <vt:lpstr>Wingdings</vt:lpstr>
      <vt:lpstr>Office Theme</vt:lpstr>
      <vt:lpstr>App Flow Diagram 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Suman, Umakant</dc:creator>
  <cp:lastModifiedBy>Suman, Umakant</cp:lastModifiedBy>
  <cp:revision>22</cp:revision>
  <dcterms:created xsi:type="dcterms:W3CDTF">2020-08-03T05:40:59Z</dcterms:created>
  <dcterms:modified xsi:type="dcterms:W3CDTF">2020-08-03T07:39:34Z</dcterms:modified>
</cp:coreProperties>
</file>