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5" r:id="rId5"/>
    <p:sldMasterId id="2147483746" r:id="rId6"/>
    <p:sldMasterId id="2147483747" r:id="rId7"/>
    <p:sldMasterId id="214748374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y="5143500" cx="9144000"/>
  <p:notesSz cx="6858000" cy="9144000"/>
  <p:embeddedFontLst>
    <p:embeddedFont>
      <p:font typeface="Arial Narrow"/>
      <p:regular r:id="rId25"/>
      <p:bold r:id="rId26"/>
      <p:italic r:id="rId27"/>
      <p:boldItalic r:id="rId28"/>
    </p:embeddedFont>
    <p:embeddedFont>
      <p:font typeface="Verizon NHG TX"/>
      <p:regular r:id="rId29"/>
      <p:bold r:id="rId30"/>
      <p:italic r:id="rId31"/>
      <p:boldItalic r:id="rId32"/>
    </p:embeddedFont>
    <p:embeddedFont>
      <p:font typeface="Verizon NHG D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147981-835C-4ECD-8AD3-696DF2A8E30F}">
  <a:tblStyle styleId="{F3147981-835C-4ECD-8AD3-696DF2A8E3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855B138-AF59-4B8D-B858-F1D3A165B0E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VerizonNHGTX-italic.fntdata"/><Relationship Id="rId30" Type="http://schemas.openxmlformats.org/officeDocument/2006/relationships/font" Target="fonts/VerizonNHGTX-bold.fntdata"/><Relationship Id="rId33" Type="http://schemas.openxmlformats.org/officeDocument/2006/relationships/font" Target="fonts/VerizonNHGDS-regular.fntdata"/><Relationship Id="rId32" Type="http://schemas.openxmlformats.org/officeDocument/2006/relationships/font" Target="fonts/VerizonNHGTX-boldItalic.fntdata"/><Relationship Id="rId35" Type="http://schemas.openxmlformats.org/officeDocument/2006/relationships/font" Target="fonts/VerizonNHGDS-italic.fntdata"/><Relationship Id="rId34" Type="http://schemas.openxmlformats.org/officeDocument/2006/relationships/font" Target="fonts/VerizonNHGDS-bold.fntdata"/><Relationship Id="rId36" Type="http://schemas.openxmlformats.org/officeDocument/2006/relationships/font" Target="fonts/VerizonNHGDS-boldItalic.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font" Target="fonts/ArialNarrow-bold.fntdata"/><Relationship Id="rId25" Type="http://schemas.openxmlformats.org/officeDocument/2006/relationships/font" Target="fonts/ArialNarrow-regular.fntdata"/><Relationship Id="rId28" Type="http://schemas.openxmlformats.org/officeDocument/2006/relationships/font" Target="fonts/ArialNarrow-boldItalic.fntdata"/><Relationship Id="rId27" Type="http://schemas.openxmlformats.org/officeDocument/2006/relationships/font" Target="fonts/ArialNarrow-italic.fntdata"/><Relationship Id="rId29" Type="http://schemas.openxmlformats.org/officeDocument/2006/relationships/font" Target="fonts/VerizonNHGTX-regular.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1eecd6a41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e1eecd6a41_1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ge1eecd6a41_1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81ae13617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81ae13617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Fleet Application-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b81ae13617_1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b81ae13617_1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b81ae13617_2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b81ae13617_2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e212b616a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e212b616a1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ge212b616a1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e3598409d3_1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e3598409d3_1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e176e29455_1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e176e29455_1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b81ae1361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b81ae1361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2a7eca41e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2a7eca41e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81ae1361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81ae1361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3d2b77eba_1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3d2b77eba_13_1:notes"/>
          <p:cNvSpPr txBox="1"/>
          <p:nvPr>
            <p:ph idx="1" type="body"/>
          </p:nvPr>
        </p:nvSpPr>
        <p:spPr>
          <a:xfrm>
            <a:off x="381000" y="4343400"/>
            <a:ext cx="60960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280k in total for AT&amp;T devices (ESN)</a:t>
            </a:r>
            <a:endParaRPr/>
          </a:p>
          <a:p>
            <a:pPr indent="0" lvl="0" marL="0" rtl="0" algn="l">
              <a:spcBef>
                <a:spcPts val="0"/>
              </a:spcBef>
              <a:spcAft>
                <a:spcPts val="0"/>
              </a:spcAft>
              <a:buClr>
                <a:schemeClr val="dk1"/>
              </a:buClr>
              <a:buSzPts val="1100"/>
              <a:buFont typeface="Arial"/>
              <a:buNone/>
            </a:pPr>
            <a:r>
              <a:rPr lang="en"/>
              <a:t>1st Sale for 10 and Reveal has 10 ESNs.. </a:t>
            </a:r>
            <a:endParaRPr/>
          </a:p>
          <a:p>
            <a:pPr indent="0" lvl="0" marL="0" rtl="0" algn="l">
              <a:spcBef>
                <a:spcPts val="0"/>
              </a:spcBef>
              <a:spcAft>
                <a:spcPts val="0"/>
              </a:spcAft>
              <a:buClr>
                <a:schemeClr val="dk1"/>
              </a:buClr>
              <a:buSzPts val="1100"/>
              <a:buFont typeface="Arial"/>
              <a:buNone/>
            </a:pPr>
            <a:r>
              <a:rPr lang="en"/>
              <a:t>7000 AT&amp;T accounts (not 8000 any more) -&gt; ~140k ESNs within these accounts</a:t>
            </a:r>
            <a:endParaRPr/>
          </a:p>
          <a:p>
            <a:pPr indent="0" lvl="0" marL="0" rtl="0" algn="l">
              <a:spcBef>
                <a:spcPts val="0"/>
              </a:spcBef>
              <a:spcAft>
                <a:spcPts val="0"/>
              </a:spcAft>
              <a:buClr>
                <a:schemeClr val="dk1"/>
              </a:buClr>
              <a:buSzPts val="1100"/>
              <a:buFont typeface="Arial"/>
              <a:buNone/>
            </a:pPr>
            <a:r>
              <a:rPr lang="en"/>
              <a:t>-&gt; Reveal &amp; ERP Qty match.. (3500)</a:t>
            </a:r>
            <a:endParaRPr/>
          </a:p>
          <a:p>
            <a:pPr indent="0" lvl="0" marL="0" rtl="0" algn="l">
              <a:spcBef>
                <a:spcPts val="0"/>
              </a:spcBef>
              <a:spcAft>
                <a:spcPts val="0"/>
              </a:spcAft>
              <a:buClr>
                <a:schemeClr val="dk1"/>
              </a:buClr>
              <a:buSzPts val="1100"/>
              <a:buFont typeface="Arial"/>
              <a:buNone/>
            </a:pPr>
            <a:r>
              <a:rPr lang="en"/>
              <a:t>	-&gt; Expected to be handled by the BOT</a:t>
            </a:r>
            <a:endParaRPr/>
          </a:p>
          <a:p>
            <a:pPr indent="0" lvl="0" marL="0" rtl="0" algn="l">
              <a:spcBef>
                <a:spcPts val="0"/>
              </a:spcBef>
              <a:spcAft>
                <a:spcPts val="0"/>
              </a:spcAft>
              <a:buClr>
                <a:schemeClr val="dk1"/>
              </a:buClr>
              <a:buSzPts val="1100"/>
              <a:buFont typeface="Arial"/>
              <a:buNone/>
            </a:pPr>
            <a:r>
              <a:rPr lang="en"/>
              <a:t>	-&gt; 5-7mins/account</a:t>
            </a:r>
            <a:endParaRPr/>
          </a:p>
          <a:p>
            <a:pPr indent="0" lvl="0" marL="0" rtl="0" algn="l">
              <a:spcBef>
                <a:spcPts val="0"/>
              </a:spcBef>
              <a:spcAft>
                <a:spcPts val="0"/>
              </a:spcAft>
              <a:buClr>
                <a:schemeClr val="dk1"/>
              </a:buClr>
              <a:buSzPts val="1100"/>
              <a:buFont typeface="Arial"/>
              <a:buNone/>
            </a:pPr>
            <a:r>
              <a:rPr lang="en"/>
              <a:t>-&gt; Account with more ESNs in Reveal than ERP</a:t>
            </a:r>
            <a:endParaRPr/>
          </a:p>
          <a:p>
            <a:pPr indent="0" lvl="0" marL="0" rtl="0" algn="l">
              <a:spcBef>
                <a:spcPts val="0"/>
              </a:spcBef>
              <a:spcAft>
                <a:spcPts val="0"/>
              </a:spcAft>
              <a:buClr>
                <a:schemeClr val="dk1"/>
              </a:buClr>
              <a:buSzPts val="1100"/>
              <a:buFont typeface="Arial"/>
              <a:buNone/>
            </a:pPr>
            <a:r>
              <a:rPr lang="en"/>
              <a:t>	-&gt; Customer will start billing if they are added to ERP</a:t>
            </a:r>
            <a:endParaRPr/>
          </a:p>
          <a:p>
            <a:pPr indent="0" lvl="0" marL="0" rtl="0" algn="l">
              <a:spcBef>
                <a:spcPts val="0"/>
              </a:spcBef>
              <a:spcAft>
                <a:spcPts val="0"/>
              </a:spcAft>
              <a:buClr>
                <a:schemeClr val="dk1"/>
              </a:buClr>
              <a:buSzPts val="1100"/>
              <a:buFont typeface="Arial"/>
              <a:buNone/>
            </a:pPr>
            <a:r>
              <a:rPr lang="en"/>
              <a:t>	-&gt; Need customer engagement to confirm if they are fine with billing</a:t>
            </a:r>
            <a:endParaRPr/>
          </a:p>
          <a:p>
            <a:pPr indent="0" lvl="0" marL="0" rtl="0" algn="l">
              <a:spcBef>
                <a:spcPts val="0"/>
              </a:spcBef>
              <a:spcAft>
                <a:spcPts val="0"/>
              </a:spcAft>
              <a:buClr>
                <a:schemeClr val="dk1"/>
              </a:buClr>
              <a:buSzPts val="1100"/>
              <a:buFont typeface="Arial"/>
              <a:buNone/>
            </a:pPr>
            <a:r>
              <a:rPr lang="en"/>
              <a:t>-&gt; Account with more ESNs in ERP than Reveal</a:t>
            </a:r>
            <a:endParaRPr/>
          </a:p>
          <a:p>
            <a:pPr indent="0" lvl="0" marL="0" rtl="0" algn="l">
              <a:spcBef>
                <a:spcPts val="0"/>
              </a:spcBef>
              <a:spcAft>
                <a:spcPts val="0"/>
              </a:spcAft>
              <a:buClr>
                <a:schemeClr val="dk1"/>
              </a:buClr>
              <a:buSzPts val="1100"/>
              <a:buFont typeface="Arial"/>
              <a:buNone/>
            </a:pPr>
            <a:r>
              <a:rPr lang="en"/>
              <a:t>	-&gt; Make a business decision to remove them from ERP as they are being billed but not being used in Reveal.. Customer engagement can be eliminated... </a:t>
            </a:r>
            <a:endParaRPr/>
          </a:p>
          <a:p>
            <a:pPr indent="0" lvl="0" marL="0" rtl="0" algn="l">
              <a:spcBef>
                <a:spcPts val="0"/>
              </a:spcBef>
              <a:spcAft>
                <a:spcPts val="0"/>
              </a:spcAft>
              <a:buNone/>
            </a:pPr>
            <a:r>
              <a:t/>
            </a:r>
            <a:endParaRPr/>
          </a:p>
        </p:txBody>
      </p:sp>
      <p:sp>
        <p:nvSpPr>
          <p:cNvPr id="565" name="Google Shape;565;ge3d2b77eba_13_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b81ae1361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b81ae1361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81ae1361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81ae1361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e3abb2e1e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e3abb2e1e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b81ae13617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b81ae13617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8.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idx="1" type="body"/>
          </p:nvPr>
        </p:nvSpPr>
        <p:spPr>
          <a:xfrm>
            <a:off x="457200" y="1459580"/>
            <a:ext cx="7086600" cy="29790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52" name="Google Shape;52;p1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1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54" name="Google Shape;54;p13"/>
          <p:cNvSpPr txBox="1"/>
          <p:nvPr>
            <p:ph type="title"/>
          </p:nvPr>
        </p:nvSpPr>
        <p:spPr>
          <a:xfrm>
            <a:off x="457200" y="590550"/>
            <a:ext cx="7086600" cy="685800"/>
          </a:xfrm>
          <a:prstGeom prst="rect">
            <a:avLst/>
          </a:prstGeom>
          <a:noFill/>
          <a:ln>
            <a:noFill/>
          </a:ln>
        </p:spPr>
        <p:txBody>
          <a:bodyPr anchorCtr="0" anchor="t" bIns="0" lIns="0" spcFirstLastPara="1" rIns="0" wrap="square" tIns="0">
            <a:norm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62" name="Shape 62"/>
        <p:cNvGrpSpPr/>
        <p:nvPr/>
      </p:nvGrpSpPr>
      <p:grpSpPr>
        <a:xfrm>
          <a:off x="0" y="0"/>
          <a:ext cx="0" cy="0"/>
          <a:chOff x="0" y="0"/>
          <a:chExt cx="0" cy="0"/>
        </a:xfrm>
      </p:grpSpPr>
      <p:sp>
        <p:nvSpPr>
          <p:cNvPr id="63" name="Google Shape;63;p15"/>
          <p:cNvSpPr txBox="1"/>
          <p:nvPr>
            <p:ph type="ctrTitle"/>
          </p:nvPr>
        </p:nvSpPr>
        <p:spPr>
          <a:xfrm>
            <a:off x="457200" y="598807"/>
            <a:ext cx="4114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Arial"/>
              <a:buNone/>
              <a:defRPr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5"/>
          <p:cNvSpPr txBox="1"/>
          <p:nvPr>
            <p:ph idx="1" type="subTitle"/>
          </p:nvPr>
        </p:nvSpPr>
        <p:spPr>
          <a:xfrm>
            <a:off x="457200" y="2427607"/>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2000"/>
              <a:buFont typeface="Arial"/>
              <a:buNone/>
              <a:defRPr b="1" sz="2000">
                <a:solidFill>
                  <a:schemeClr val="dk1"/>
                </a:solidFill>
                <a:latin typeface="Arial"/>
                <a:ea typeface="Arial"/>
                <a:cs typeface="Arial"/>
                <a:sym typeface="Arial"/>
              </a:defRPr>
            </a:lvl1pPr>
            <a:lvl2pPr lvl="1" rtl="0" algn="l">
              <a:lnSpc>
                <a:spcPct val="80000"/>
              </a:lnSpc>
              <a:spcBef>
                <a:spcPts val="900"/>
              </a:spcBef>
              <a:spcAft>
                <a:spcPts val="0"/>
              </a:spcAft>
              <a:buClr>
                <a:schemeClr val="dk1"/>
              </a:buClr>
              <a:buSzPts val="2000"/>
              <a:buFont typeface="Arial"/>
              <a:buNone/>
              <a:defRPr b="1" sz="2000">
                <a:solidFill>
                  <a:schemeClr val="dk1"/>
                </a:solidFill>
              </a:defRPr>
            </a:lvl2pPr>
            <a:lvl3pPr lvl="2" rtl="0" algn="l">
              <a:lnSpc>
                <a:spcPct val="80000"/>
              </a:lnSpc>
              <a:spcBef>
                <a:spcPts val="900"/>
              </a:spcBef>
              <a:spcAft>
                <a:spcPts val="0"/>
              </a:spcAft>
              <a:buClr>
                <a:schemeClr val="dk1"/>
              </a:buClr>
              <a:buSzPts val="2000"/>
              <a:buNone/>
              <a:defRPr b="1" sz="2000">
                <a:solidFill>
                  <a:schemeClr val="dk1"/>
                </a:solidFill>
              </a:defRPr>
            </a:lvl3pPr>
            <a:lvl4pPr lvl="3" rtl="0" algn="l">
              <a:lnSpc>
                <a:spcPct val="80000"/>
              </a:lnSpc>
              <a:spcBef>
                <a:spcPts val="900"/>
              </a:spcBef>
              <a:spcAft>
                <a:spcPts val="0"/>
              </a:spcAft>
              <a:buClr>
                <a:schemeClr val="dk1"/>
              </a:buClr>
              <a:buSzPts val="2000"/>
              <a:buNone/>
              <a:defRPr b="1" sz="2000">
                <a:solidFill>
                  <a:schemeClr val="dk1"/>
                </a:solidFill>
              </a:defRPr>
            </a:lvl4pPr>
            <a:lvl5pPr lvl="4" rtl="0" algn="l">
              <a:lnSpc>
                <a:spcPct val="80000"/>
              </a:lnSpc>
              <a:spcBef>
                <a:spcPts val="900"/>
              </a:spcBef>
              <a:spcAft>
                <a:spcPts val="0"/>
              </a:spcAft>
              <a:buClr>
                <a:schemeClr val="dk1"/>
              </a:buClr>
              <a:buSzPts val="2000"/>
              <a:buNone/>
              <a:defRPr b="1" sz="2000">
                <a:solidFill>
                  <a:schemeClr val="dk1"/>
                </a:solidFill>
              </a:defRPr>
            </a:lvl5pPr>
            <a:lvl6pPr lvl="5" rtl="0" algn="l">
              <a:lnSpc>
                <a:spcPct val="80000"/>
              </a:lnSpc>
              <a:spcBef>
                <a:spcPts val="900"/>
              </a:spcBef>
              <a:spcAft>
                <a:spcPts val="0"/>
              </a:spcAft>
              <a:buClr>
                <a:schemeClr val="dk1"/>
              </a:buClr>
              <a:buSzPts val="2000"/>
              <a:buNone/>
              <a:defRPr b="1" sz="2000">
                <a:solidFill>
                  <a:schemeClr val="dk1"/>
                </a:solidFill>
              </a:defRPr>
            </a:lvl6pPr>
            <a:lvl7pPr lvl="6" rtl="0" algn="l">
              <a:lnSpc>
                <a:spcPct val="80000"/>
              </a:lnSpc>
              <a:spcBef>
                <a:spcPts val="900"/>
              </a:spcBef>
              <a:spcAft>
                <a:spcPts val="0"/>
              </a:spcAft>
              <a:buClr>
                <a:schemeClr val="dk1"/>
              </a:buClr>
              <a:buSzPts val="2000"/>
              <a:buNone/>
              <a:defRPr b="1" sz="2000">
                <a:solidFill>
                  <a:schemeClr val="dk1"/>
                </a:solidFill>
              </a:defRPr>
            </a:lvl7pPr>
            <a:lvl8pPr lvl="7" rtl="0" algn="l">
              <a:lnSpc>
                <a:spcPct val="80000"/>
              </a:lnSpc>
              <a:spcBef>
                <a:spcPts val="900"/>
              </a:spcBef>
              <a:spcAft>
                <a:spcPts val="0"/>
              </a:spcAft>
              <a:buClr>
                <a:schemeClr val="dk1"/>
              </a:buClr>
              <a:buSzPts val="2000"/>
              <a:buNone/>
              <a:defRPr b="1" sz="2000">
                <a:solidFill>
                  <a:schemeClr val="dk1"/>
                </a:solidFill>
              </a:defRPr>
            </a:lvl8pPr>
            <a:lvl9pPr lvl="8" rtl="0" algn="l">
              <a:lnSpc>
                <a:spcPct val="80000"/>
              </a:lnSpc>
              <a:spcBef>
                <a:spcPts val="900"/>
              </a:spcBef>
              <a:spcAft>
                <a:spcPts val="0"/>
              </a:spcAft>
              <a:buClr>
                <a:schemeClr val="dk1"/>
              </a:buClr>
              <a:buSzPts val="2000"/>
              <a:buNone/>
              <a:defRPr b="1" sz="2000">
                <a:solidFill>
                  <a:schemeClr val="dk1"/>
                </a:solidFill>
              </a:defRPr>
            </a:lvl9pPr>
          </a:lstStyle>
          <a:p/>
        </p:txBody>
      </p:sp>
      <p:cxnSp>
        <p:nvCxnSpPr>
          <p:cNvPr id="65" name="Google Shape;65;p15"/>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6"/>
          <p:cNvSpPr txBox="1"/>
          <p:nvPr>
            <p:ph idx="1" type="body"/>
          </p:nvPr>
        </p:nvSpPr>
        <p:spPr>
          <a:xfrm>
            <a:off x="457200" y="1459580"/>
            <a:ext cx="7086600" cy="301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68" name="Google Shape;68;p16"/>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1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0" name="Google Shape;70;p16"/>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71" name="Google Shape;71;p16"/>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Project Overview">
    <p:spTree>
      <p:nvGrpSpPr>
        <p:cNvPr id="72" name="Shape 72"/>
        <p:cNvGrpSpPr/>
        <p:nvPr/>
      </p:nvGrpSpPr>
      <p:grpSpPr>
        <a:xfrm>
          <a:off x="0" y="0"/>
          <a:ext cx="0" cy="0"/>
          <a:chOff x="0" y="0"/>
          <a:chExt cx="0" cy="0"/>
        </a:xfrm>
      </p:grpSpPr>
      <p:cxnSp>
        <p:nvCxnSpPr>
          <p:cNvPr id="73" name="Google Shape;73;p1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74" name="Google Shape;74;p17"/>
          <p:cNvSpPr txBox="1"/>
          <p:nvPr>
            <p:ph idx="1" type="body"/>
          </p:nvPr>
        </p:nvSpPr>
        <p:spPr>
          <a:xfrm>
            <a:off x="458630" y="925043"/>
            <a:ext cx="8228100" cy="355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333333"/>
              </a:buClr>
              <a:buSzPts val="900"/>
              <a:buFont typeface="Arial"/>
              <a:buNone/>
              <a:defRPr b="0" sz="900">
                <a:solidFill>
                  <a:srgbClr val="333333"/>
                </a:solidFill>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75" name="Google Shape;75;p17"/>
          <p:cNvSpPr/>
          <p:nvPr>
            <p:ph idx="2" type="pic"/>
          </p:nvPr>
        </p:nvSpPr>
        <p:spPr>
          <a:xfrm>
            <a:off x="456564" y="1427164"/>
            <a:ext cx="8230200" cy="24210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76" name="Google Shape;76;p17"/>
          <p:cNvSpPr txBox="1"/>
          <p:nvPr>
            <p:ph idx="10" type="dt"/>
          </p:nvPr>
        </p:nvSpPr>
        <p:spPr>
          <a:xfrm>
            <a:off x="7543800" y="4700588"/>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458200" y="4700588"/>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line) and Content">
  <p:cSld name="Title (1 line) and Content">
    <p:spTree>
      <p:nvGrpSpPr>
        <p:cNvPr id="78" name="Shape 78"/>
        <p:cNvGrpSpPr/>
        <p:nvPr/>
      </p:nvGrpSpPr>
      <p:grpSpPr>
        <a:xfrm>
          <a:off x="0" y="0"/>
          <a:ext cx="0" cy="0"/>
          <a:chOff x="0" y="0"/>
          <a:chExt cx="0" cy="0"/>
        </a:xfrm>
      </p:grpSpPr>
      <p:sp>
        <p:nvSpPr>
          <p:cNvPr id="79" name="Google Shape;79;p18"/>
          <p:cNvSpPr txBox="1"/>
          <p:nvPr>
            <p:ph idx="1" type="body"/>
          </p:nvPr>
        </p:nvSpPr>
        <p:spPr>
          <a:xfrm>
            <a:off x="457200" y="1188720"/>
            <a:ext cx="7086600" cy="3291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80" name="Google Shape;80;p18"/>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82" name="Google Shape;82;p18"/>
          <p:cNvCxnSpPr/>
          <p:nvPr/>
        </p:nvCxnSpPr>
        <p:spPr>
          <a:xfrm>
            <a:off x="457200" y="581025"/>
            <a:ext cx="8229600" cy="0"/>
          </a:xfrm>
          <a:prstGeom prst="straightConnector1">
            <a:avLst/>
          </a:prstGeom>
          <a:noFill/>
          <a:ln cap="flat" cmpd="sng" w="47625">
            <a:solidFill>
              <a:schemeClr val="dk1"/>
            </a:solidFill>
            <a:prstDash val="solid"/>
            <a:round/>
            <a:headEnd len="sm" w="sm" type="none"/>
            <a:tailEnd len="sm" w="sm" type="none"/>
          </a:ln>
        </p:spPr>
      </p:cxnSp>
      <p:sp>
        <p:nvSpPr>
          <p:cNvPr id="83" name="Google Shape;83;p18"/>
          <p:cNvSpPr txBox="1"/>
          <p:nvPr>
            <p:ph type="title"/>
          </p:nvPr>
        </p:nvSpPr>
        <p:spPr>
          <a:xfrm>
            <a:off x="457200" y="260985"/>
            <a:ext cx="7086600" cy="411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Arial"/>
              <a:buNone/>
              <a:defRPr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8"/>
          <p:cNvSpPr/>
          <p:nvPr/>
        </p:nvSpPr>
        <p:spPr>
          <a:xfrm>
            <a:off x="457200" y="4606636"/>
            <a:ext cx="921300" cy="321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pic>
        <p:nvPicPr>
          <p:cNvPr id="85" name="Google Shape;85;p18"/>
          <p:cNvPicPr preferRelativeResize="0"/>
          <p:nvPr/>
        </p:nvPicPr>
        <p:blipFill rotWithShape="1">
          <a:blip r:embed="rId2">
            <a:alphaModFix/>
          </a:blip>
          <a:srcRect b="0" l="0" r="0" t="0"/>
          <a:stretch/>
        </p:blipFill>
        <p:spPr>
          <a:xfrm>
            <a:off x="458553" y="4722689"/>
            <a:ext cx="1233719" cy="2003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Chart">
  <p:cSld name="One Statement and Chart">
    <p:spTree>
      <p:nvGrpSpPr>
        <p:cNvPr id="86" name="Shape 86"/>
        <p:cNvGrpSpPr/>
        <p:nvPr/>
      </p:nvGrpSpPr>
      <p:grpSpPr>
        <a:xfrm>
          <a:off x="0" y="0"/>
          <a:ext cx="0" cy="0"/>
          <a:chOff x="0" y="0"/>
          <a:chExt cx="0" cy="0"/>
        </a:xfrm>
      </p:grpSpPr>
      <p:sp>
        <p:nvSpPr>
          <p:cNvPr id="87" name="Google Shape;87;p19"/>
          <p:cNvSpPr/>
          <p:nvPr>
            <p:ph idx="2" type="chart"/>
          </p:nvPr>
        </p:nvSpPr>
        <p:spPr>
          <a:xfrm>
            <a:off x="4572000" y="594360"/>
            <a:ext cx="4114800" cy="38442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88" name="Google Shape;88;p1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9"/>
          <p:cNvSpPr txBox="1"/>
          <p:nvPr>
            <p:ph idx="1" type="body"/>
          </p:nvPr>
        </p:nvSpPr>
        <p:spPr>
          <a:xfrm>
            <a:off x="457200" y="1459580"/>
            <a:ext cx="39330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cxnSp>
        <p:nvCxnSpPr>
          <p:cNvPr id="90" name="Google Shape;90;p1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91" name="Google Shape;91;p19"/>
          <p:cNvSpPr txBox="1"/>
          <p:nvPr>
            <p:ph type="title"/>
          </p:nvPr>
        </p:nvSpPr>
        <p:spPr>
          <a:xfrm>
            <a:off x="457200" y="590550"/>
            <a:ext cx="393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obj">
  <p:cSld name="OBJECT">
    <p:spTree>
      <p:nvGrpSpPr>
        <p:cNvPr id="92" name="Shape 92"/>
        <p:cNvGrpSpPr/>
        <p:nvPr/>
      </p:nvGrpSpPr>
      <p:grpSpPr>
        <a:xfrm>
          <a:off x="0" y="0"/>
          <a:ext cx="0" cy="0"/>
          <a:chOff x="0" y="0"/>
          <a:chExt cx="0" cy="0"/>
        </a:xfrm>
      </p:grpSpPr>
      <p:sp>
        <p:nvSpPr>
          <p:cNvPr id="93" name="Google Shape;93;p20"/>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94" name="Google Shape;94;p20"/>
          <p:cNvSpPr txBox="1"/>
          <p:nvPr>
            <p:ph idx="1" type="body"/>
          </p:nvPr>
        </p:nvSpPr>
        <p:spPr>
          <a:xfrm>
            <a:off x="457200" y="1459580"/>
            <a:ext cx="7086600" cy="30174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900"/>
              </a:spcBef>
              <a:spcAft>
                <a:spcPts val="0"/>
              </a:spcAft>
              <a:buClr>
                <a:schemeClr val="dk1"/>
              </a:buClr>
              <a:buSzPts val="1600"/>
              <a:buFont typeface="Arial"/>
              <a:buAutoNum type="arabicPeriod"/>
              <a:defRPr b="1" i="0" sz="16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5" name="Google Shape;95;p20"/>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400"/>
              <a:buFont typeface="Arial"/>
              <a:buNone/>
              <a:defRPr sz="700">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6" name="Google Shape;96;p2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97" name="Google Shape;97;p2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98" name="Shape 98"/>
        <p:cNvGrpSpPr/>
        <p:nvPr/>
      </p:nvGrpSpPr>
      <p:grpSpPr>
        <a:xfrm>
          <a:off x="0" y="0"/>
          <a:ext cx="0" cy="0"/>
          <a:chOff x="0" y="0"/>
          <a:chExt cx="0" cy="0"/>
        </a:xfrm>
      </p:grpSpPr>
      <p:sp>
        <p:nvSpPr>
          <p:cNvPr id="99" name="Google Shape;99;p21"/>
          <p:cNvSpPr txBox="1"/>
          <p:nvPr>
            <p:ph type="title"/>
          </p:nvPr>
        </p:nvSpPr>
        <p:spPr>
          <a:xfrm>
            <a:off x="457200" y="594359"/>
            <a:ext cx="5943600" cy="2057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Arial"/>
              <a:buNone/>
              <a:defRPr sz="40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21"/>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2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2"/>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22"/>
          <p:cNvSpPr txBox="1"/>
          <p:nvPr>
            <p:ph idx="11" type="ftr"/>
          </p:nvPr>
        </p:nvSpPr>
        <p:spPr>
          <a:xfrm>
            <a:off x="3028950" y="4767263"/>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105" name="Google Shape;105;p2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106" name="Shape 106"/>
        <p:cNvGrpSpPr/>
        <p:nvPr/>
      </p:nvGrpSpPr>
      <p:grpSpPr>
        <a:xfrm>
          <a:off x="0" y="0"/>
          <a:ext cx="0" cy="0"/>
          <a:chOff x="0" y="0"/>
          <a:chExt cx="0" cy="0"/>
        </a:xfrm>
      </p:grpSpPr>
      <p:sp>
        <p:nvSpPr>
          <p:cNvPr id="107" name="Google Shape;107;p23"/>
          <p:cNvSpPr txBox="1"/>
          <p:nvPr>
            <p:ph idx="1" type="body"/>
          </p:nvPr>
        </p:nvSpPr>
        <p:spPr>
          <a:xfrm>
            <a:off x="457200" y="1459580"/>
            <a:ext cx="7086600" cy="3017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08" name="Google Shape;108;p23"/>
          <p:cNvSpPr txBox="1"/>
          <p:nvPr>
            <p:ph idx="10" type="dt"/>
          </p:nvPr>
        </p:nvSpPr>
        <p:spPr>
          <a:xfrm>
            <a:off x="7543800" y="4700016"/>
            <a:ext cx="914400" cy="228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sz="700">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9" name="Google Shape;109;p2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10" name="Google Shape;110;p2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11" name="Google Shape;111;p23"/>
          <p:cNvSpPr txBox="1"/>
          <p:nvPr>
            <p:ph type="title"/>
          </p:nvPr>
        </p:nvSpPr>
        <p:spPr>
          <a:xfrm>
            <a:off x="457200" y="594360"/>
            <a:ext cx="7086600" cy="6858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Cover slide">
  <p:cSld name="Reverse Cover slide">
    <p:bg>
      <p:bgPr>
        <a:solidFill>
          <a:schemeClr val="dk2"/>
        </a:solidFill>
      </p:bgPr>
    </p:bg>
    <p:spTree>
      <p:nvGrpSpPr>
        <p:cNvPr id="112" name="Shape 112"/>
        <p:cNvGrpSpPr/>
        <p:nvPr/>
      </p:nvGrpSpPr>
      <p:grpSpPr>
        <a:xfrm>
          <a:off x="0" y="0"/>
          <a:ext cx="0" cy="0"/>
          <a:chOff x="0" y="0"/>
          <a:chExt cx="0" cy="0"/>
        </a:xfrm>
      </p:grpSpPr>
      <p:sp>
        <p:nvSpPr>
          <p:cNvPr id="113" name="Google Shape;113;p24"/>
          <p:cNvSpPr txBox="1"/>
          <p:nvPr>
            <p:ph type="ctrTitle"/>
          </p:nvPr>
        </p:nvSpPr>
        <p:spPr>
          <a:xfrm>
            <a:off x="457200" y="598807"/>
            <a:ext cx="4114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2"/>
              </a:buClr>
              <a:buSzPts val="4000"/>
              <a:buFont typeface="Arial"/>
              <a:buNone/>
              <a:defRPr sz="4000">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4"/>
          <p:cNvSpPr txBox="1"/>
          <p:nvPr>
            <p:ph idx="1" type="subTitle"/>
          </p:nvPr>
        </p:nvSpPr>
        <p:spPr>
          <a:xfrm>
            <a:off x="457200" y="2427607"/>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lt2"/>
              </a:buClr>
              <a:buSzPts val="2000"/>
              <a:buFont typeface="Arial"/>
              <a:buNone/>
              <a:defRPr b="1" sz="2000">
                <a:solidFill>
                  <a:schemeClr val="lt2"/>
                </a:solidFill>
                <a:latin typeface="Arial"/>
                <a:ea typeface="Arial"/>
                <a:cs typeface="Arial"/>
                <a:sym typeface="Arial"/>
              </a:defRPr>
            </a:lvl1pPr>
            <a:lvl2pPr lvl="1" rtl="0" algn="l">
              <a:lnSpc>
                <a:spcPct val="80000"/>
              </a:lnSpc>
              <a:spcBef>
                <a:spcPts val="900"/>
              </a:spcBef>
              <a:spcAft>
                <a:spcPts val="0"/>
              </a:spcAft>
              <a:buClr>
                <a:schemeClr val="dk1"/>
              </a:buClr>
              <a:buSzPts val="2000"/>
              <a:buFont typeface="Arial"/>
              <a:buNone/>
              <a:defRPr b="1" sz="2000">
                <a:solidFill>
                  <a:schemeClr val="dk1"/>
                </a:solidFill>
              </a:defRPr>
            </a:lvl2pPr>
            <a:lvl3pPr lvl="2" rtl="0" algn="l">
              <a:lnSpc>
                <a:spcPct val="80000"/>
              </a:lnSpc>
              <a:spcBef>
                <a:spcPts val="900"/>
              </a:spcBef>
              <a:spcAft>
                <a:spcPts val="0"/>
              </a:spcAft>
              <a:buClr>
                <a:schemeClr val="dk1"/>
              </a:buClr>
              <a:buSzPts val="2000"/>
              <a:buNone/>
              <a:defRPr b="1" sz="2000">
                <a:solidFill>
                  <a:schemeClr val="dk1"/>
                </a:solidFill>
              </a:defRPr>
            </a:lvl3pPr>
            <a:lvl4pPr lvl="3" rtl="0" algn="l">
              <a:lnSpc>
                <a:spcPct val="80000"/>
              </a:lnSpc>
              <a:spcBef>
                <a:spcPts val="900"/>
              </a:spcBef>
              <a:spcAft>
                <a:spcPts val="0"/>
              </a:spcAft>
              <a:buClr>
                <a:schemeClr val="dk1"/>
              </a:buClr>
              <a:buSzPts val="2000"/>
              <a:buNone/>
              <a:defRPr b="1" sz="2000">
                <a:solidFill>
                  <a:schemeClr val="dk1"/>
                </a:solidFill>
              </a:defRPr>
            </a:lvl4pPr>
            <a:lvl5pPr lvl="4" rtl="0" algn="l">
              <a:lnSpc>
                <a:spcPct val="80000"/>
              </a:lnSpc>
              <a:spcBef>
                <a:spcPts val="900"/>
              </a:spcBef>
              <a:spcAft>
                <a:spcPts val="0"/>
              </a:spcAft>
              <a:buClr>
                <a:schemeClr val="dk1"/>
              </a:buClr>
              <a:buSzPts val="2000"/>
              <a:buNone/>
              <a:defRPr b="1" sz="2000">
                <a:solidFill>
                  <a:schemeClr val="dk1"/>
                </a:solidFill>
              </a:defRPr>
            </a:lvl5pPr>
            <a:lvl6pPr lvl="5" rtl="0" algn="l">
              <a:lnSpc>
                <a:spcPct val="80000"/>
              </a:lnSpc>
              <a:spcBef>
                <a:spcPts val="900"/>
              </a:spcBef>
              <a:spcAft>
                <a:spcPts val="0"/>
              </a:spcAft>
              <a:buClr>
                <a:schemeClr val="dk1"/>
              </a:buClr>
              <a:buSzPts val="2000"/>
              <a:buNone/>
              <a:defRPr b="1" sz="2000">
                <a:solidFill>
                  <a:schemeClr val="dk1"/>
                </a:solidFill>
              </a:defRPr>
            </a:lvl6pPr>
            <a:lvl7pPr lvl="6" rtl="0" algn="l">
              <a:lnSpc>
                <a:spcPct val="80000"/>
              </a:lnSpc>
              <a:spcBef>
                <a:spcPts val="900"/>
              </a:spcBef>
              <a:spcAft>
                <a:spcPts val="0"/>
              </a:spcAft>
              <a:buClr>
                <a:schemeClr val="dk1"/>
              </a:buClr>
              <a:buSzPts val="2000"/>
              <a:buNone/>
              <a:defRPr b="1" sz="2000">
                <a:solidFill>
                  <a:schemeClr val="dk1"/>
                </a:solidFill>
              </a:defRPr>
            </a:lvl7pPr>
            <a:lvl8pPr lvl="7" rtl="0" algn="l">
              <a:lnSpc>
                <a:spcPct val="80000"/>
              </a:lnSpc>
              <a:spcBef>
                <a:spcPts val="900"/>
              </a:spcBef>
              <a:spcAft>
                <a:spcPts val="0"/>
              </a:spcAft>
              <a:buClr>
                <a:schemeClr val="dk1"/>
              </a:buClr>
              <a:buSzPts val="2000"/>
              <a:buNone/>
              <a:defRPr b="1" sz="2000">
                <a:solidFill>
                  <a:schemeClr val="dk1"/>
                </a:solidFill>
              </a:defRPr>
            </a:lvl8pPr>
            <a:lvl9pPr lvl="8" rtl="0" algn="l">
              <a:lnSpc>
                <a:spcPct val="80000"/>
              </a:lnSpc>
              <a:spcBef>
                <a:spcPts val="900"/>
              </a:spcBef>
              <a:spcAft>
                <a:spcPts val="0"/>
              </a:spcAft>
              <a:buClr>
                <a:schemeClr val="dk1"/>
              </a:buClr>
              <a:buSzPts val="2000"/>
              <a:buNone/>
              <a:defRPr b="1" sz="2000">
                <a:solidFill>
                  <a:schemeClr val="dk1"/>
                </a:solidFill>
              </a:defRPr>
            </a:lvl9pPr>
          </a:lstStyle>
          <a:p/>
        </p:txBody>
      </p:sp>
      <p:cxnSp>
        <p:nvCxnSpPr>
          <p:cNvPr id="115" name="Google Shape;115;p24"/>
          <p:cNvCxnSpPr/>
          <p:nvPr/>
        </p:nvCxnSpPr>
        <p:spPr>
          <a:xfrm>
            <a:off x="457200" y="457200"/>
            <a:ext cx="8229600" cy="0"/>
          </a:xfrm>
          <a:prstGeom prst="straightConnector1">
            <a:avLst/>
          </a:prstGeom>
          <a:noFill/>
          <a:ln cap="flat" cmpd="sng" w="47625">
            <a:solidFill>
              <a:schemeClr val="lt2"/>
            </a:solidFill>
            <a:prstDash val="solid"/>
            <a:round/>
            <a:headEnd len="sm" w="sm" type="none"/>
            <a:tailEnd len="sm" w="sm" type="none"/>
          </a:ln>
        </p:spPr>
      </p:cxnSp>
      <p:sp>
        <p:nvSpPr>
          <p:cNvPr id="116" name="Google Shape;116;p24"/>
          <p:cNvSpPr/>
          <p:nvPr/>
        </p:nvSpPr>
        <p:spPr>
          <a:xfrm>
            <a:off x="198783" y="4562061"/>
            <a:ext cx="6967200" cy="447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sp>
        <p:nvSpPr>
          <p:cNvPr id="117" name="Google Shape;117;p24"/>
          <p:cNvSpPr txBox="1"/>
          <p:nvPr/>
        </p:nvSpPr>
        <p:spPr>
          <a:xfrm>
            <a:off x="2812568" y="4700032"/>
            <a:ext cx="4023300" cy="228600"/>
          </a:xfrm>
          <a:prstGeom prst="rect">
            <a:avLst/>
          </a:prstGeom>
          <a:noFill/>
          <a:ln>
            <a:noFill/>
          </a:ln>
        </p:spPr>
        <p:txBody>
          <a:bodyPr anchorCtr="0" anchor="b" bIns="0" lIns="0" spcFirstLastPara="1" rIns="182875" wrap="square" tIns="0">
            <a:noAutofit/>
          </a:bodyPr>
          <a:lstStyle/>
          <a:p>
            <a:pPr indent="0" lvl="0" marL="0" marR="0" rtl="0" algn="l">
              <a:lnSpc>
                <a:spcPct val="105714"/>
              </a:lnSpc>
              <a:spcBef>
                <a:spcPts val="0"/>
              </a:spcBef>
              <a:spcAft>
                <a:spcPts val="0"/>
              </a:spcAft>
              <a:buClr>
                <a:srgbClr val="000000"/>
              </a:buClr>
              <a:buSzPts val="700"/>
              <a:buFont typeface="Arial"/>
              <a:buNone/>
            </a:pPr>
            <a:r>
              <a:rPr b="0" i="0" lang="en" sz="700" u="none" cap="none" strike="noStrike">
                <a:solidFill>
                  <a:schemeClr val="lt2"/>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1400" u="none" cap="none" strike="noStrike">
              <a:solidFill>
                <a:srgbClr val="000000"/>
              </a:solidFill>
              <a:latin typeface="Arial"/>
              <a:ea typeface="Arial"/>
              <a:cs typeface="Arial"/>
              <a:sym typeface="Arial"/>
            </a:endParaRPr>
          </a:p>
        </p:txBody>
      </p:sp>
      <p:pic>
        <p:nvPicPr>
          <p:cNvPr id="118" name="Google Shape;118;p24"/>
          <p:cNvPicPr preferRelativeResize="0"/>
          <p:nvPr/>
        </p:nvPicPr>
        <p:blipFill rotWithShape="1">
          <a:blip r:embed="rId2">
            <a:alphaModFix/>
          </a:blip>
          <a:srcRect b="0" l="0" r="0" t="0"/>
          <a:stretch/>
        </p:blipFill>
        <p:spPr>
          <a:xfrm>
            <a:off x="450028" y="4722424"/>
            <a:ext cx="1249680" cy="20602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Section Header">
  <p:cSld name="Reverse Section Header">
    <p:bg>
      <p:bgPr>
        <a:solidFill>
          <a:schemeClr val="dk1"/>
        </a:solidFill>
      </p:bgPr>
    </p:bg>
    <p:spTree>
      <p:nvGrpSpPr>
        <p:cNvPr id="119" name="Shape 119"/>
        <p:cNvGrpSpPr/>
        <p:nvPr/>
      </p:nvGrpSpPr>
      <p:grpSpPr>
        <a:xfrm>
          <a:off x="0" y="0"/>
          <a:ext cx="0" cy="0"/>
          <a:chOff x="0" y="0"/>
          <a:chExt cx="0" cy="0"/>
        </a:xfrm>
      </p:grpSpPr>
      <p:sp>
        <p:nvSpPr>
          <p:cNvPr id="120" name="Google Shape;120;p25"/>
          <p:cNvSpPr txBox="1"/>
          <p:nvPr>
            <p:ph type="title"/>
          </p:nvPr>
        </p:nvSpPr>
        <p:spPr>
          <a:xfrm>
            <a:off x="457200" y="594359"/>
            <a:ext cx="7086600" cy="1413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2"/>
              </a:buClr>
              <a:buSzPts val="4000"/>
              <a:buFont typeface="Arial"/>
              <a:buNone/>
              <a:defRPr b="1" sz="4000" cap="none">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5"/>
          <p:cNvSpPr txBox="1"/>
          <p:nvPr>
            <p:ph idx="1" type="body"/>
          </p:nvPr>
        </p:nvSpPr>
        <p:spPr>
          <a:xfrm>
            <a:off x="457200" y="2057400"/>
            <a:ext cx="7086600" cy="2419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lt2"/>
              </a:buClr>
              <a:buSzPts val="1800"/>
              <a:buFont typeface="Arial"/>
              <a:buNone/>
              <a:defRPr sz="1800">
                <a:solidFill>
                  <a:schemeClr val="lt2"/>
                </a:solidFill>
                <a:latin typeface="Arial"/>
                <a:ea typeface="Arial"/>
                <a:cs typeface="Arial"/>
                <a:sym typeface="Arial"/>
              </a:defRPr>
            </a:lvl1pPr>
            <a:lvl2pPr indent="-228600" lvl="1" marL="914400" rtl="0" algn="l">
              <a:lnSpc>
                <a:spcPct val="100000"/>
              </a:lnSpc>
              <a:spcBef>
                <a:spcPts val="900"/>
              </a:spcBef>
              <a:spcAft>
                <a:spcPts val="0"/>
              </a:spcAft>
              <a:buClr>
                <a:schemeClr val="lt2"/>
              </a:buClr>
              <a:buSzPts val="1800"/>
              <a:buFont typeface="Arial"/>
              <a:buNone/>
              <a:defRPr sz="1800">
                <a:solidFill>
                  <a:schemeClr val="lt2"/>
                </a:solidFill>
                <a:latin typeface="Arial"/>
                <a:ea typeface="Arial"/>
                <a:cs typeface="Arial"/>
                <a:sym typeface="Arial"/>
              </a:defRPr>
            </a:lvl2pPr>
            <a:lvl3pPr indent="-342900" lvl="2" marL="1371600" rtl="0" algn="l">
              <a:lnSpc>
                <a:spcPct val="100000"/>
              </a:lnSpc>
              <a:spcBef>
                <a:spcPts val="600"/>
              </a:spcBef>
              <a:spcAft>
                <a:spcPts val="0"/>
              </a:spcAft>
              <a:buClr>
                <a:schemeClr val="lt2"/>
              </a:buClr>
              <a:buSzPts val="1800"/>
              <a:buChar char="•"/>
              <a:defRPr sz="1800">
                <a:solidFill>
                  <a:schemeClr val="lt2"/>
                </a:solidFill>
                <a:latin typeface="Arial"/>
                <a:ea typeface="Arial"/>
                <a:cs typeface="Arial"/>
                <a:sym typeface="Arial"/>
              </a:defRPr>
            </a:lvl3pPr>
            <a:lvl4pPr indent="-342900" lvl="3" marL="1828800" rtl="0" algn="l">
              <a:lnSpc>
                <a:spcPct val="100000"/>
              </a:lnSpc>
              <a:spcBef>
                <a:spcPts val="600"/>
              </a:spcBef>
              <a:spcAft>
                <a:spcPts val="0"/>
              </a:spcAft>
              <a:buClr>
                <a:schemeClr val="lt2"/>
              </a:buClr>
              <a:buSzPts val="1800"/>
              <a:buChar char="–"/>
              <a:defRPr sz="1800">
                <a:solidFill>
                  <a:schemeClr val="lt2"/>
                </a:solidFill>
                <a:latin typeface="Arial"/>
                <a:ea typeface="Arial"/>
                <a:cs typeface="Arial"/>
                <a:sym typeface="Arial"/>
              </a:defRPr>
            </a:lvl4pPr>
            <a:lvl5pPr indent="-342900" lvl="4" marL="2286000" rtl="0" algn="l">
              <a:lnSpc>
                <a:spcPct val="100000"/>
              </a:lnSpc>
              <a:spcBef>
                <a:spcPts val="600"/>
              </a:spcBef>
              <a:spcAft>
                <a:spcPts val="0"/>
              </a:spcAft>
              <a:buClr>
                <a:schemeClr val="lt2"/>
              </a:buClr>
              <a:buSzPts val="1800"/>
              <a:buChar char="–"/>
              <a:defRPr sz="1800">
                <a:solidFill>
                  <a:schemeClr val="lt2"/>
                </a:solidFill>
                <a:latin typeface="Arial"/>
                <a:ea typeface="Arial"/>
                <a:cs typeface="Arial"/>
                <a:sym typeface="Arial"/>
              </a:defRPr>
            </a:lvl5pPr>
            <a:lvl6pPr indent="-342900" lvl="5" marL="2743200" rtl="0" algn="l">
              <a:lnSpc>
                <a:spcPct val="100000"/>
              </a:lnSpc>
              <a:spcBef>
                <a:spcPts val="600"/>
              </a:spcBef>
              <a:spcAft>
                <a:spcPts val="0"/>
              </a:spcAft>
              <a:buClr>
                <a:schemeClr val="dk1"/>
              </a:buClr>
              <a:buSzPts val="1800"/>
              <a:buChar char="–"/>
              <a:defRPr sz="1800"/>
            </a:lvl6pPr>
            <a:lvl7pPr indent="-342900" lvl="6" marL="3200400" rtl="0" algn="l">
              <a:lnSpc>
                <a:spcPct val="100000"/>
              </a:lnSpc>
              <a:spcBef>
                <a:spcPts val="600"/>
              </a:spcBef>
              <a:spcAft>
                <a:spcPts val="0"/>
              </a:spcAft>
              <a:buClr>
                <a:schemeClr val="dk1"/>
              </a:buClr>
              <a:buSzPts val="1800"/>
              <a:buChar char="–"/>
              <a:defRPr sz="1800"/>
            </a:lvl7pPr>
            <a:lvl8pPr indent="-342900" lvl="7" marL="3657600" rtl="0" algn="l">
              <a:lnSpc>
                <a:spcPct val="100000"/>
              </a:lnSpc>
              <a:spcBef>
                <a:spcPts val="600"/>
              </a:spcBef>
              <a:spcAft>
                <a:spcPts val="0"/>
              </a:spcAft>
              <a:buClr>
                <a:schemeClr val="dk1"/>
              </a:buClr>
              <a:buSzPts val="1800"/>
              <a:buChar char="–"/>
              <a:defRPr sz="1800"/>
            </a:lvl8pPr>
            <a:lvl9pPr indent="-342900" lvl="8" marL="4114800" rtl="0" algn="l">
              <a:lnSpc>
                <a:spcPct val="100000"/>
              </a:lnSpc>
              <a:spcBef>
                <a:spcPts val="600"/>
              </a:spcBef>
              <a:spcAft>
                <a:spcPts val="0"/>
              </a:spcAft>
              <a:buClr>
                <a:schemeClr val="dk1"/>
              </a:buClr>
              <a:buSzPts val="1800"/>
              <a:buChar char="–"/>
              <a:defRPr sz="1800"/>
            </a:lvl9pPr>
          </a:lstStyle>
          <a:p/>
        </p:txBody>
      </p:sp>
      <p:cxnSp>
        <p:nvCxnSpPr>
          <p:cNvPr id="122" name="Google Shape;122;p25"/>
          <p:cNvCxnSpPr/>
          <p:nvPr/>
        </p:nvCxnSpPr>
        <p:spPr>
          <a:xfrm>
            <a:off x="457200" y="457200"/>
            <a:ext cx="8229600" cy="0"/>
          </a:xfrm>
          <a:prstGeom prst="straightConnector1">
            <a:avLst/>
          </a:prstGeom>
          <a:noFill/>
          <a:ln cap="flat" cmpd="sng" w="47625">
            <a:solidFill>
              <a:schemeClr val="lt2"/>
            </a:solidFill>
            <a:prstDash val="solid"/>
            <a:round/>
            <a:headEnd len="sm" w="sm" type="none"/>
            <a:tailEnd len="sm" w="sm" type="none"/>
          </a:ln>
        </p:spPr>
      </p:cxnSp>
      <p:sp>
        <p:nvSpPr>
          <p:cNvPr id="123" name="Google Shape;123;p25"/>
          <p:cNvSpPr/>
          <p:nvPr/>
        </p:nvSpPr>
        <p:spPr>
          <a:xfrm>
            <a:off x="119270" y="4661452"/>
            <a:ext cx="6768600" cy="357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sp>
        <p:nvSpPr>
          <p:cNvPr id="124" name="Google Shape;124;p25"/>
          <p:cNvSpPr txBox="1"/>
          <p:nvPr/>
        </p:nvSpPr>
        <p:spPr>
          <a:xfrm>
            <a:off x="2812568" y="4700032"/>
            <a:ext cx="4023300" cy="228600"/>
          </a:xfrm>
          <a:prstGeom prst="rect">
            <a:avLst/>
          </a:prstGeom>
          <a:noFill/>
          <a:ln>
            <a:noFill/>
          </a:ln>
        </p:spPr>
        <p:txBody>
          <a:bodyPr anchorCtr="0" anchor="b" bIns="0" lIns="0" spcFirstLastPara="1" rIns="182875" wrap="square" tIns="0">
            <a:noAutofit/>
          </a:bodyPr>
          <a:lstStyle/>
          <a:p>
            <a:pPr indent="0" lvl="0" marL="0" marR="0" rtl="0" algn="l">
              <a:lnSpc>
                <a:spcPct val="105714"/>
              </a:lnSpc>
              <a:spcBef>
                <a:spcPts val="0"/>
              </a:spcBef>
              <a:spcAft>
                <a:spcPts val="0"/>
              </a:spcAft>
              <a:buClr>
                <a:srgbClr val="000000"/>
              </a:buClr>
              <a:buSzPts val="700"/>
              <a:buFont typeface="Arial"/>
              <a:buNone/>
            </a:pPr>
            <a:r>
              <a:rPr b="0" i="0" lang="en" sz="700" u="none" cap="none" strike="noStrike">
                <a:solidFill>
                  <a:schemeClr val="lt2"/>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1400" u="none" cap="none" strike="noStrike">
              <a:solidFill>
                <a:srgbClr val="000000"/>
              </a:solidFill>
              <a:latin typeface="Arial"/>
              <a:ea typeface="Arial"/>
              <a:cs typeface="Arial"/>
              <a:sym typeface="Arial"/>
            </a:endParaRPr>
          </a:p>
        </p:txBody>
      </p:sp>
      <p:sp>
        <p:nvSpPr>
          <p:cNvPr id="125" name="Google Shape;125;p25"/>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sz="700">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7" name="Google Shape;127;p25"/>
          <p:cNvPicPr preferRelativeResize="0"/>
          <p:nvPr/>
        </p:nvPicPr>
        <p:blipFill rotWithShape="1">
          <a:blip r:embed="rId2">
            <a:alphaModFix/>
          </a:blip>
          <a:srcRect b="0" l="0" r="0" t="0"/>
          <a:stretch/>
        </p:blipFill>
        <p:spPr>
          <a:xfrm>
            <a:off x="450028" y="4722424"/>
            <a:ext cx="1249680" cy="20602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Headline and Chart">
  <p:cSld name="One Headline and Chart">
    <p:spTree>
      <p:nvGrpSpPr>
        <p:cNvPr id="128" name="Shape 128"/>
        <p:cNvGrpSpPr/>
        <p:nvPr/>
      </p:nvGrpSpPr>
      <p:grpSpPr>
        <a:xfrm>
          <a:off x="0" y="0"/>
          <a:ext cx="0" cy="0"/>
          <a:chOff x="0" y="0"/>
          <a:chExt cx="0" cy="0"/>
        </a:xfrm>
      </p:grpSpPr>
      <p:sp>
        <p:nvSpPr>
          <p:cNvPr id="129" name="Google Shape;129;p26"/>
          <p:cNvSpPr/>
          <p:nvPr>
            <p:ph idx="2" type="chart"/>
          </p:nvPr>
        </p:nvSpPr>
        <p:spPr>
          <a:xfrm>
            <a:off x="457200" y="1532074"/>
            <a:ext cx="8229600" cy="29472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130" name="Google Shape;130;p26"/>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2" name="Google Shape;132;p26"/>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33" name="Google Shape;133;p26"/>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34" name="Shape 134"/>
        <p:cNvGrpSpPr/>
        <p:nvPr/>
      </p:nvGrpSpPr>
      <p:grpSpPr>
        <a:xfrm>
          <a:off x="0" y="0"/>
          <a:ext cx="0" cy="0"/>
          <a:chOff x="0" y="0"/>
          <a:chExt cx="0" cy="0"/>
        </a:xfrm>
      </p:grpSpPr>
      <p:sp>
        <p:nvSpPr>
          <p:cNvPr id="135" name="Google Shape;135;p27"/>
          <p:cNvSpPr txBox="1"/>
          <p:nvPr/>
        </p:nvSpPr>
        <p:spPr>
          <a:xfrm>
            <a:off x="457199" y="457200"/>
            <a:ext cx="41148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6012"/>
              <a:buFont typeface="Arial"/>
              <a:buNone/>
            </a:pPr>
            <a:r>
              <a:rPr b="1" i="0" lang="en" sz="6012"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136" name="Google Shape;136;p27"/>
          <p:cNvSpPr txBox="1"/>
          <p:nvPr>
            <p:ph idx="1" type="subTitle"/>
          </p:nvPr>
        </p:nvSpPr>
        <p:spPr>
          <a:xfrm>
            <a:off x="457200" y="1600200"/>
            <a:ext cx="4114800" cy="6858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2000"/>
              <a:buFont typeface="Arial"/>
              <a:buNone/>
              <a:defRPr b="1" sz="2000">
                <a:solidFill>
                  <a:schemeClr val="dk1"/>
                </a:solidFill>
                <a:latin typeface="Arial"/>
                <a:ea typeface="Arial"/>
                <a:cs typeface="Arial"/>
                <a:sym typeface="Arial"/>
              </a:defRPr>
            </a:lvl1pPr>
            <a:lvl2pPr lvl="1" rtl="0" algn="l">
              <a:lnSpc>
                <a:spcPct val="80000"/>
              </a:lnSpc>
              <a:spcBef>
                <a:spcPts val="900"/>
              </a:spcBef>
              <a:spcAft>
                <a:spcPts val="0"/>
              </a:spcAft>
              <a:buClr>
                <a:schemeClr val="dk1"/>
              </a:buClr>
              <a:buSzPts val="2000"/>
              <a:buFont typeface="Arial"/>
              <a:buNone/>
              <a:defRPr b="1" sz="2000">
                <a:solidFill>
                  <a:schemeClr val="dk1"/>
                </a:solidFill>
              </a:defRPr>
            </a:lvl2pPr>
            <a:lvl3pPr lvl="2" rtl="0" algn="l">
              <a:lnSpc>
                <a:spcPct val="80000"/>
              </a:lnSpc>
              <a:spcBef>
                <a:spcPts val="900"/>
              </a:spcBef>
              <a:spcAft>
                <a:spcPts val="0"/>
              </a:spcAft>
              <a:buClr>
                <a:schemeClr val="dk1"/>
              </a:buClr>
              <a:buSzPts val="2000"/>
              <a:buNone/>
              <a:defRPr b="1" sz="2000">
                <a:solidFill>
                  <a:schemeClr val="dk1"/>
                </a:solidFill>
              </a:defRPr>
            </a:lvl3pPr>
            <a:lvl4pPr lvl="3" rtl="0" algn="l">
              <a:lnSpc>
                <a:spcPct val="80000"/>
              </a:lnSpc>
              <a:spcBef>
                <a:spcPts val="900"/>
              </a:spcBef>
              <a:spcAft>
                <a:spcPts val="0"/>
              </a:spcAft>
              <a:buClr>
                <a:schemeClr val="dk1"/>
              </a:buClr>
              <a:buSzPts val="2000"/>
              <a:buNone/>
              <a:defRPr b="1" sz="2000">
                <a:solidFill>
                  <a:schemeClr val="dk1"/>
                </a:solidFill>
              </a:defRPr>
            </a:lvl4pPr>
            <a:lvl5pPr lvl="4" rtl="0" algn="l">
              <a:lnSpc>
                <a:spcPct val="80000"/>
              </a:lnSpc>
              <a:spcBef>
                <a:spcPts val="900"/>
              </a:spcBef>
              <a:spcAft>
                <a:spcPts val="0"/>
              </a:spcAft>
              <a:buClr>
                <a:schemeClr val="dk1"/>
              </a:buClr>
              <a:buSzPts val="2000"/>
              <a:buNone/>
              <a:defRPr b="1" sz="2000">
                <a:solidFill>
                  <a:schemeClr val="dk1"/>
                </a:solidFill>
              </a:defRPr>
            </a:lvl5pPr>
            <a:lvl6pPr lvl="5" rtl="0" algn="l">
              <a:lnSpc>
                <a:spcPct val="80000"/>
              </a:lnSpc>
              <a:spcBef>
                <a:spcPts val="900"/>
              </a:spcBef>
              <a:spcAft>
                <a:spcPts val="0"/>
              </a:spcAft>
              <a:buClr>
                <a:schemeClr val="dk1"/>
              </a:buClr>
              <a:buSzPts val="2000"/>
              <a:buNone/>
              <a:defRPr b="1" sz="2000">
                <a:solidFill>
                  <a:schemeClr val="dk1"/>
                </a:solidFill>
              </a:defRPr>
            </a:lvl6pPr>
            <a:lvl7pPr lvl="6" rtl="0" algn="l">
              <a:lnSpc>
                <a:spcPct val="80000"/>
              </a:lnSpc>
              <a:spcBef>
                <a:spcPts val="900"/>
              </a:spcBef>
              <a:spcAft>
                <a:spcPts val="0"/>
              </a:spcAft>
              <a:buClr>
                <a:schemeClr val="dk1"/>
              </a:buClr>
              <a:buSzPts val="2000"/>
              <a:buNone/>
              <a:defRPr b="1" sz="2000">
                <a:solidFill>
                  <a:schemeClr val="dk1"/>
                </a:solidFill>
              </a:defRPr>
            </a:lvl7pPr>
            <a:lvl8pPr lvl="7" rtl="0" algn="l">
              <a:lnSpc>
                <a:spcPct val="80000"/>
              </a:lnSpc>
              <a:spcBef>
                <a:spcPts val="900"/>
              </a:spcBef>
              <a:spcAft>
                <a:spcPts val="0"/>
              </a:spcAft>
              <a:buClr>
                <a:schemeClr val="dk1"/>
              </a:buClr>
              <a:buSzPts val="2000"/>
              <a:buNone/>
              <a:defRPr b="1" sz="2000">
                <a:solidFill>
                  <a:schemeClr val="dk1"/>
                </a:solidFill>
              </a:defRPr>
            </a:lvl8pPr>
            <a:lvl9pPr lvl="8" rtl="0" algn="l">
              <a:lnSpc>
                <a:spcPct val="80000"/>
              </a:lnSpc>
              <a:spcBef>
                <a:spcPts val="900"/>
              </a:spcBef>
              <a:spcAft>
                <a:spcPts val="0"/>
              </a:spcAft>
              <a:buClr>
                <a:schemeClr val="dk1"/>
              </a:buClr>
              <a:buSzPts val="2000"/>
              <a:buNone/>
              <a:defRPr b="1" sz="20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Cover slide">
  <p:cSld name="1_Reverse Cover slide">
    <p:bg>
      <p:bgPr>
        <a:solidFill>
          <a:schemeClr val="dk2"/>
        </a:solidFill>
      </p:bgPr>
    </p:bg>
    <p:spTree>
      <p:nvGrpSpPr>
        <p:cNvPr id="137" name="Shape 137"/>
        <p:cNvGrpSpPr/>
        <p:nvPr/>
      </p:nvGrpSpPr>
      <p:grpSpPr>
        <a:xfrm>
          <a:off x="0" y="0"/>
          <a:ext cx="0" cy="0"/>
          <a:chOff x="0" y="0"/>
          <a:chExt cx="0" cy="0"/>
        </a:xfrm>
      </p:grpSpPr>
      <p:sp>
        <p:nvSpPr>
          <p:cNvPr id="138" name="Google Shape;138;p28"/>
          <p:cNvSpPr txBox="1"/>
          <p:nvPr>
            <p:ph type="ctrTitle"/>
          </p:nvPr>
        </p:nvSpPr>
        <p:spPr>
          <a:xfrm>
            <a:off x="457200" y="598807"/>
            <a:ext cx="4114800" cy="17373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2"/>
              </a:buClr>
              <a:buSzPts val="4000"/>
              <a:buFont typeface="Arial"/>
              <a:buNone/>
              <a:defRPr b="1" i="0" sz="40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9" name="Google Shape;139;p28"/>
          <p:cNvSpPr txBox="1"/>
          <p:nvPr>
            <p:ph idx="1" type="subTitle"/>
          </p:nvPr>
        </p:nvSpPr>
        <p:spPr>
          <a:xfrm>
            <a:off x="457200" y="2427607"/>
            <a:ext cx="4114800" cy="1371600"/>
          </a:xfrm>
          <a:prstGeom prst="rect">
            <a:avLst/>
          </a:prstGeom>
          <a:noFill/>
          <a:ln>
            <a:noFill/>
          </a:ln>
        </p:spPr>
        <p:txBody>
          <a:bodyPr anchorCtr="0" anchor="t" bIns="0" lIns="0" spcFirstLastPara="1" rIns="0" wrap="square" tIns="0">
            <a:noAutofit/>
          </a:bodyPr>
          <a:lstStyle>
            <a:lvl1pPr lvl="0" marR="0" rtl="0" algn="l">
              <a:lnSpc>
                <a:spcPct val="80000"/>
              </a:lnSpc>
              <a:spcBef>
                <a:spcPts val="90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1pPr>
            <a:lvl2pPr lvl="1"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lvl="2"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lvl="3"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lvl="4"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80000"/>
              </a:lnSpc>
              <a:spcBef>
                <a:spcPts val="900"/>
              </a:spcBef>
              <a:spcAft>
                <a:spcPts val="0"/>
              </a:spcAft>
              <a:buClr>
                <a:schemeClr val="dk1"/>
              </a:buClr>
              <a:buSzPts val="2000"/>
              <a:buFont typeface="Arial"/>
              <a:buNone/>
              <a:defRPr b="1" i="0" sz="2000" u="none" cap="none" strike="noStrike">
                <a:solidFill>
                  <a:schemeClr val="dk1"/>
                </a:solidFill>
                <a:latin typeface="Neue Haas Grotesk Text Std"/>
                <a:ea typeface="Neue Haas Grotesk Text Std"/>
                <a:cs typeface="Neue Haas Grotesk Text Std"/>
                <a:sym typeface="Neue Haas Grotesk Text Std"/>
              </a:defRPr>
            </a:lvl9pPr>
          </a:lstStyle>
          <a:p/>
        </p:txBody>
      </p:sp>
      <p:cxnSp>
        <p:nvCxnSpPr>
          <p:cNvPr id="140" name="Google Shape;140;p28"/>
          <p:cNvCxnSpPr/>
          <p:nvPr/>
        </p:nvCxnSpPr>
        <p:spPr>
          <a:xfrm>
            <a:off x="457200" y="457200"/>
            <a:ext cx="8229600" cy="0"/>
          </a:xfrm>
          <a:prstGeom prst="straightConnector1">
            <a:avLst/>
          </a:prstGeom>
          <a:noFill/>
          <a:ln cap="flat" cmpd="sng" w="47625">
            <a:solidFill>
              <a:schemeClr val="lt2"/>
            </a:solidFill>
            <a:prstDash val="solid"/>
            <a:round/>
            <a:headEnd len="sm" w="sm" type="none"/>
            <a:tailEnd len="sm" w="sm" type="none"/>
          </a:ln>
        </p:spPr>
      </p:cxnSp>
      <p:sp>
        <p:nvSpPr>
          <p:cNvPr id="141" name="Google Shape;141;p28"/>
          <p:cNvSpPr/>
          <p:nvPr/>
        </p:nvSpPr>
        <p:spPr>
          <a:xfrm>
            <a:off x="198783" y="4562061"/>
            <a:ext cx="6967200" cy="447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sp>
        <p:nvSpPr>
          <p:cNvPr id="142" name="Google Shape;142;p28"/>
          <p:cNvSpPr txBox="1"/>
          <p:nvPr/>
        </p:nvSpPr>
        <p:spPr>
          <a:xfrm>
            <a:off x="2812568" y="4700032"/>
            <a:ext cx="4023300" cy="228600"/>
          </a:xfrm>
          <a:prstGeom prst="rect">
            <a:avLst/>
          </a:prstGeom>
          <a:noFill/>
          <a:ln>
            <a:noFill/>
          </a:ln>
        </p:spPr>
        <p:txBody>
          <a:bodyPr anchorCtr="0" anchor="b" bIns="0" lIns="0" spcFirstLastPara="1" rIns="182875" wrap="square" tIns="0">
            <a:noAutofit/>
          </a:bodyPr>
          <a:lstStyle/>
          <a:p>
            <a:pPr indent="0" lvl="0" marL="0" marR="0" rtl="0" algn="l">
              <a:lnSpc>
                <a:spcPct val="105714"/>
              </a:lnSpc>
              <a:spcBef>
                <a:spcPts val="0"/>
              </a:spcBef>
              <a:spcAft>
                <a:spcPts val="0"/>
              </a:spcAft>
              <a:buClr>
                <a:srgbClr val="000000"/>
              </a:buClr>
              <a:buSzPts val="700"/>
              <a:buFont typeface="Arial"/>
              <a:buNone/>
            </a:pPr>
            <a:r>
              <a:rPr b="0" i="0" lang="en" sz="700" u="none" cap="none" strike="noStrike">
                <a:solidFill>
                  <a:schemeClr val="lt2"/>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1400" u="none" cap="none" strike="noStrike">
              <a:solidFill>
                <a:srgbClr val="000000"/>
              </a:solidFill>
              <a:latin typeface="Arial"/>
              <a:ea typeface="Arial"/>
              <a:cs typeface="Arial"/>
              <a:sym typeface="Arial"/>
            </a:endParaRPr>
          </a:p>
        </p:txBody>
      </p:sp>
      <p:pic>
        <p:nvPicPr>
          <p:cNvPr id="143" name="Google Shape;143;p28"/>
          <p:cNvPicPr preferRelativeResize="0"/>
          <p:nvPr/>
        </p:nvPicPr>
        <p:blipFill rotWithShape="1">
          <a:blip r:embed="rId2">
            <a:alphaModFix/>
          </a:blip>
          <a:srcRect b="0" l="0" r="0" t="0"/>
          <a:stretch/>
        </p:blipFill>
        <p:spPr>
          <a:xfrm>
            <a:off x="450028" y="4722424"/>
            <a:ext cx="1249680" cy="206028"/>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howMasterSp="0">
  <p:cSld name="1_Thank You">
    <p:bg>
      <p:bgPr>
        <a:solidFill>
          <a:schemeClr val="dk2"/>
        </a:solidFill>
      </p:bgPr>
    </p:bg>
    <p:spTree>
      <p:nvGrpSpPr>
        <p:cNvPr id="144" name="Shape 144"/>
        <p:cNvGrpSpPr/>
        <p:nvPr/>
      </p:nvGrpSpPr>
      <p:grpSpPr>
        <a:xfrm>
          <a:off x="0" y="0"/>
          <a:ext cx="0" cy="0"/>
          <a:chOff x="0" y="0"/>
          <a:chExt cx="0" cy="0"/>
        </a:xfrm>
      </p:grpSpPr>
      <p:sp>
        <p:nvSpPr>
          <p:cNvPr id="145" name="Google Shape;145;p29"/>
          <p:cNvSpPr txBox="1"/>
          <p:nvPr/>
        </p:nvSpPr>
        <p:spPr>
          <a:xfrm>
            <a:off x="457199" y="457200"/>
            <a:ext cx="41148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6500"/>
              <a:buFont typeface="Arial"/>
              <a:buNone/>
            </a:pPr>
            <a:r>
              <a:rPr b="1" i="0" lang="en" sz="6500" u="none" cap="none" strike="noStrike">
                <a:solidFill>
                  <a:schemeClr val="lt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146" name="Google Shape;146;p29"/>
          <p:cNvSpPr txBox="1"/>
          <p:nvPr>
            <p:ph idx="1" type="subTitle"/>
          </p:nvPr>
        </p:nvSpPr>
        <p:spPr>
          <a:xfrm>
            <a:off x="457200" y="1600200"/>
            <a:ext cx="4114800" cy="6858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lt1"/>
              </a:buClr>
              <a:buSzPts val="2000"/>
              <a:buFont typeface="Arial"/>
              <a:buNone/>
              <a:defRPr sz="2000">
                <a:solidFill>
                  <a:schemeClr val="lt1"/>
                </a:solidFill>
                <a:latin typeface="Arial"/>
                <a:ea typeface="Arial"/>
                <a:cs typeface="Arial"/>
                <a:sym typeface="Arial"/>
              </a:defRPr>
            </a:lvl1pPr>
            <a:lvl2pPr lvl="1" rtl="0" algn="ctr">
              <a:lnSpc>
                <a:spcPct val="100000"/>
              </a:lnSpc>
              <a:spcBef>
                <a:spcPts val="900"/>
              </a:spcBef>
              <a:spcAft>
                <a:spcPts val="0"/>
              </a:spcAft>
              <a:buClr>
                <a:schemeClr val="lt1"/>
              </a:buClr>
              <a:buSzPts val="1200"/>
              <a:buFont typeface="Arial"/>
              <a:buNone/>
              <a:defRPr>
                <a:solidFill>
                  <a:schemeClr val="lt1"/>
                </a:solidFill>
              </a:defRPr>
            </a:lvl2pPr>
            <a:lvl3pPr lvl="2" rtl="0" algn="ctr">
              <a:lnSpc>
                <a:spcPct val="100000"/>
              </a:lnSpc>
              <a:spcBef>
                <a:spcPts val="600"/>
              </a:spcBef>
              <a:spcAft>
                <a:spcPts val="0"/>
              </a:spcAft>
              <a:buClr>
                <a:schemeClr val="lt1"/>
              </a:buClr>
              <a:buSzPts val="1200"/>
              <a:buNone/>
              <a:defRPr>
                <a:solidFill>
                  <a:schemeClr val="lt1"/>
                </a:solidFill>
              </a:defRPr>
            </a:lvl3pPr>
            <a:lvl4pPr lvl="3" rtl="0" algn="ctr">
              <a:lnSpc>
                <a:spcPct val="100000"/>
              </a:lnSpc>
              <a:spcBef>
                <a:spcPts val="600"/>
              </a:spcBef>
              <a:spcAft>
                <a:spcPts val="0"/>
              </a:spcAft>
              <a:buClr>
                <a:schemeClr val="lt1"/>
              </a:buClr>
              <a:buSzPts val="1200"/>
              <a:buNone/>
              <a:defRPr>
                <a:solidFill>
                  <a:schemeClr val="lt1"/>
                </a:solidFill>
              </a:defRPr>
            </a:lvl4pPr>
            <a:lvl5pPr lvl="4" rtl="0" algn="ctr">
              <a:lnSpc>
                <a:spcPct val="100000"/>
              </a:lnSpc>
              <a:spcBef>
                <a:spcPts val="600"/>
              </a:spcBef>
              <a:spcAft>
                <a:spcPts val="0"/>
              </a:spcAft>
              <a:buClr>
                <a:schemeClr val="lt1"/>
              </a:buClr>
              <a:buSzPts val="1200"/>
              <a:buNone/>
              <a:defRPr>
                <a:solidFill>
                  <a:schemeClr val="lt1"/>
                </a:solidFill>
              </a:defRPr>
            </a:lvl5pPr>
            <a:lvl6pPr lvl="5" rtl="0" algn="ctr">
              <a:lnSpc>
                <a:spcPct val="100000"/>
              </a:lnSpc>
              <a:spcBef>
                <a:spcPts val="600"/>
              </a:spcBef>
              <a:spcAft>
                <a:spcPts val="0"/>
              </a:spcAft>
              <a:buClr>
                <a:schemeClr val="lt1"/>
              </a:buClr>
              <a:buSzPts val="1200"/>
              <a:buNone/>
              <a:defRPr>
                <a:solidFill>
                  <a:schemeClr val="lt1"/>
                </a:solidFill>
              </a:defRPr>
            </a:lvl6pPr>
            <a:lvl7pPr lvl="6" rtl="0" algn="ctr">
              <a:lnSpc>
                <a:spcPct val="100000"/>
              </a:lnSpc>
              <a:spcBef>
                <a:spcPts val="600"/>
              </a:spcBef>
              <a:spcAft>
                <a:spcPts val="0"/>
              </a:spcAft>
              <a:buClr>
                <a:schemeClr val="lt1"/>
              </a:buClr>
              <a:buSzPts val="1200"/>
              <a:buNone/>
              <a:defRPr>
                <a:solidFill>
                  <a:schemeClr val="lt1"/>
                </a:solidFill>
              </a:defRPr>
            </a:lvl7pPr>
            <a:lvl8pPr lvl="7" rtl="0" algn="ctr">
              <a:lnSpc>
                <a:spcPct val="100000"/>
              </a:lnSpc>
              <a:spcBef>
                <a:spcPts val="600"/>
              </a:spcBef>
              <a:spcAft>
                <a:spcPts val="0"/>
              </a:spcAft>
              <a:buClr>
                <a:schemeClr val="lt1"/>
              </a:buClr>
              <a:buSzPts val="1200"/>
              <a:buNone/>
              <a:defRPr>
                <a:solidFill>
                  <a:schemeClr val="lt1"/>
                </a:solidFill>
              </a:defRPr>
            </a:lvl8pPr>
            <a:lvl9pPr lvl="8" rtl="0" algn="ctr">
              <a:lnSpc>
                <a:spcPct val="100000"/>
              </a:lnSpc>
              <a:spcBef>
                <a:spcPts val="600"/>
              </a:spcBef>
              <a:spcAft>
                <a:spcPts val="0"/>
              </a:spcAft>
              <a:buClr>
                <a:schemeClr val="lt1"/>
              </a:buClr>
              <a:buSzPts val="1200"/>
              <a:buNone/>
              <a:defRPr>
                <a:solidFill>
                  <a:schemeClr val="lt1"/>
                </a:solidFill>
              </a:defRPr>
            </a:lvl9pPr>
          </a:lstStyle>
          <a:p/>
        </p:txBody>
      </p:sp>
      <p:pic>
        <p:nvPicPr>
          <p:cNvPr id="147" name="Google Shape;147;p29"/>
          <p:cNvPicPr preferRelativeResize="0"/>
          <p:nvPr/>
        </p:nvPicPr>
        <p:blipFill rotWithShape="1">
          <a:blip r:embed="rId2">
            <a:alphaModFix/>
          </a:blip>
          <a:srcRect b="0" l="0" r="0" t="0"/>
          <a:stretch/>
        </p:blipFill>
        <p:spPr>
          <a:xfrm>
            <a:off x="353824" y="4618101"/>
            <a:ext cx="1069846" cy="397804"/>
          </a:xfrm>
          <a:prstGeom prst="rect">
            <a:avLst/>
          </a:prstGeom>
          <a:noFill/>
          <a:ln>
            <a:noFill/>
          </a:ln>
        </p:spPr>
      </p:pic>
      <p:sp>
        <p:nvSpPr>
          <p:cNvPr id="148" name="Google Shape;148;p29"/>
          <p:cNvSpPr txBox="1"/>
          <p:nvPr/>
        </p:nvSpPr>
        <p:spPr>
          <a:xfrm>
            <a:off x="2812568" y="4700032"/>
            <a:ext cx="4023300" cy="228600"/>
          </a:xfrm>
          <a:prstGeom prst="rect">
            <a:avLst/>
          </a:prstGeom>
          <a:noFill/>
          <a:ln>
            <a:noFill/>
          </a:ln>
        </p:spPr>
        <p:txBody>
          <a:bodyPr anchorCtr="0" anchor="b" bIns="0" lIns="0" spcFirstLastPara="1" rIns="182875"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1400" u="none" cap="none" strike="noStrike">
              <a:solidFill>
                <a:srgbClr val="000000"/>
              </a:solidFill>
              <a:latin typeface="Arial"/>
              <a:ea typeface="Arial"/>
              <a:cs typeface="Arial"/>
              <a:sym typeface="Arial"/>
            </a:endParaRPr>
          </a:p>
        </p:txBody>
      </p:sp>
      <p:sp>
        <p:nvSpPr>
          <p:cNvPr id="149" name="Google Shape;149;p29"/>
          <p:cNvSpPr/>
          <p:nvPr/>
        </p:nvSpPr>
        <p:spPr>
          <a:xfrm>
            <a:off x="2667630" y="4677798"/>
            <a:ext cx="4247100" cy="3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Horizontal Chart">
  <p:cSld name="One Statement and Horizontal Chart">
    <p:spTree>
      <p:nvGrpSpPr>
        <p:cNvPr id="150" name="Shape 150"/>
        <p:cNvGrpSpPr/>
        <p:nvPr/>
      </p:nvGrpSpPr>
      <p:grpSpPr>
        <a:xfrm>
          <a:off x="0" y="0"/>
          <a:ext cx="0" cy="0"/>
          <a:chOff x="0" y="0"/>
          <a:chExt cx="0" cy="0"/>
        </a:xfrm>
      </p:grpSpPr>
      <p:sp>
        <p:nvSpPr>
          <p:cNvPr id="151" name="Google Shape;151;p30"/>
          <p:cNvSpPr/>
          <p:nvPr>
            <p:ph idx="2" type="chart"/>
          </p:nvPr>
        </p:nvSpPr>
        <p:spPr>
          <a:xfrm>
            <a:off x="457198" y="2095248"/>
            <a:ext cx="7086600" cy="23841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152" name="Google Shape;152;p3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izon NHG TX"/>
                <a:ea typeface="Verizon NHG TX"/>
                <a:cs typeface="Verizon NHG TX"/>
                <a:sym typeface="Verizon NHG TX"/>
              </a:defRPr>
            </a:lvl1pPr>
            <a:lvl2pPr lvl="1"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2pPr>
            <a:lvl3pPr lvl="2"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3pPr>
            <a:lvl4pPr lvl="3"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4pPr>
            <a:lvl5pPr lvl="4"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5pPr>
            <a:lvl6pPr lvl="5"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6pPr>
            <a:lvl7pPr lvl="6"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7pPr>
            <a:lvl8pPr lvl="7"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8pPr>
            <a:lvl9pPr lvl="8" marR="0" rtl="0" algn="l">
              <a:spcBef>
                <a:spcPts val="0"/>
              </a:spcBef>
              <a:spcAft>
                <a:spcPts val="0"/>
              </a:spcAft>
              <a:buSzPts val="1400"/>
              <a:buNone/>
              <a:defRPr b="0" i="0" sz="1800" u="none" cap="none" strike="noStrike">
                <a:solidFill>
                  <a:schemeClr val="dk1"/>
                </a:solidFill>
                <a:latin typeface="Verizon NHG TX"/>
                <a:ea typeface="Verizon NHG TX"/>
                <a:cs typeface="Verizon NHG TX"/>
                <a:sym typeface="Verizon NHG TX"/>
              </a:defRPr>
            </a:lvl9pPr>
          </a:lstStyle>
          <a:p/>
        </p:txBody>
      </p:sp>
      <p:sp>
        <p:nvSpPr>
          <p:cNvPr id="153" name="Google Shape;153;p3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30"/>
          <p:cNvSpPr txBox="1"/>
          <p:nvPr>
            <p:ph idx="1" type="body"/>
          </p:nvPr>
        </p:nvSpPr>
        <p:spPr>
          <a:xfrm>
            <a:off x="457200" y="1459580"/>
            <a:ext cx="7086600" cy="5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TX"/>
              <a:buNone/>
              <a:defRPr b="1"/>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cxnSp>
        <p:nvCxnSpPr>
          <p:cNvPr id="155" name="Google Shape;155;p3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56" name="Google Shape;156;p30"/>
          <p:cNvSpPr txBox="1"/>
          <p:nvPr/>
        </p:nvSpPr>
        <p:spPr>
          <a:xfrm>
            <a:off x="1294108" y="937647"/>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izon NHG TX"/>
              <a:ea typeface="Verizon NHG TX"/>
              <a:cs typeface="Verizon NHG TX"/>
              <a:sym typeface="Verizon NHG TX"/>
            </a:endParaRPr>
          </a:p>
        </p:txBody>
      </p:sp>
      <p:sp>
        <p:nvSpPr>
          <p:cNvPr id="157" name="Google Shape;157;p30"/>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ining Contributors">
  <p:cSld name="Training Contributors">
    <p:spTree>
      <p:nvGrpSpPr>
        <p:cNvPr id="158" name="Shape 158"/>
        <p:cNvGrpSpPr/>
        <p:nvPr/>
      </p:nvGrpSpPr>
      <p:grpSpPr>
        <a:xfrm>
          <a:off x="0" y="0"/>
          <a:ext cx="0" cy="0"/>
          <a:chOff x="0" y="0"/>
          <a:chExt cx="0" cy="0"/>
        </a:xfrm>
      </p:grpSpPr>
      <p:sp>
        <p:nvSpPr>
          <p:cNvPr id="159" name="Google Shape;159;p31"/>
          <p:cNvSpPr txBox="1"/>
          <p:nvPr>
            <p:ph type="title"/>
          </p:nvPr>
        </p:nvSpPr>
        <p:spPr>
          <a:xfrm>
            <a:off x="457200" y="420624"/>
            <a:ext cx="8229600" cy="4572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600"/>
              <a:buFont typeface="Arial"/>
              <a:buNone/>
              <a:defRPr sz="2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3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1" name="Google Shape;161;p3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Table of Contents">
    <p:spTree>
      <p:nvGrpSpPr>
        <p:cNvPr id="162" name="Shape 162"/>
        <p:cNvGrpSpPr/>
        <p:nvPr/>
      </p:nvGrpSpPr>
      <p:grpSpPr>
        <a:xfrm>
          <a:off x="0" y="0"/>
          <a:ext cx="0" cy="0"/>
          <a:chOff x="0" y="0"/>
          <a:chExt cx="0" cy="0"/>
        </a:xfrm>
      </p:grpSpPr>
      <p:sp>
        <p:nvSpPr>
          <p:cNvPr id="163" name="Google Shape;163;p32"/>
          <p:cNvSpPr txBox="1"/>
          <p:nvPr>
            <p:ph idx="1" type="body"/>
          </p:nvPr>
        </p:nvSpPr>
        <p:spPr>
          <a:xfrm>
            <a:off x="457200" y="1097756"/>
            <a:ext cx="7086600" cy="3530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1200"/>
              </a:spcBef>
              <a:spcAft>
                <a:spcPts val="0"/>
              </a:spcAft>
              <a:buClr>
                <a:schemeClr val="dk1"/>
              </a:buClr>
              <a:buSzPts val="2000"/>
              <a:buFont typeface="Arial"/>
              <a:buAutoNum type="arabicPeriod"/>
              <a:defRPr b="1" i="0" sz="2000" u="none" cap="none" strike="noStrike">
                <a:solidFill>
                  <a:schemeClr val="dk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9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9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9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4" name="Google Shape;164;p32"/>
          <p:cNvSpPr txBox="1"/>
          <p:nvPr>
            <p:ph idx="12" type="sldNum"/>
          </p:nvPr>
        </p:nvSpPr>
        <p:spPr>
          <a:xfrm>
            <a:off x="8458200" y="4810899"/>
            <a:ext cx="228600" cy="17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65" name="Google Shape;165;p32"/>
          <p:cNvCxnSpPr/>
          <p:nvPr/>
        </p:nvCxnSpPr>
        <p:spPr>
          <a:xfrm>
            <a:off x="457200" y="342900"/>
            <a:ext cx="8229600" cy="0"/>
          </a:xfrm>
          <a:prstGeom prst="straightConnector1">
            <a:avLst/>
          </a:prstGeom>
          <a:noFill/>
          <a:ln cap="flat" cmpd="sng" w="47625">
            <a:solidFill>
              <a:schemeClr val="dk1"/>
            </a:solidFill>
            <a:prstDash val="solid"/>
            <a:round/>
            <a:headEnd len="sm" w="sm" type="none"/>
            <a:tailEnd len="sm" w="sm" type="none"/>
          </a:ln>
        </p:spPr>
      </p:cxnSp>
      <p:sp>
        <p:nvSpPr>
          <p:cNvPr id="166" name="Google Shape;166;p32"/>
          <p:cNvSpPr txBox="1"/>
          <p:nvPr>
            <p:ph type="title"/>
          </p:nvPr>
        </p:nvSpPr>
        <p:spPr>
          <a:xfrm>
            <a:off x="457200" y="445770"/>
            <a:ext cx="7086600" cy="5142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_1">
    <p:spTree>
      <p:nvGrpSpPr>
        <p:cNvPr id="167" name="Shape 167"/>
        <p:cNvGrpSpPr/>
        <p:nvPr/>
      </p:nvGrpSpPr>
      <p:grpSpPr>
        <a:xfrm>
          <a:off x="0" y="0"/>
          <a:ext cx="0" cy="0"/>
          <a:chOff x="0" y="0"/>
          <a:chExt cx="0" cy="0"/>
        </a:xfrm>
      </p:grpSpPr>
      <p:cxnSp>
        <p:nvCxnSpPr>
          <p:cNvPr id="168" name="Google Shape;168;p3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69" name="Google Shape;169;p33"/>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3"/>
          <p:cNvSpPr txBox="1"/>
          <p:nvPr/>
        </p:nvSpPr>
        <p:spPr>
          <a:xfrm>
            <a:off x="8561766" y="4776508"/>
            <a:ext cx="126600" cy="123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Verizon NHG TX"/>
              <a:buNone/>
            </a:pPr>
            <a:fld id="{00000000-1234-1234-1234-123412341234}" type="slidenum">
              <a:rPr b="1" i="0" lang="en" sz="800" u="none" cap="none" strike="noStrike">
                <a:solidFill>
                  <a:schemeClr val="dk1"/>
                </a:solidFill>
                <a:latin typeface="Verizon NHG TX"/>
                <a:ea typeface="Verizon NHG TX"/>
                <a:cs typeface="Verizon NHG TX"/>
                <a:sym typeface="Verizon NHG TX"/>
              </a:rPr>
              <a:t>‹#›</a:t>
            </a:fld>
            <a:endParaRPr b="1" i="0" sz="800" u="none" cap="none" strike="noStrike">
              <a:solidFill>
                <a:schemeClr val="dk1"/>
              </a:solidFill>
              <a:latin typeface="Verizon NHG TX"/>
              <a:ea typeface="Verizon NHG TX"/>
              <a:cs typeface="Verizon NHG TX"/>
              <a:sym typeface="Verizon NHG TX"/>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1">
  <p:cSld name="1_Title and Content_2">
    <p:spTree>
      <p:nvGrpSpPr>
        <p:cNvPr id="171" name="Shape 171"/>
        <p:cNvGrpSpPr/>
        <p:nvPr/>
      </p:nvGrpSpPr>
      <p:grpSpPr>
        <a:xfrm>
          <a:off x="0" y="0"/>
          <a:ext cx="0" cy="0"/>
          <a:chOff x="0" y="0"/>
          <a:chExt cx="0" cy="0"/>
        </a:xfrm>
      </p:grpSpPr>
      <p:cxnSp>
        <p:nvCxnSpPr>
          <p:cNvPr id="172" name="Google Shape;172;p3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73" name="Google Shape;173;p34"/>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4"/>
          <p:cNvSpPr txBox="1"/>
          <p:nvPr/>
        </p:nvSpPr>
        <p:spPr>
          <a:xfrm>
            <a:off x="8561766" y="4776508"/>
            <a:ext cx="126600" cy="123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Verizon NHG TX"/>
              <a:buNone/>
            </a:pPr>
            <a:fld id="{00000000-1234-1234-1234-123412341234}" type="slidenum">
              <a:rPr b="1" i="0" lang="en" sz="800" u="none" cap="none" strike="noStrike">
                <a:solidFill>
                  <a:schemeClr val="dk1"/>
                </a:solidFill>
                <a:latin typeface="Verizon NHG TX"/>
                <a:ea typeface="Verizon NHG TX"/>
                <a:cs typeface="Verizon NHG TX"/>
                <a:sym typeface="Verizon NHG TX"/>
              </a:rPr>
              <a:t>‹#›</a:t>
            </a:fld>
            <a:endParaRPr b="1" i="0" sz="800" u="none" cap="none" strike="noStrike">
              <a:solidFill>
                <a:schemeClr val="dk1"/>
              </a:solidFill>
              <a:latin typeface="Verizon NHG TX"/>
              <a:ea typeface="Verizon NHG TX"/>
              <a:cs typeface="Verizon NHG TX"/>
              <a:sym typeface="Verizon NHG TX"/>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2">
  <p:cSld name="1_Title and Content_3">
    <p:spTree>
      <p:nvGrpSpPr>
        <p:cNvPr id="175" name="Shape 175"/>
        <p:cNvGrpSpPr/>
        <p:nvPr/>
      </p:nvGrpSpPr>
      <p:grpSpPr>
        <a:xfrm>
          <a:off x="0" y="0"/>
          <a:ext cx="0" cy="0"/>
          <a:chOff x="0" y="0"/>
          <a:chExt cx="0" cy="0"/>
        </a:xfrm>
      </p:grpSpPr>
      <p:cxnSp>
        <p:nvCxnSpPr>
          <p:cNvPr id="176" name="Google Shape;176;p35"/>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77" name="Google Shape;177;p35"/>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5"/>
          <p:cNvSpPr txBox="1"/>
          <p:nvPr/>
        </p:nvSpPr>
        <p:spPr>
          <a:xfrm>
            <a:off x="8561766" y="4776508"/>
            <a:ext cx="126600" cy="123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Verizon NHG TX"/>
              <a:buNone/>
            </a:pPr>
            <a:fld id="{00000000-1234-1234-1234-123412341234}" type="slidenum">
              <a:rPr b="1" i="0" lang="en" sz="800" u="none" cap="none" strike="noStrike">
                <a:solidFill>
                  <a:schemeClr val="dk1"/>
                </a:solidFill>
                <a:latin typeface="Verizon NHG TX"/>
                <a:ea typeface="Verizon NHG TX"/>
                <a:cs typeface="Verizon NHG TX"/>
                <a:sym typeface="Verizon NHG TX"/>
              </a:rPr>
              <a:t>‹#›</a:t>
            </a:fld>
            <a:endParaRPr b="1" i="0" sz="800" u="none" cap="none" strike="noStrike">
              <a:solidFill>
                <a:schemeClr val="dk1"/>
              </a:solidFill>
              <a:latin typeface="Verizon NHG TX"/>
              <a:ea typeface="Verizon NHG TX"/>
              <a:cs typeface="Verizon NHG TX"/>
              <a:sym typeface="Verizon NHG 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79" name="Shape 179"/>
        <p:cNvGrpSpPr/>
        <p:nvPr/>
      </p:nvGrpSpPr>
      <p:grpSpPr>
        <a:xfrm>
          <a:off x="0" y="0"/>
          <a:ext cx="0" cy="0"/>
          <a:chOff x="0" y="0"/>
          <a:chExt cx="0" cy="0"/>
        </a:xfrm>
      </p:grpSpPr>
      <p:sp>
        <p:nvSpPr>
          <p:cNvPr id="180" name="Google Shape;180;p36"/>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36"/>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dk1"/>
              </a:buClr>
              <a:buSzPts val="1600"/>
              <a:buFont typeface="Verizon NHG DS"/>
              <a:buAutoNum type="arabicPeriod"/>
              <a:defRPr sz="160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sp>
        <p:nvSpPr>
          <p:cNvPr id="182" name="Google Shape;182;p3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chemeClr val="dk1"/>
                </a:solidFill>
                <a:latin typeface="Verizon NHG DS"/>
                <a:ea typeface="Verizon NHG DS"/>
                <a:cs typeface="Verizon NHG DS"/>
                <a:sym typeface="Verizon NHG DS"/>
              </a:defRPr>
            </a:lvl1pPr>
            <a:lvl2pPr indent="0" lvl="1" marL="0" rtl="0" algn="r">
              <a:spcBef>
                <a:spcPts val="0"/>
              </a:spcBef>
              <a:buNone/>
              <a:defRPr b="1" sz="700">
                <a:solidFill>
                  <a:schemeClr val="dk1"/>
                </a:solidFill>
                <a:latin typeface="Verizon NHG DS"/>
                <a:ea typeface="Verizon NHG DS"/>
                <a:cs typeface="Verizon NHG DS"/>
                <a:sym typeface="Verizon NHG DS"/>
              </a:defRPr>
            </a:lvl2pPr>
            <a:lvl3pPr indent="0" lvl="2" marL="0" rtl="0" algn="r">
              <a:spcBef>
                <a:spcPts val="0"/>
              </a:spcBef>
              <a:buNone/>
              <a:defRPr b="1" sz="700">
                <a:solidFill>
                  <a:schemeClr val="dk1"/>
                </a:solidFill>
                <a:latin typeface="Verizon NHG DS"/>
                <a:ea typeface="Verizon NHG DS"/>
                <a:cs typeface="Verizon NHG DS"/>
                <a:sym typeface="Verizon NHG DS"/>
              </a:defRPr>
            </a:lvl3pPr>
            <a:lvl4pPr indent="0" lvl="3" marL="0" rtl="0" algn="r">
              <a:spcBef>
                <a:spcPts val="0"/>
              </a:spcBef>
              <a:buNone/>
              <a:defRPr b="1" sz="700">
                <a:solidFill>
                  <a:schemeClr val="dk1"/>
                </a:solidFill>
                <a:latin typeface="Verizon NHG DS"/>
                <a:ea typeface="Verizon NHG DS"/>
                <a:cs typeface="Verizon NHG DS"/>
                <a:sym typeface="Verizon NHG DS"/>
              </a:defRPr>
            </a:lvl4pPr>
            <a:lvl5pPr indent="0" lvl="4" marL="0" rtl="0" algn="r">
              <a:spcBef>
                <a:spcPts val="0"/>
              </a:spcBef>
              <a:buNone/>
              <a:defRPr b="1" sz="700">
                <a:solidFill>
                  <a:schemeClr val="dk1"/>
                </a:solidFill>
                <a:latin typeface="Verizon NHG DS"/>
                <a:ea typeface="Verizon NHG DS"/>
                <a:cs typeface="Verizon NHG DS"/>
                <a:sym typeface="Verizon NHG DS"/>
              </a:defRPr>
            </a:lvl5pPr>
            <a:lvl6pPr indent="0" lvl="5" marL="0" rtl="0" algn="r">
              <a:spcBef>
                <a:spcPts val="0"/>
              </a:spcBef>
              <a:buNone/>
              <a:defRPr b="1" sz="700">
                <a:solidFill>
                  <a:schemeClr val="dk1"/>
                </a:solidFill>
                <a:latin typeface="Verizon NHG DS"/>
                <a:ea typeface="Verizon NHG DS"/>
                <a:cs typeface="Verizon NHG DS"/>
                <a:sym typeface="Verizon NHG DS"/>
              </a:defRPr>
            </a:lvl6pPr>
            <a:lvl7pPr indent="0" lvl="6" marL="0" rtl="0" algn="r">
              <a:spcBef>
                <a:spcPts val="0"/>
              </a:spcBef>
              <a:buNone/>
              <a:defRPr b="1" sz="700">
                <a:solidFill>
                  <a:schemeClr val="dk1"/>
                </a:solidFill>
                <a:latin typeface="Verizon NHG DS"/>
                <a:ea typeface="Verizon NHG DS"/>
                <a:cs typeface="Verizon NHG DS"/>
                <a:sym typeface="Verizon NHG DS"/>
              </a:defRPr>
            </a:lvl7pPr>
            <a:lvl8pPr indent="0" lvl="7" marL="0" rtl="0" algn="r">
              <a:spcBef>
                <a:spcPts val="0"/>
              </a:spcBef>
              <a:buNone/>
              <a:defRPr b="1" sz="700">
                <a:solidFill>
                  <a:schemeClr val="dk1"/>
                </a:solidFill>
                <a:latin typeface="Verizon NHG DS"/>
                <a:ea typeface="Verizon NHG DS"/>
                <a:cs typeface="Verizon NHG DS"/>
                <a:sym typeface="Verizon NHG DS"/>
              </a:defRPr>
            </a:lvl8pPr>
            <a:lvl9pPr indent="0" lvl="8" marL="0" rtl="0" algn="r">
              <a:spcBef>
                <a:spcPts val="0"/>
              </a:spcBef>
              <a:buNone/>
              <a:defRPr b="1" sz="700">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183" name="Google Shape;183;p36"/>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ayout">
  <p:cSld name="Title Slide Layout">
    <p:spTree>
      <p:nvGrpSpPr>
        <p:cNvPr id="184" name="Shape 184"/>
        <p:cNvGrpSpPr/>
        <p:nvPr/>
      </p:nvGrpSpPr>
      <p:grpSpPr>
        <a:xfrm>
          <a:off x="0" y="0"/>
          <a:ext cx="0" cy="0"/>
          <a:chOff x="0" y="0"/>
          <a:chExt cx="0" cy="0"/>
        </a:xfrm>
      </p:grpSpPr>
      <p:sp>
        <p:nvSpPr>
          <p:cNvPr id="185" name="Google Shape;185;p37"/>
          <p:cNvSpPr txBox="1"/>
          <p:nvPr>
            <p:ph type="ctrTitle"/>
          </p:nvPr>
        </p:nvSpPr>
        <p:spPr>
          <a:xfrm>
            <a:off x="457200" y="446246"/>
            <a:ext cx="4114800" cy="13029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350"/>
            </a:lvl2pPr>
            <a:lvl3pPr lvl="2" rtl="0" algn="l">
              <a:lnSpc>
                <a:spcPct val="100000"/>
              </a:lnSpc>
              <a:spcBef>
                <a:spcPts val="0"/>
              </a:spcBef>
              <a:spcAft>
                <a:spcPts val="0"/>
              </a:spcAft>
              <a:buSzPts val="1400"/>
              <a:buNone/>
              <a:defRPr sz="1350"/>
            </a:lvl3pPr>
            <a:lvl4pPr lvl="3" rtl="0" algn="l">
              <a:lnSpc>
                <a:spcPct val="100000"/>
              </a:lnSpc>
              <a:spcBef>
                <a:spcPts val="0"/>
              </a:spcBef>
              <a:spcAft>
                <a:spcPts val="0"/>
              </a:spcAft>
              <a:buSzPts val="1400"/>
              <a:buNone/>
              <a:defRPr sz="1350"/>
            </a:lvl4pPr>
            <a:lvl5pPr lvl="4" rtl="0" algn="l">
              <a:lnSpc>
                <a:spcPct val="100000"/>
              </a:lnSpc>
              <a:spcBef>
                <a:spcPts val="0"/>
              </a:spcBef>
              <a:spcAft>
                <a:spcPts val="0"/>
              </a:spcAft>
              <a:buSzPts val="1400"/>
              <a:buNone/>
              <a:defRPr sz="1350"/>
            </a:lvl5pPr>
            <a:lvl6pPr lvl="5" rtl="0" algn="l">
              <a:lnSpc>
                <a:spcPct val="100000"/>
              </a:lnSpc>
              <a:spcBef>
                <a:spcPts val="0"/>
              </a:spcBef>
              <a:spcAft>
                <a:spcPts val="0"/>
              </a:spcAft>
              <a:buSzPts val="1400"/>
              <a:buNone/>
              <a:defRPr sz="1350"/>
            </a:lvl6pPr>
            <a:lvl7pPr lvl="6" rtl="0" algn="l">
              <a:lnSpc>
                <a:spcPct val="100000"/>
              </a:lnSpc>
              <a:spcBef>
                <a:spcPts val="0"/>
              </a:spcBef>
              <a:spcAft>
                <a:spcPts val="0"/>
              </a:spcAft>
              <a:buSzPts val="1400"/>
              <a:buNone/>
              <a:defRPr sz="1350"/>
            </a:lvl7pPr>
            <a:lvl8pPr lvl="7" rtl="0" algn="l">
              <a:lnSpc>
                <a:spcPct val="100000"/>
              </a:lnSpc>
              <a:spcBef>
                <a:spcPts val="0"/>
              </a:spcBef>
              <a:spcAft>
                <a:spcPts val="0"/>
              </a:spcAft>
              <a:buSzPts val="1400"/>
              <a:buNone/>
              <a:defRPr sz="1350"/>
            </a:lvl8pPr>
            <a:lvl9pPr lvl="8" rtl="0" algn="l">
              <a:lnSpc>
                <a:spcPct val="100000"/>
              </a:lnSpc>
              <a:spcBef>
                <a:spcPts val="0"/>
              </a:spcBef>
              <a:spcAft>
                <a:spcPts val="0"/>
              </a:spcAft>
              <a:buSzPts val="1400"/>
              <a:buNone/>
              <a:defRPr sz="1350"/>
            </a:lvl9pPr>
          </a:lstStyle>
          <a:p/>
        </p:txBody>
      </p:sp>
      <p:cxnSp>
        <p:nvCxnSpPr>
          <p:cNvPr id="186" name="Google Shape;186;p37"/>
          <p:cNvCxnSpPr/>
          <p:nvPr/>
        </p:nvCxnSpPr>
        <p:spPr>
          <a:xfrm>
            <a:off x="457200" y="3429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2_Title Only">
    <p:spTree>
      <p:nvGrpSpPr>
        <p:cNvPr id="187" name="Shape 187"/>
        <p:cNvGrpSpPr/>
        <p:nvPr/>
      </p:nvGrpSpPr>
      <p:grpSpPr>
        <a:xfrm>
          <a:off x="0" y="0"/>
          <a:ext cx="0" cy="0"/>
          <a:chOff x="0" y="0"/>
          <a:chExt cx="0" cy="0"/>
        </a:xfrm>
      </p:grpSpPr>
      <p:sp>
        <p:nvSpPr>
          <p:cNvPr id="188" name="Google Shape;188;p38"/>
          <p:cNvSpPr txBox="1"/>
          <p:nvPr>
            <p:ph type="title"/>
          </p:nvPr>
        </p:nvSpPr>
        <p:spPr>
          <a:xfrm>
            <a:off x="447677" y="188795"/>
            <a:ext cx="8248800" cy="25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800"/>
              <a:buFont typeface="Arial"/>
              <a:buNone/>
              <a:defRPr/>
            </a:lvl1pPr>
            <a:lvl2pPr lvl="1" rtl="0" algn="l">
              <a:lnSpc>
                <a:spcPct val="100000"/>
              </a:lnSpc>
              <a:spcBef>
                <a:spcPts val="0"/>
              </a:spcBef>
              <a:spcAft>
                <a:spcPts val="0"/>
              </a:spcAft>
              <a:buClr>
                <a:schemeClr val="dk2"/>
              </a:buClr>
              <a:buSzPts val="800"/>
              <a:buFont typeface="Arial"/>
              <a:buNone/>
              <a:defRPr/>
            </a:lvl2pPr>
            <a:lvl3pPr lvl="2" rtl="0" algn="l">
              <a:lnSpc>
                <a:spcPct val="100000"/>
              </a:lnSpc>
              <a:spcBef>
                <a:spcPts val="0"/>
              </a:spcBef>
              <a:spcAft>
                <a:spcPts val="0"/>
              </a:spcAft>
              <a:buClr>
                <a:schemeClr val="dk2"/>
              </a:buClr>
              <a:buSzPts val="800"/>
              <a:buFont typeface="Arial"/>
              <a:buNone/>
              <a:defRPr/>
            </a:lvl3pPr>
            <a:lvl4pPr lvl="3" rtl="0" algn="l">
              <a:lnSpc>
                <a:spcPct val="100000"/>
              </a:lnSpc>
              <a:spcBef>
                <a:spcPts val="0"/>
              </a:spcBef>
              <a:spcAft>
                <a:spcPts val="0"/>
              </a:spcAft>
              <a:buClr>
                <a:schemeClr val="dk2"/>
              </a:buClr>
              <a:buSzPts val="800"/>
              <a:buFont typeface="Arial"/>
              <a:buNone/>
              <a:defRPr/>
            </a:lvl4pPr>
            <a:lvl5pPr lvl="4" rtl="0" algn="l">
              <a:lnSpc>
                <a:spcPct val="100000"/>
              </a:lnSpc>
              <a:spcBef>
                <a:spcPts val="0"/>
              </a:spcBef>
              <a:spcAft>
                <a:spcPts val="0"/>
              </a:spcAft>
              <a:buClr>
                <a:schemeClr val="dk2"/>
              </a:buClr>
              <a:buSzPts val="800"/>
              <a:buFont typeface="Arial"/>
              <a:buNone/>
              <a:defRPr/>
            </a:lvl5pPr>
            <a:lvl6pPr lvl="5" rtl="0" algn="l">
              <a:lnSpc>
                <a:spcPct val="100000"/>
              </a:lnSpc>
              <a:spcBef>
                <a:spcPts val="0"/>
              </a:spcBef>
              <a:spcAft>
                <a:spcPts val="0"/>
              </a:spcAft>
              <a:buClr>
                <a:schemeClr val="dk2"/>
              </a:buClr>
              <a:buSzPts val="800"/>
              <a:buFont typeface="Arial"/>
              <a:buNone/>
              <a:defRPr/>
            </a:lvl6pPr>
            <a:lvl7pPr lvl="6" rtl="0" algn="l">
              <a:lnSpc>
                <a:spcPct val="100000"/>
              </a:lnSpc>
              <a:spcBef>
                <a:spcPts val="0"/>
              </a:spcBef>
              <a:spcAft>
                <a:spcPts val="0"/>
              </a:spcAft>
              <a:buClr>
                <a:schemeClr val="dk2"/>
              </a:buClr>
              <a:buSzPts val="800"/>
              <a:buFont typeface="Arial"/>
              <a:buNone/>
              <a:defRPr/>
            </a:lvl7pPr>
            <a:lvl8pPr lvl="7" rtl="0" algn="l">
              <a:lnSpc>
                <a:spcPct val="100000"/>
              </a:lnSpc>
              <a:spcBef>
                <a:spcPts val="0"/>
              </a:spcBef>
              <a:spcAft>
                <a:spcPts val="0"/>
              </a:spcAft>
              <a:buClr>
                <a:schemeClr val="dk2"/>
              </a:buClr>
              <a:buSzPts val="800"/>
              <a:buFont typeface="Arial"/>
              <a:buNone/>
              <a:defRPr/>
            </a:lvl8pPr>
            <a:lvl9pPr lvl="8" rtl="0" algn="l">
              <a:lnSpc>
                <a:spcPct val="100000"/>
              </a:lnSpc>
              <a:spcBef>
                <a:spcPts val="0"/>
              </a:spcBef>
              <a:spcAft>
                <a:spcPts val="0"/>
              </a:spcAft>
              <a:buClr>
                <a:schemeClr val="dk2"/>
              </a:buClr>
              <a:buSzPts val="800"/>
              <a:buFont typeface="Arial"/>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 Headline and Chart">
  <p:cSld name="1_One Headline and Chart">
    <p:spTree>
      <p:nvGrpSpPr>
        <p:cNvPr id="189" name="Shape 189"/>
        <p:cNvGrpSpPr/>
        <p:nvPr/>
      </p:nvGrpSpPr>
      <p:grpSpPr>
        <a:xfrm>
          <a:off x="0" y="0"/>
          <a:ext cx="0" cy="0"/>
          <a:chOff x="0" y="0"/>
          <a:chExt cx="0" cy="0"/>
        </a:xfrm>
      </p:grpSpPr>
      <p:sp>
        <p:nvSpPr>
          <p:cNvPr id="190" name="Google Shape;190;p39"/>
          <p:cNvSpPr/>
          <p:nvPr>
            <p:ph idx="2" type="chart"/>
          </p:nvPr>
        </p:nvSpPr>
        <p:spPr>
          <a:xfrm>
            <a:off x="457200" y="1532074"/>
            <a:ext cx="8229600" cy="2947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91" name="Google Shape;191;p39"/>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7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2" name="Google Shape;192;p3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1" sz="700">
                <a:solidFill>
                  <a:schemeClr val="dk1"/>
                </a:solidFill>
                <a:latin typeface="Arial"/>
                <a:ea typeface="Arial"/>
                <a:cs typeface="Arial"/>
                <a:sym typeface="Arial"/>
              </a:defRPr>
            </a:lvl1pPr>
            <a:lvl2pPr indent="0" lvl="1" marL="0" marR="0" rtl="0" algn="r">
              <a:spcBef>
                <a:spcPts val="0"/>
              </a:spcBef>
              <a:buNone/>
              <a:defRPr b="1" sz="700">
                <a:solidFill>
                  <a:schemeClr val="dk1"/>
                </a:solidFill>
                <a:latin typeface="Arial"/>
                <a:ea typeface="Arial"/>
                <a:cs typeface="Arial"/>
                <a:sym typeface="Arial"/>
              </a:defRPr>
            </a:lvl2pPr>
            <a:lvl3pPr indent="0" lvl="2" marL="0" marR="0" rtl="0" algn="r">
              <a:spcBef>
                <a:spcPts val="0"/>
              </a:spcBef>
              <a:buNone/>
              <a:defRPr b="1" sz="700">
                <a:solidFill>
                  <a:schemeClr val="dk1"/>
                </a:solidFill>
                <a:latin typeface="Arial"/>
                <a:ea typeface="Arial"/>
                <a:cs typeface="Arial"/>
                <a:sym typeface="Arial"/>
              </a:defRPr>
            </a:lvl3pPr>
            <a:lvl4pPr indent="0" lvl="3" marL="0" marR="0" rtl="0" algn="r">
              <a:spcBef>
                <a:spcPts val="0"/>
              </a:spcBef>
              <a:buNone/>
              <a:defRPr b="1" sz="700">
                <a:solidFill>
                  <a:schemeClr val="dk1"/>
                </a:solidFill>
                <a:latin typeface="Arial"/>
                <a:ea typeface="Arial"/>
                <a:cs typeface="Arial"/>
                <a:sym typeface="Arial"/>
              </a:defRPr>
            </a:lvl4pPr>
            <a:lvl5pPr indent="0" lvl="4" marL="0" marR="0" rtl="0" algn="r">
              <a:spcBef>
                <a:spcPts val="0"/>
              </a:spcBef>
              <a:buNone/>
              <a:defRPr b="1" sz="700">
                <a:solidFill>
                  <a:schemeClr val="dk1"/>
                </a:solidFill>
                <a:latin typeface="Arial"/>
                <a:ea typeface="Arial"/>
                <a:cs typeface="Arial"/>
                <a:sym typeface="Arial"/>
              </a:defRPr>
            </a:lvl5pPr>
            <a:lvl6pPr indent="0" lvl="5" marL="0" marR="0" rtl="0" algn="r">
              <a:spcBef>
                <a:spcPts val="0"/>
              </a:spcBef>
              <a:buNone/>
              <a:defRPr b="1" sz="700">
                <a:solidFill>
                  <a:schemeClr val="dk1"/>
                </a:solidFill>
                <a:latin typeface="Arial"/>
                <a:ea typeface="Arial"/>
                <a:cs typeface="Arial"/>
                <a:sym typeface="Arial"/>
              </a:defRPr>
            </a:lvl6pPr>
            <a:lvl7pPr indent="0" lvl="6" marL="0" marR="0" rtl="0" algn="r">
              <a:spcBef>
                <a:spcPts val="0"/>
              </a:spcBef>
              <a:buNone/>
              <a:defRPr b="1" sz="700">
                <a:solidFill>
                  <a:schemeClr val="dk1"/>
                </a:solidFill>
                <a:latin typeface="Arial"/>
                <a:ea typeface="Arial"/>
                <a:cs typeface="Arial"/>
                <a:sym typeface="Arial"/>
              </a:defRPr>
            </a:lvl7pPr>
            <a:lvl8pPr indent="0" lvl="7" marL="0" marR="0" rtl="0" algn="r">
              <a:spcBef>
                <a:spcPts val="0"/>
              </a:spcBef>
              <a:buNone/>
              <a:defRPr b="1" sz="700">
                <a:solidFill>
                  <a:schemeClr val="dk1"/>
                </a:solidFill>
                <a:latin typeface="Arial"/>
                <a:ea typeface="Arial"/>
                <a:cs typeface="Arial"/>
                <a:sym typeface="Arial"/>
              </a:defRPr>
            </a:lvl8pPr>
            <a:lvl9pPr indent="0" lvl="8" marL="0" marR="0" rtl="0" algn="r">
              <a:spcBef>
                <a:spcPts val="0"/>
              </a:spcBef>
              <a:buNone/>
              <a:defRPr b="1" sz="7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93" name="Google Shape;193;p3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94" name="Google Shape;194;p39"/>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p:cSld name="Two Column Content">
    <p:spTree>
      <p:nvGrpSpPr>
        <p:cNvPr id="195" name="Shape 195"/>
        <p:cNvGrpSpPr/>
        <p:nvPr/>
      </p:nvGrpSpPr>
      <p:grpSpPr>
        <a:xfrm>
          <a:off x="0" y="0"/>
          <a:ext cx="0" cy="0"/>
          <a:chOff x="0" y="0"/>
          <a:chExt cx="0" cy="0"/>
        </a:xfrm>
      </p:grpSpPr>
      <p:sp>
        <p:nvSpPr>
          <p:cNvPr id="196" name="Google Shape;196;p40"/>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7" name="Google Shape;197;p4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98" name="Google Shape;198;p4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199" name="Google Shape;199;p40"/>
          <p:cNvSpPr txBox="1"/>
          <p:nvPr>
            <p:ph idx="1" type="body"/>
          </p:nvPr>
        </p:nvSpPr>
        <p:spPr>
          <a:xfrm>
            <a:off x="4782313" y="1459230"/>
            <a:ext cx="3904500" cy="3017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00" name="Google Shape;200;p40"/>
          <p:cNvSpPr txBox="1"/>
          <p:nvPr>
            <p:ph idx="2" type="body"/>
          </p:nvPr>
        </p:nvSpPr>
        <p:spPr>
          <a:xfrm>
            <a:off x="457200" y="1459579"/>
            <a:ext cx="3904500" cy="3017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01" name="Google Shape;201;p40"/>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One Picture">
  <p:cSld name="Text and One Picture">
    <p:spTree>
      <p:nvGrpSpPr>
        <p:cNvPr id="202" name="Shape 202"/>
        <p:cNvGrpSpPr/>
        <p:nvPr/>
      </p:nvGrpSpPr>
      <p:grpSpPr>
        <a:xfrm>
          <a:off x="0" y="0"/>
          <a:ext cx="0" cy="0"/>
          <a:chOff x="0" y="0"/>
          <a:chExt cx="0" cy="0"/>
        </a:xfrm>
      </p:grpSpPr>
      <p:sp>
        <p:nvSpPr>
          <p:cNvPr id="203" name="Google Shape;203;p4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41"/>
          <p:cNvSpPr/>
          <p:nvPr>
            <p:ph idx="2" type="pic"/>
          </p:nvPr>
        </p:nvSpPr>
        <p:spPr>
          <a:xfrm>
            <a:off x="4572000" y="1457325"/>
            <a:ext cx="4114800" cy="2657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205" name="Google Shape;205;p41"/>
          <p:cNvSpPr txBox="1"/>
          <p:nvPr>
            <p:ph idx="1" type="body"/>
          </p:nvPr>
        </p:nvSpPr>
        <p:spPr>
          <a:xfrm>
            <a:off x="4572000" y="4154833"/>
            <a:ext cx="4114800" cy="283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700"/>
              <a:buFont typeface="Verizon NHG TX"/>
              <a:buNone/>
              <a:defRPr b="0" sz="700">
                <a:solidFill>
                  <a:schemeClr val="dk1"/>
                </a:solidFill>
              </a:defRPr>
            </a:lvl1pPr>
            <a:lvl2pPr indent="-228600" lvl="1" marL="914400" rtl="0" algn="l">
              <a:lnSpc>
                <a:spcPct val="100000"/>
              </a:lnSpc>
              <a:spcBef>
                <a:spcPts val="1600"/>
              </a:spcBef>
              <a:spcAft>
                <a:spcPts val="0"/>
              </a:spcAft>
              <a:buClr>
                <a:schemeClr val="dk1"/>
              </a:buClr>
              <a:buSzPts val="700"/>
              <a:buFont typeface="Verizon NHG TX"/>
              <a:buNone/>
              <a:defRPr sz="700"/>
            </a:lvl2pPr>
            <a:lvl3pPr indent="-228600" lvl="2" marL="1371600" rtl="0" algn="l">
              <a:lnSpc>
                <a:spcPct val="100000"/>
              </a:lnSpc>
              <a:spcBef>
                <a:spcPts val="1600"/>
              </a:spcBef>
              <a:spcAft>
                <a:spcPts val="0"/>
              </a:spcAft>
              <a:buClr>
                <a:schemeClr val="dk1"/>
              </a:buClr>
              <a:buSzPts val="700"/>
              <a:buFont typeface="Verizon NHG TX"/>
              <a:buNone/>
              <a:defRPr sz="700"/>
            </a:lvl3pPr>
            <a:lvl4pPr indent="-228600" lvl="3" marL="1828800" rtl="0" algn="l">
              <a:lnSpc>
                <a:spcPct val="100000"/>
              </a:lnSpc>
              <a:spcBef>
                <a:spcPts val="1600"/>
              </a:spcBef>
              <a:spcAft>
                <a:spcPts val="0"/>
              </a:spcAft>
              <a:buClr>
                <a:schemeClr val="dk1"/>
              </a:buClr>
              <a:buSzPts val="700"/>
              <a:buFont typeface="Verizon NHG TX"/>
              <a:buNone/>
              <a:defRPr sz="700"/>
            </a:lvl4pPr>
            <a:lvl5pPr indent="-228600" lvl="4" marL="2286000" rtl="0" algn="l">
              <a:lnSpc>
                <a:spcPct val="100000"/>
              </a:lnSpc>
              <a:spcBef>
                <a:spcPts val="1600"/>
              </a:spcBef>
              <a:spcAft>
                <a:spcPts val="0"/>
              </a:spcAft>
              <a:buClr>
                <a:schemeClr val="dk1"/>
              </a:buClr>
              <a:buSzPts val="700"/>
              <a:buFont typeface="Verizon NHG TX"/>
              <a:buNone/>
              <a:defRPr sz="700"/>
            </a:lvl5pPr>
            <a:lvl6pPr indent="-342900" lvl="5" marL="2743200" rtl="0" algn="l">
              <a:lnSpc>
                <a:spcPct val="100000"/>
              </a:lnSpc>
              <a:spcBef>
                <a:spcPts val="1600"/>
              </a:spcBef>
              <a:spcAft>
                <a:spcPts val="0"/>
              </a:spcAft>
              <a:buClr>
                <a:schemeClr val="dk1"/>
              </a:buClr>
              <a:buSzPts val="1800"/>
              <a:buChar char="■"/>
              <a:defRPr/>
            </a:lvl6pPr>
            <a:lvl7pPr indent="-342900" lvl="6" marL="3200400" rtl="0" algn="l">
              <a:lnSpc>
                <a:spcPct val="100000"/>
              </a:lnSpc>
              <a:spcBef>
                <a:spcPts val="1600"/>
              </a:spcBef>
              <a:spcAft>
                <a:spcPts val="0"/>
              </a:spcAft>
              <a:buClr>
                <a:schemeClr val="dk1"/>
              </a:buClr>
              <a:buSzPts val="1800"/>
              <a:buChar char="●"/>
              <a:defRPr/>
            </a:lvl7pPr>
            <a:lvl8pPr indent="-342900" lvl="7" marL="3657600" rtl="0" algn="l">
              <a:lnSpc>
                <a:spcPct val="100000"/>
              </a:lnSpc>
              <a:spcBef>
                <a:spcPts val="1600"/>
              </a:spcBef>
              <a:spcAft>
                <a:spcPts val="0"/>
              </a:spcAft>
              <a:buClr>
                <a:schemeClr val="dk1"/>
              </a:buClr>
              <a:buSzPts val="1800"/>
              <a:buChar char="○"/>
              <a:defRPr/>
            </a:lvl8pPr>
            <a:lvl9pPr indent="-342900" lvl="8" marL="4114800" rtl="0" algn="l">
              <a:lnSpc>
                <a:spcPct val="100000"/>
              </a:lnSpc>
              <a:spcBef>
                <a:spcPts val="1600"/>
              </a:spcBef>
              <a:spcAft>
                <a:spcPts val="1600"/>
              </a:spcAft>
              <a:buClr>
                <a:schemeClr val="dk1"/>
              </a:buClr>
              <a:buSzPts val="1800"/>
              <a:buChar char="■"/>
              <a:defRPr/>
            </a:lvl9pPr>
          </a:lstStyle>
          <a:p/>
        </p:txBody>
      </p:sp>
      <p:cxnSp>
        <p:nvCxnSpPr>
          <p:cNvPr id="206" name="Google Shape;206;p4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07" name="Google Shape;207;p41"/>
          <p:cNvSpPr txBox="1"/>
          <p:nvPr>
            <p:ph idx="3" type="body"/>
          </p:nvPr>
        </p:nvSpPr>
        <p:spPr>
          <a:xfrm>
            <a:off x="457200" y="1459580"/>
            <a:ext cx="3933000" cy="2979000"/>
          </a:xfrm>
          <a:prstGeom prst="rect">
            <a:avLst/>
          </a:prstGeom>
          <a:noFill/>
          <a:ln>
            <a:noFill/>
          </a:ln>
        </p:spPr>
        <p:txBody>
          <a:bodyPr anchorCtr="0" anchor="t" bIns="0" lIns="0" spcFirstLastPara="1" rIns="0" wrap="square" tIns="0">
            <a:noAutofit/>
          </a:bodyPr>
          <a:lstStyle>
            <a:lvl1pPr indent="-342900" lvl="0" marL="457200" rtl="0" algn="l">
              <a:lnSpc>
                <a:spcPct val="100000"/>
              </a:lnSpc>
              <a:spcBef>
                <a:spcPts val="900"/>
              </a:spcBef>
              <a:spcAft>
                <a:spcPts val="0"/>
              </a:spcAft>
              <a:buClr>
                <a:schemeClr val="dk1"/>
              </a:buClr>
              <a:buSzPts val="1800"/>
              <a:buChar char="●"/>
              <a:defRPr/>
            </a:lvl1pPr>
            <a:lvl2pPr indent="-342900" lvl="1" marL="914400" rtl="0" algn="l">
              <a:lnSpc>
                <a:spcPct val="100000"/>
              </a:lnSpc>
              <a:spcBef>
                <a:spcPts val="1600"/>
              </a:spcBef>
              <a:spcAft>
                <a:spcPts val="0"/>
              </a:spcAft>
              <a:buClr>
                <a:schemeClr val="dk1"/>
              </a:buClr>
              <a:buSzPts val="1800"/>
              <a:buChar char="○"/>
              <a:defRPr/>
            </a:lvl2pPr>
            <a:lvl3pPr indent="-342900" lvl="2" marL="1371600" rtl="0" algn="l">
              <a:lnSpc>
                <a:spcPct val="100000"/>
              </a:lnSpc>
              <a:spcBef>
                <a:spcPts val="1600"/>
              </a:spcBef>
              <a:spcAft>
                <a:spcPts val="0"/>
              </a:spcAft>
              <a:buClr>
                <a:schemeClr val="dk1"/>
              </a:buClr>
              <a:buSzPts val="1800"/>
              <a:buChar char="■"/>
              <a:defRPr/>
            </a:lvl3pPr>
            <a:lvl4pPr indent="-342900" lvl="3" marL="1828800" rtl="0" algn="l">
              <a:lnSpc>
                <a:spcPct val="100000"/>
              </a:lnSpc>
              <a:spcBef>
                <a:spcPts val="1600"/>
              </a:spcBef>
              <a:spcAft>
                <a:spcPts val="0"/>
              </a:spcAft>
              <a:buClr>
                <a:schemeClr val="dk1"/>
              </a:buClr>
              <a:buSzPts val="1800"/>
              <a:buChar char="●"/>
              <a:defRPr/>
            </a:lvl4pPr>
            <a:lvl5pPr indent="-342900" lvl="4" marL="2286000" rtl="0" algn="l">
              <a:lnSpc>
                <a:spcPct val="100000"/>
              </a:lnSpc>
              <a:spcBef>
                <a:spcPts val="1600"/>
              </a:spcBef>
              <a:spcAft>
                <a:spcPts val="0"/>
              </a:spcAft>
              <a:buClr>
                <a:schemeClr val="dk1"/>
              </a:buClr>
              <a:buSzPts val="1800"/>
              <a:buChar char="○"/>
              <a:defRPr/>
            </a:lvl5pPr>
            <a:lvl6pPr indent="-342900" lvl="5" marL="2743200" rtl="0" algn="l">
              <a:lnSpc>
                <a:spcPct val="100000"/>
              </a:lnSpc>
              <a:spcBef>
                <a:spcPts val="1600"/>
              </a:spcBef>
              <a:spcAft>
                <a:spcPts val="0"/>
              </a:spcAft>
              <a:buClr>
                <a:schemeClr val="dk1"/>
              </a:buClr>
              <a:buSzPts val="1800"/>
              <a:buChar char="■"/>
              <a:defRPr/>
            </a:lvl6pPr>
            <a:lvl7pPr indent="-342900" lvl="6" marL="3200400" rtl="0" algn="l">
              <a:lnSpc>
                <a:spcPct val="100000"/>
              </a:lnSpc>
              <a:spcBef>
                <a:spcPts val="1600"/>
              </a:spcBef>
              <a:spcAft>
                <a:spcPts val="0"/>
              </a:spcAft>
              <a:buClr>
                <a:schemeClr val="dk1"/>
              </a:buClr>
              <a:buSzPts val="1800"/>
              <a:buChar char="●"/>
              <a:defRPr/>
            </a:lvl7pPr>
            <a:lvl8pPr indent="-342900" lvl="7" marL="3657600" rtl="0" algn="l">
              <a:lnSpc>
                <a:spcPct val="100000"/>
              </a:lnSpc>
              <a:spcBef>
                <a:spcPts val="1600"/>
              </a:spcBef>
              <a:spcAft>
                <a:spcPts val="0"/>
              </a:spcAft>
              <a:buClr>
                <a:schemeClr val="dk1"/>
              </a:buClr>
              <a:buSzPts val="1800"/>
              <a:buChar char="○"/>
              <a:defRPr/>
            </a:lvl8pPr>
            <a:lvl9pPr indent="-342900" lvl="8" marL="4114800" rtl="0" algn="l">
              <a:lnSpc>
                <a:spcPct val="100000"/>
              </a:lnSpc>
              <a:spcBef>
                <a:spcPts val="1600"/>
              </a:spcBef>
              <a:spcAft>
                <a:spcPts val="1600"/>
              </a:spcAft>
              <a:buClr>
                <a:schemeClr val="dk1"/>
              </a:buClr>
              <a:buSzPts val="1800"/>
              <a:buChar char="■"/>
              <a:defRPr/>
            </a:lvl9pPr>
          </a:lstStyle>
          <a:p/>
        </p:txBody>
      </p:sp>
      <p:sp>
        <p:nvSpPr>
          <p:cNvPr id="208" name="Google Shape;208;p41"/>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_1">
    <p:spTree>
      <p:nvGrpSpPr>
        <p:cNvPr id="209" name="Shape 209"/>
        <p:cNvGrpSpPr/>
        <p:nvPr/>
      </p:nvGrpSpPr>
      <p:grpSpPr>
        <a:xfrm>
          <a:off x="0" y="0"/>
          <a:ext cx="0" cy="0"/>
          <a:chOff x="0" y="0"/>
          <a:chExt cx="0" cy="0"/>
        </a:xfrm>
      </p:grpSpPr>
      <p:sp>
        <p:nvSpPr>
          <p:cNvPr id="210" name="Google Shape;210;p42"/>
          <p:cNvSpPr txBox="1"/>
          <p:nvPr>
            <p:ph type="title"/>
          </p:nvPr>
        </p:nvSpPr>
        <p:spPr>
          <a:xfrm>
            <a:off x="457200" y="59436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4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212" name="Google Shape;212;p42"/>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13" name="Google Shape;213;p42"/>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Clr>
                <a:srgbClr val="000000"/>
              </a:buClr>
              <a:buSzPts val="650"/>
              <a:buFont typeface="Arial"/>
              <a:buNone/>
            </a:pPr>
            <a:r>
              <a:rPr b="0" i="0" lang="en" sz="650" u="none" cap="none" strike="noStrike">
                <a:solidFill>
                  <a:srgbClr val="000000"/>
                </a:solidFill>
                <a:latin typeface="Verizon NHG DS"/>
                <a:ea typeface="Verizon NHG DS"/>
                <a:cs typeface="Verizon NHG DS"/>
                <a:sym typeface="Verizon NHG DS"/>
              </a:rPr>
              <a:t>Verizon confidential and proprietary. Unauthorized disclosure, reproduction or other use prohibited.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Photos">
  <p:cSld name="Three Column Text and Photos">
    <p:spTree>
      <p:nvGrpSpPr>
        <p:cNvPr id="214" name="Shape 214"/>
        <p:cNvGrpSpPr/>
        <p:nvPr/>
      </p:nvGrpSpPr>
      <p:grpSpPr>
        <a:xfrm>
          <a:off x="0" y="0"/>
          <a:ext cx="0" cy="0"/>
          <a:chOff x="0" y="0"/>
          <a:chExt cx="0" cy="0"/>
        </a:xfrm>
      </p:grpSpPr>
      <p:sp>
        <p:nvSpPr>
          <p:cNvPr id="215" name="Google Shape;215;p43"/>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6" name="Google Shape;216;p4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7" name="Google Shape;217;p4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18" name="Google Shape;218;p43"/>
          <p:cNvSpPr txBox="1"/>
          <p:nvPr>
            <p:ph idx="1" type="body"/>
          </p:nvPr>
        </p:nvSpPr>
        <p:spPr>
          <a:xfrm>
            <a:off x="6119213" y="3137136"/>
            <a:ext cx="2567700" cy="133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19" name="Google Shape;219;p43"/>
          <p:cNvSpPr txBox="1"/>
          <p:nvPr>
            <p:ph idx="2" type="body"/>
          </p:nvPr>
        </p:nvSpPr>
        <p:spPr>
          <a:xfrm>
            <a:off x="3288207" y="3137136"/>
            <a:ext cx="2567700" cy="133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0" name="Google Shape;220;p43"/>
          <p:cNvSpPr txBox="1"/>
          <p:nvPr>
            <p:ph idx="3" type="body"/>
          </p:nvPr>
        </p:nvSpPr>
        <p:spPr>
          <a:xfrm>
            <a:off x="457200" y="3137136"/>
            <a:ext cx="2567700" cy="133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1" name="Google Shape;221;p43"/>
          <p:cNvSpPr/>
          <p:nvPr>
            <p:ph idx="4" type="pic"/>
          </p:nvPr>
        </p:nvSpPr>
        <p:spPr>
          <a:xfrm>
            <a:off x="457200" y="1473802"/>
            <a:ext cx="2567700" cy="15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2" name="Google Shape;222;p43"/>
          <p:cNvSpPr/>
          <p:nvPr>
            <p:ph idx="5" type="pic"/>
          </p:nvPr>
        </p:nvSpPr>
        <p:spPr>
          <a:xfrm>
            <a:off x="3288206" y="1473802"/>
            <a:ext cx="2567700" cy="15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3" name="Google Shape;223;p43"/>
          <p:cNvSpPr/>
          <p:nvPr>
            <p:ph idx="6" type="pic"/>
          </p:nvPr>
        </p:nvSpPr>
        <p:spPr>
          <a:xfrm>
            <a:off x="6119213" y="1473802"/>
            <a:ext cx="2567700" cy="159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24" name="Google Shape;224;p43"/>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Chart 3">
  <p:cSld name="One Statement and Chart_3">
    <p:spTree>
      <p:nvGrpSpPr>
        <p:cNvPr id="225" name="Shape 225"/>
        <p:cNvGrpSpPr/>
        <p:nvPr/>
      </p:nvGrpSpPr>
      <p:grpSpPr>
        <a:xfrm>
          <a:off x="0" y="0"/>
          <a:ext cx="0" cy="0"/>
          <a:chOff x="0" y="0"/>
          <a:chExt cx="0" cy="0"/>
        </a:xfrm>
      </p:grpSpPr>
      <p:sp>
        <p:nvSpPr>
          <p:cNvPr id="226" name="Google Shape;226;p44"/>
          <p:cNvSpPr/>
          <p:nvPr>
            <p:ph idx="2" type="chart"/>
          </p:nvPr>
        </p:nvSpPr>
        <p:spPr>
          <a:xfrm>
            <a:off x="4572000" y="594360"/>
            <a:ext cx="4114800" cy="38442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227" name="Google Shape;227;p4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44"/>
          <p:cNvSpPr txBox="1"/>
          <p:nvPr>
            <p:ph idx="1" type="body"/>
          </p:nvPr>
        </p:nvSpPr>
        <p:spPr>
          <a:xfrm>
            <a:off x="457200" y="1459580"/>
            <a:ext cx="39330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cxnSp>
        <p:nvCxnSpPr>
          <p:cNvPr id="229" name="Google Shape;229;p4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30" name="Google Shape;230;p44"/>
          <p:cNvSpPr txBox="1"/>
          <p:nvPr>
            <p:ph type="title"/>
          </p:nvPr>
        </p:nvSpPr>
        <p:spPr>
          <a:xfrm>
            <a:off x="457200" y="590550"/>
            <a:ext cx="393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1" name="Shape 231"/>
        <p:cNvGrpSpPr/>
        <p:nvPr/>
      </p:nvGrpSpPr>
      <p:grpSpPr>
        <a:xfrm>
          <a:off x="0" y="0"/>
          <a:ext cx="0" cy="0"/>
          <a:chOff x="0" y="0"/>
          <a:chExt cx="0" cy="0"/>
        </a:xfrm>
      </p:grpSpPr>
      <p:sp>
        <p:nvSpPr>
          <p:cNvPr id="232" name="Google Shape;232;p4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3" name="Google Shape;233;p4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34" name="Google Shape;234;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5" name="Google Shape;235;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6" name="Google Shape;236;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Black">
  <p:cSld name="Agenda Black">
    <p:bg>
      <p:bgPr>
        <a:solidFill>
          <a:schemeClr val="dk1"/>
        </a:solidFill>
      </p:bgPr>
    </p:bg>
    <p:spTree>
      <p:nvGrpSpPr>
        <p:cNvPr id="237" name="Shape 237"/>
        <p:cNvGrpSpPr/>
        <p:nvPr/>
      </p:nvGrpSpPr>
      <p:grpSpPr>
        <a:xfrm>
          <a:off x="0" y="0"/>
          <a:ext cx="0" cy="0"/>
          <a:chOff x="0" y="0"/>
          <a:chExt cx="0" cy="0"/>
        </a:xfrm>
      </p:grpSpPr>
      <p:sp>
        <p:nvSpPr>
          <p:cNvPr id="238" name="Google Shape;238;p46"/>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1"/>
              </a:buClr>
              <a:buSzPts val="2400"/>
              <a:buFont typeface="Verizon NHG DS"/>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46"/>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lt1"/>
              </a:buClr>
              <a:buSzPts val="1600"/>
              <a:buFont typeface="Verizon NHG DS"/>
              <a:buAutoNum type="arabicPeriod"/>
              <a:defRPr sz="1600">
                <a:solidFill>
                  <a:schemeClr val="lt1"/>
                </a:solidFill>
              </a:defRPr>
            </a:lvl1pPr>
            <a:lvl2pPr indent="-228600" lvl="1" marL="914400" rtl="0" algn="l">
              <a:lnSpc>
                <a:spcPct val="100000"/>
              </a:lnSpc>
              <a:spcBef>
                <a:spcPts val="900"/>
              </a:spcBef>
              <a:spcAft>
                <a:spcPts val="0"/>
              </a:spcAft>
              <a:buClr>
                <a:schemeClr val="lt1"/>
              </a:buClr>
              <a:buSzPts val="1200"/>
              <a:buFont typeface="Verizon NHG TX"/>
              <a:buNone/>
              <a:defRPr>
                <a:solidFill>
                  <a:schemeClr val="lt1"/>
                </a:solidFill>
              </a:defRPr>
            </a:lvl2pPr>
            <a:lvl3pPr indent="-304800" lvl="2" marL="1371600" rtl="0" algn="l">
              <a:lnSpc>
                <a:spcPct val="100000"/>
              </a:lnSpc>
              <a:spcBef>
                <a:spcPts val="600"/>
              </a:spcBef>
              <a:spcAft>
                <a:spcPts val="0"/>
              </a:spcAft>
              <a:buClr>
                <a:schemeClr val="lt1"/>
              </a:buClr>
              <a:buSzPts val="1200"/>
              <a:buChar char="•"/>
              <a:defRPr>
                <a:solidFill>
                  <a:schemeClr val="lt1"/>
                </a:solidFill>
              </a:defRPr>
            </a:lvl3pPr>
            <a:lvl4pPr indent="-304800" lvl="3" marL="1828800" rtl="0" algn="l">
              <a:lnSpc>
                <a:spcPct val="100000"/>
              </a:lnSpc>
              <a:spcBef>
                <a:spcPts val="600"/>
              </a:spcBef>
              <a:spcAft>
                <a:spcPts val="0"/>
              </a:spcAft>
              <a:buClr>
                <a:schemeClr val="lt1"/>
              </a:buClr>
              <a:buSzPts val="1200"/>
              <a:buChar char="–"/>
              <a:defRPr>
                <a:solidFill>
                  <a:schemeClr val="lt1"/>
                </a:solidFill>
              </a:defRPr>
            </a:lvl4pPr>
            <a:lvl5pPr indent="-304800" lvl="4" marL="2286000" rtl="0" algn="l">
              <a:lnSpc>
                <a:spcPct val="100000"/>
              </a:lnSpc>
              <a:spcBef>
                <a:spcPts val="600"/>
              </a:spcBef>
              <a:spcAft>
                <a:spcPts val="0"/>
              </a:spcAft>
              <a:buClr>
                <a:schemeClr val="lt1"/>
              </a:buClr>
              <a:buSzPts val="1200"/>
              <a:buChar char="–"/>
              <a:defRPr>
                <a:solidFill>
                  <a:schemeClr val="lt1"/>
                </a:solidFill>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cxnSp>
        <p:nvCxnSpPr>
          <p:cNvPr id="240" name="Google Shape;240;p46"/>
          <p:cNvCxnSpPr/>
          <p:nvPr/>
        </p:nvCxnSpPr>
        <p:spPr>
          <a:xfrm>
            <a:off x="457200" y="457200"/>
            <a:ext cx="8229600" cy="0"/>
          </a:xfrm>
          <a:prstGeom prst="straightConnector1">
            <a:avLst/>
          </a:prstGeom>
          <a:noFill/>
          <a:ln cap="flat" cmpd="sng" w="47625">
            <a:solidFill>
              <a:schemeClr val="lt1"/>
            </a:solidFill>
            <a:prstDash val="solid"/>
            <a:round/>
            <a:headEnd len="sm" w="sm" type="none"/>
            <a:tailEnd len="sm" w="sm" type="none"/>
          </a:ln>
        </p:spPr>
      </p:cxnSp>
      <p:sp>
        <p:nvSpPr>
          <p:cNvPr id="241" name="Google Shape;241;p4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chemeClr val="lt2"/>
                </a:solidFill>
                <a:latin typeface="Verizon NHG DS"/>
                <a:ea typeface="Verizon NHG DS"/>
                <a:cs typeface="Verizon NHG DS"/>
                <a:sym typeface="Verizon NHG DS"/>
              </a:defRPr>
            </a:lvl1pPr>
            <a:lvl2pPr indent="0" lvl="1" marL="0" rtl="0" algn="r">
              <a:spcBef>
                <a:spcPts val="0"/>
              </a:spcBef>
              <a:buNone/>
              <a:defRPr b="1" sz="700">
                <a:solidFill>
                  <a:schemeClr val="lt2"/>
                </a:solidFill>
                <a:latin typeface="Verizon NHG DS"/>
                <a:ea typeface="Verizon NHG DS"/>
                <a:cs typeface="Verizon NHG DS"/>
                <a:sym typeface="Verizon NHG DS"/>
              </a:defRPr>
            </a:lvl2pPr>
            <a:lvl3pPr indent="0" lvl="2" marL="0" rtl="0" algn="r">
              <a:spcBef>
                <a:spcPts val="0"/>
              </a:spcBef>
              <a:buNone/>
              <a:defRPr b="1" sz="700">
                <a:solidFill>
                  <a:schemeClr val="lt2"/>
                </a:solidFill>
                <a:latin typeface="Verizon NHG DS"/>
                <a:ea typeface="Verizon NHG DS"/>
                <a:cs typeface="Verizon NHG DS"/>
                <a:sym typeface="Verizon NHG DS"/>
              </a:defRPr>
            </a:lvl3pPr>
            <a:lvl4pPr indent="0" lvl="3" marL="0" rtl="0" algn="r">
              <a:spcBef>
                <a:spcPts val="0"/>
              </a:spcBef>
              <a:buNone/>
              <a:defRPr b="1" sz="700">
                <a:solidFill>
                  <a:schemeClr val="lt2"/>
                </a:solidFill>
                <a:latin typeface="Verizon NHG DS"/>
                <a:ea typeface="Verizon NHG DS"/>
                <a:cs typeface="Verizon NHG DS"/>
                <a:sym typeface="Verizon NHG DS"/>
              </a:defRPr>
            </a:lvl4pPr>
            <a:lvl5pPr indent="0" lvl="4" marL="0" rtl="0" algn="r">
              <a:spcBef>
                <a:spcPts val="0"/>
              </a:spcBef>
              <a:buNone/>
              <a:defRPr b="1" sz="700">
                <a:solidFill>
                  <a:schemeClr val="lt2"/>
                </a:solidFill>
                <a:latin typeface="Verizon NHG DS"/>
                <a:ea typeface="Verizon NHG DS"/>
                <a:cs typeface="Verizon NHG DS"/>
                <a:sym typeface="Verizon NHG DS"/>
              </a:defRPr>
            </a:lvl5pPr>
            <a:lvl6pPr indent="0" lvl="5" marL="0" rtl="0" algn="r">
              <a:spcBef>
                <a:spcPts val="0"/>
              </a:spcBef>
              <a:buNone/>
              <a:defRPr b="1" sz="700">
                <a:solidFill>
                  <a:schemeClr val="lt2"/>
                </a:solidFill>
                <a:latin typeface="Verizon NHG DS"/>
                <a:ea typeface="Verizon NHG DS"/>
                <a:cs typeface="Verizon NHG DS"/>
                <a:sym typeface="Verizon NHG DS"/>
              </a:defRPr>
            </a:lvl6pPr>
            <a:lvl7pPr indent="0" lvl="6" marL="0" rtl="0" algn="r">
              <a:spcBef>
                <a:spcPts val="0"/>
              </a:spcBef>
              <a:buNone/>
              <a:defRPr b="1" sz="700">
                <a:solidFill>
                  <a:schemeClr val="lt2"/>
                </a:solidFill>
                <a:latin typeface="Verizon NHG DS"/>
                <a:ea typeface="Verizon NHG DS"/>
                <a:cs typeface="Verizon NHG DS"/>
                <a:sym typeface="Verizon NHG DS"/>
              </a:defRPr>
            </a:lvl7pPr>
            <a:lvl8pPr indent="0" lvl="7" marL="0" rtl="0" algn="r">
              <a:spcBef>
                <a:spcPts val="0"/>
              </a:spcBef>
              <a:buNone/>
              <a:defRPr b="1" sz="700">
                <a:solidFill>
                  <a:schemeClr val="lt2"/>
                </a:solidFill>
                <a:latin typeface="Verizon NHG DS"/>
                <a:ea typeface="Verizon NHG DS"/>
                <a:cs typeface="Verizon NHG DS"/>
                <a:sym typeface="Verizon NHG DS"/>
              </a:defRPr>
            </a:lvl8pPr>
            <a:lvl9pPr indent="0" lvl="8" marL="0" rtl="0" algn="r">
              <a:spcBef>
                <a:spcPts val="0"/>
              </a:spcBef>
              <a:buNone/>
              <a:defRPr b="1" sz="700">
                <a:solidFill>
                  <a:schemeClr val="lt2"/>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242" name="Google Shape;242;p46"/>
          <p:cNvSpPr txBox="1"/>
          <p:nvPr/>
        </p:nvSpPr>
        <p:spPr>
          <a:xfrm>
            <a:off x="1333500" y="4700016"/>
            <a:ext cx="7124700" cy="2133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None/>
            </a:pPr>
            <a:r>
              <a:rPr b="0" i="0" lang="en" sz="650">
                <a:solidFill>
                  <a:schemeClr val="lt1"/>
                </a:solidFill>
                <a:latin typeface="Verizon NHG DS"/>
                <a:ea typeface="Verizon NHG DS"/>
                <a:cs typeface="Verizon NHG DS"/>
                <a:sym typeface="Verizon NHG DS"/>
              </a:rPr>
              <a:t>Verizon confidential and proprietary. Unauthorized disclosure, reproduction or other use prohibited.</a:t>
            </a:r>
            <a:endParaRPr b="0" i="0" sz="650">
              <a:solidFill>
                <a:schemeClr val="lt1"/>
              </a:solidFill>
              <a:latin typeface="Verizon NHG DS"/>
              <a:ea typeface="Verizon NHG DS"/>
              <a:cs typeface="Verizon NHG DS"/>
              <a:sym typeface="Verizon NHG DS"/>
            </a:endParaRPr>
          </a:p>
        </p:txBody>
      </p:sp>
      <p:sp>
        <p:nvSpPr>
          <p:cNvPr id="243" name="Google Shape;243;p46"/>
          <p:cNvSpPr/>
          <p:nvPr/>
        </p:nvSpPr>
        <p:spPr>
          <a:xfrm>
            <a:off x="108488" y="4531602"/>
            <a:ext cx="2588100" cy="570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izon NHG TX"/>
              <a:ea typeface="Verizon NHG TX"/>
              <a:cs typeface="Verizon NHG TX"/>
              <a:sym typeface="Verizon NHG TX"/>
            </a:endParaRPr>
          </a:p>
        </p:txBody>
      </p:sp>
      <p:pic>
        <p:nvPicPr>
          <p:cNvPr id="244" name="Google Shape;244;p46"/>
          <p:cNvPicPr preferRelativeResize="0"/>
          <p:nvPr/>
        </p:nvPicPr>
        <p:blipFill rotWithShape="1">
          <a:blip r:embed="rId2">
            <a:alphaModFix/>
          </a:blip>
          <a:srcRect b="0" l="0" r="0" t="0"/>
          <a:stretch/>
        </p:blipFill>
        <p:spPr>
          <a:xfrm>
            <a:off x="352422" y="4615079"/>
            <a:ext cx="1069848" cy="384837"/>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wardTogether-Reverse">
  <p:cSld name="#ForwardTogether-Reverse">
    <p:spTree>
      <p:nvGrpSpPr>
        <p:cNvPr id="245" name="Shape 245"/>
        <p:cNvGrpSpPr/>
        <p:nvPr/>
      </p:nvGrpSpPr>
      <p:grpSpPr>
        <a:xfrm>
          <a:off x="0" y="0"/>
          <a:ext cx="0" cy="0"/>
          <a:chOff x="0" y="0"/>
          <a:chExt cx="0" cy="0"/>
        </a:xfrm>
      </p:grpSpPr>
      <p:pic>
        <p:nvPicPr>
          <p:cNvPr id="246" name="Google Shape;246;p47"/>
          <p:cNvPicPr preferRelativeResize="0"/>
          <p:nvPr/>
        </p:nvPicPr>
        <p:blipFill rotWithShape="1">
          <a:blip r:embed="rId2">
            <a:alphaModFix/>
          </a:blip>
          <a:srcRect b="0" l="0" r="0" t="0"/>
          <a:stretch/>
        </p:blipFill>
        <p:spPr>
          <a:xfrm>
            <a:off x="0" y="0"/>
            <a:ext cx="9143999" cy="514349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1">
  <p:cSld name="1_Thank You_1">
    <p:spTree>
      <p:nvGrpSpPr>
        <p:cNvPr id="247" name="Shape 247"/>
        <p:cNvGrpSpPr/>
        <p:nvPr/>
      </p:nvGrpSpPr>
      <p:grpSpPr>
        <a:xfrm>
          <a:off x="0" y="0"/>
          <a:ext cx="0" cy="0"/>
          <a:chOff x="0" y="0"/>
          <a:chExt cx="0" cy="0"/>
        </a:xfrm>
      </p:grpSpPr>
      <p:pic>
        <p:nvPicPr>
          <p:cNvPr id="248" name="Google Shape;248;p4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49" name="Google Shape;249;p48"/>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1"/>
                </a:solidFill>
                <a:latin typeface="Verizon NHG TX"/>
                <a:ea typeface="Verizon NHG TX"/>
                <a:cs typeface="Verizon NHG TX"/>
                <a:sym typeface="Verizon NHG TX"/>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as a Callout slide">
  <p:cSld name="Metric as a Callout slide">
    <p:spTree>
      <p:nvGrpSpPr>
        <p:cNvPr id="250" name="Shape 250"/>
        <p:cNvGrpSpPr/>
        <p:nvPr/>
      </p:nvGrpSpPr>
      <p:grpSpPr>
        <a:xfrm>
          <a:off x="0" y="0"/>
          <a:ext cx="0" cy="0"/>
          <a:chOff x="0" y="0"/>
          <a:chExt cx="0" cy="0"/>
        </a:xfrm>
      </p:grpSpPr>
      <p:sp>
        <p:nvSpPr>
          <p:cNvPr id="251" name="Google Shape;251;p49"/>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2" name="Google Shape;252;p49"/>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3" name="Google Shape;253;p4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54" name="Google Shape;254;p4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55" name="Google Shape;255;p49"/>
          <p:cNvSpPr txBox="1"/>
          <p:nvPr>
            <p:ph idx="1" type="body"/>
          </p:nvPr>
        </p:nvSpPr>
        <p:spPr>
          <a:xfrm>
            <a:off x="457200" y="1735701"/>
            <a:ext cx="3285900" cy="1604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4500"/>
              <a:buFont typeface="Arial"/>
              <a:buNone/>
              <a:defRPr b="1" i="0" sz="45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256" name="Google Shape;256;p49"/>
          <p:cNvSpPr txBox="1"/>
          <p:nvPr>
            <p:ph idx="2" type="body"/>
          </p:nvPr>
        </p:nvSpPr>
        <p:spPr>
          <a:xfrm>
            <a:off x="457200" y="3370263"/>
            <a:ext cx="4114800" cy="597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One Picture 1">
  <p:cSld name="Text and One Picture_2">
    <p:spTree>
      <p:nvGrpSpPr>
        <p:cNvPr id="257" name="Shape 257"/>
        <p:cNvGrpSpPr/>
        <p:nvPr/>
      </p:nvGrpSpPr>
      <p:grpSpPr>
        <a:xfrm>
          <a:off x="0" y="0"/>
          <a:ext cx="0" cy="0"/>
          <a:chOff x="0" y="0"/>
          <a:chExt cx="0" cy="0"/>
        </a:xfrm>
      </p:grpSpPr>
      <p:sp>
        <p:nvSpPr>
          <p:cNvPr id="258" name="Google Shape;258;p5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259" name="Google Shape;259;p50"/>
          <p:cNvSpPr/>
          <p:nvPr>
            <p:ph idx="2" type="pic"/>
          </p:nvPr>
        </p:nvSpPr>
        <p:spPr>
          <a:xfrm>
            <a:off x="4572000" y="1457325"/>
            <a:ext cx="4114800" cy="2657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260" name="Google Shape;260;p50"/>
          <p:cNvSpPr txBox="1"/>
          <p:nvPr>
            <p:ph idx="1" type="body"/>
          </p:nvPr>
        </p:nvSpPr>
        <p:spPr>
          <a:xfrm>
            <a:off x="4572000" y="4154833"/>
            <a:ext cx="4114800" cy="283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700"/>
              <a:buFont typeface="Verizon NHG TX"/>
              <a:buNone/>
              <a:defRPr b="0" sz="700">
                <a:solidFill>
                  <a:schemeClr val="dk1"/>
                </a:solidFill>
              </a:defRPr>
            </a:lvl1pPr>
            <a:lvl2pPr indent="-228600" lvl="1" marL="914400" rtl="0" algn="l">
              <a:lnSpc>
                <a:spcPct val="100000"/>
              </a:lnSpc>
              <a:spcBef>
                <a:spcPts val="1600"/>
              </a:spcBef>
              <a:spcAft>
                <a:spcPts val="0"/>
              </a:spcAft>
              <a:buClr>
                <a:schemeClr val="dk1"/>
              </a:buClr>
              <a:buSzPts val="700"/>
              <a:buFont typeface="Verizon NHG TX"/>
              <a:buNone/>
              <a:defRPr sz="700"/>
            </a:lvl2pPr>
            <a:lvl3pPr indent="-228600" lvl="2" marL="1371600" rtl="0" algn="l">
              <a:lnSpc>
                <a:spcPct val="100000"/>
              </a:lnSpc>
              <a:spcBef>
                <a:spcPts val="1600"/>
              </a:spcBef>
              <a:spcAft>
                <a:spcPts val="0"/>
              </a:spcAft>
              <a:buClr>
                <a:schemeClr val="dk1"/>
              </a:buClr>
              <a:buSzPts val="700"/>
              <a:buFont typeface="Verizon NHG TX"/>
              <a:buNone/>
              <a:defRPr sz="700"/>
            </a:lvl3pPr>
            <a:lvl4pPr indent="-228600" lvl="3" marL="1828800" rtl="0" algn="l">
              <a:lnSpc>
                <a:spcPct val="100000"/>
              </a:lnSpc>
              <a:spcBef>
                <a:spcPts val="1600"/>
              </a:spcBef>
              <a:spcAft>
                <a:spcPts val="0"/>
              </a:spcAft>
              <a:buClr>
                <a:schemeClr val="dk1"/>
              </a:buClr>
              <a:buSzPts val="700"/>
              <a:buFont typeface="Verizon NHG TX"/>
              <a:buNone/>
              <a:defRPr sz="700"/>
            </a:lvl4pPr>
            <a:lvl5pPr indent="-228600" lvl="4" marL="2286000" rtl="0" algn="l">
              <a:lnSpc>
                <a:spcPct val="100000"/>
              </a:lnSpc>
              <a:spcBef>
                <a:spcPts val="1600"/>
              </a:spcBef>
              <a:spcAft>
                <a:spcPts val="0"/>
              </a:spcAft>
              <a:buClr>
                <a:schemeClr val="dk1"/>
              </a:buClr>
              <a:buSzPts val="700"/>
              <a:buFont typeface="Verizon NHG TX"/>
              <a:buNone/>
              <a:defRPr sz="700"/>
            </a:lvl5pPr>
            <a:lvl6pPr indent="-342900" lvl="5" marL="2743200" rtl="0" algn="l">
              <a:lnSpc>
                <a:spcPct val="100000"/>
              </a:lnSpc>
              <a:spcBef>
                <a:spcPts val="1600"/>
              </a:spcBef>
              <a:spcAft>
                <a:spcPts val="0"/>
              </a:spcAft>
              <a:buClr>
                <a:schemeClr val="dk1"/>
              </a:buClr>
              <a:buSzPts val="1800"/>
              <a:buChar char="■"/>
              <a:defRPr/>
            </a:lvl6pPr>
            <a:lvl7pPr indent="-342900" lvl="6" marL="3200400" rtl="0" algn="l">
              <a:lnSpc>
                <a:spcPct val="100000"/>
              </a:lnSpc>
              <a:spcBef>
                <a:spcPts val="1600"/>
              </a:spcBef>
              <a:spcAft>
                <a:spcPts val="0"/>
              </a:spcAft>
              <a:buClr>
                <a:schemeClr val="dk1"/>
              </a:buClr>
              <a:buSzPts val="1800"/>
              <a:buChar char="●"/>
              <a:defRPr/>
            </a:lvl7pPr>
            <a:lvl8pPr indent="-342900" lvl="7" marL="3657600" rtl="0" algn="l">
              <a:lnSpc>
                <a:spcPct val="100000"/>
              </a:lnSpc>
              <a:spcBef>
                <a:spcPts val="1600"/>
              </a:spcBef>
              <a:spcAft>
                <a:spcPts val="0"/>
              </a:spcAft>
              <a:buClr>
                <a:schemeClr val="dk1"/>
              </a:buClr>
              <a:buSzPts val="1800"/>
              <a:buChar char="○"/>
              <a:defRPr/>
            </a:lvl8pPr>
            <a:lvl9pPr indent="-342900" lvl="8" marL="4114800" rtl="0" algn="l">
              <a:lnSpc>
                <a:spcPct val="100000"/>
              </a:lnSpc>
              <a:spcBef>
                <a:spcPts val="1600"/>
              </a:spcBef>
              <a:spcAft>
                <a:spcPts val="1600"/>
              </a:spcAft>
              <a:buClr>
                <a:schemeClr val="dk1"/>
              </a:buClr>
              <a:buSzPts val="1800"/>
              <a:buChar char="■"/>
              <a:defRPr/>
            </a:lvl9pPr>
          </a:lstStyle>
          <a:p/>
        </p:txBody>
      </p:sp>
      <p:cxnSp>
        <p:nvCxnSpPr>
          <p:cNvPr id="261" name="Google Shape;261;p5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62" name="Google Shape;262;p50"/>
          <p:cNvSpPr txBox="1"/>
          <p:nvPr>
            <p:ph idx="3" type="body"/>
          </p:nvPr>
        </p:nvSpPr>
        <p:spPr>
          <a:xfrm>
            <a:off x="457200" y="1459580"/>
            <a:ext cx="3933000" cy="2979000"/>
          </a:xfrm>
          <a:prstGeom prst="rect">
            <a:avLst/>
          </a:prstGeom>
          <a:noFill/>
          <a:ln>
            <a:noFill/>
          </a:ln>
        </p:spPr>
        <p:txBody>
          <a:bodyPr anchorCtr="0" anchor="t" bIns="0" lIns="0" spcFirstLastPara="1" rIns="0" wrap="square" tIns="0">
            <a:noAutofit/>
          </a:bodyPr>
          <a:lstStyle>
            <a:lvl1pPr indent="-342900" lvl="0" marL="457200" rtl="0" algn="l">
              <a:lnSpc>
                <a:spcPct val="100000"/>
              </a:lnSpc>
              <a:spcBef>
                <a:spcPts val="900"/>
              </a:spcBef>
              <a:spcAft>
                <a:spcPts val="0"/>
              </a:spcAft>
              <a:buClr>
                <a:schemeClr val="dk1"/>
              </a:buClr>
              <a:buSzPts val="1800"/>
              <a:buChar char="●"/>
              <a:defRPr/>
            </a:lvl1pPr>
            <a:lvl2pPr indent="-342900" lvl="1" marL="914400" rtl="0" algn="l">
              <a:lnSpc>
                <a:spcPct val="100000"/>
              </a:lnSpc>
              <a:spcBef>
                <a:spcPts val="1600"/>
              </a:spcBef>
              <a:spcAft>
                <a:spcPts val="0"/>
              </a:spcAft>
              <a:buClr>
                <a:schemeClr val="dk1"/>
              </a:buClr>
              <a:buSzPts val="1800"/>
              <a:buChar char="○"/>
              <a:defRPr/>
            </a:lvl2pPr>
            <a:lvl3pPr indent="-342900" lvl="2" marL="1371600" rtl="0" algn="l">
              <a:lnSpc>
                <a:spcPct val="100000"/>
              </a:lnSpc>
              <a:spcBef>
                <a:spcPts val="1600"/>
              </a:spcBef>
              <a:spcAft>
                <a:spcPts val="0"/>
              </a:spcAft>
              <a:buClr>
                <a:schemeClr val="dk1"/>
              </a:buClr>
              <a:buSzPts val="1800"/>
              <a:buChar char="■"/>
              <a:defRPr/>
            </a:lvl3pPr>
            <a:lvl4pPr indent="-342900" lvl="3" marL="1828800" rtl="0" algn="l">
              <a:lnSpc>
                <a:spcPct val="100000"/>
              </a:lnSpc>
              <a:spcBef>
                <a:spcPts val="1600"/>
              </a:spcBef>
              <a:spcAft>
                <a:spcPts val="0"/>
              </a:spcAft>
              <a:buClr>
                <a:schemeClr val="dk1"/>
              </a:buClr>
              <a:buSzPts val="1800"/>
              <a:buChar char="●"/>
              <a:defRPr/>
            </a:lvl4pPr>
            <a:lvl5pPr indent="-342900" lvl="4" marL="2286000" rtl="0" algn="l">
              <a:lnSpc>
                <a:spcPct val="100000"/>
              </a:lnSpc>
              <a:spcBef>
                <a:spcPts val="1600"/>
              </a:spcBef>
              <a:spcAft>
                <a:spcPts val="0"/>
              </a:spcAft>
              <a:buClr>
                <a:schemeClr val="dk1"/>
              </a:buClr>
              <a:buSzPts val="1800"/>
              <a:buChar char="○"/>
              <a:defRPr/>
            </a:lvl5pPr>
            <a:lvl6pPr indent="-342900" lvl="5" marL="2743200" rtl="0" algn="l">
              <a:lnSpc>
                <a:spcPct val="100000"/>
              </a:lnSpc>
              <a:spcBef>
                <a:spcPts val="1600"/>
              </a:spcBef>
              <a:spcAft>
                <a:spcPts val="0"/>
              </a:spcAft>
              <a:buClr>
                <a:schemeClr val="dk1"/>
              </a:buClr>
              <a:buSzPts val="1800"/>
              <a:buChar char="■"/>
              <a:defRPr/>
            </a:lvl6pPr>
            <a:lvl7pPr indent="-342900" lvl="6" marL="3200400" rtl="0" algn="l">
              <a:lnSpc>
                <a:spcPct val="100000"/>
              </a:lnSpc>
              <a:spcBef>
                <a:spcPts val="1600"/>
              </a:spcBef>
              <a:spcAft>
                <a:spcPts val="0"/>
              </a:spcAft>
              <a:buClr>
                <a:schemeClr val="dk1"/>
              </a:buClr>
              <a:buSzPts val="1800"/>
              <a:buChar char="●"/>
              <a:defRPr/>
            </a:lvl7pPr>
            <a:lvl8pPr indent="-342900" lvl="7" marL="3657600" rtl="0" algn="l">
              <a:lnSpc>
                <a:spcPct val="100000"/>
              </a:lnSpc>
              <a:spcBef>
                <a:spcPts val="1600"/>
              </a:spcBef>
              <a:spcAft>
                <a:spcPts val="0"/>
              </a:spcAft>
              <a:buClr>
                <a:schemeClr val="dk1"/>
              </a:buClr>
              <a:buSzPts val="1800"/>
              <a:buChar char="○"/>
              <a:defRPr/>
            </a:lvl8pPr>
            <a:lvl9pPr indent="-342900" lvl="8" marL="4114800" rtl="0" algn="l">
              <a:lnSpc>
                <a:spcPct val="100000"/>
              </a:lnSpc>
              <a:spcBef>
                <a:spcPts val="1600"/>
              </a:spcBef>
              <a:spcAft>
                <a:spcPts val="1600"/>
              </a:spcAft>
              <a:buClr>
                <a:schemeClr val="dk1"/>
              </a:buClr>
              <a:buSzPts val="1800"/>
              <a:buChar char="■"/>
              <a:defRPr/>
            </a:lvl9pPr>
          </a:lstStyle>
          <a:p/>
        </p:txBody>
      </p:sp>
      <p:sp>
        <p:nvSpPr>
          <p:cNvPr id="263" name="Google Shape;263;p50"/>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264" name="Shape 264"/>
        <p:cNvGrpSpPr/>
        <p:nvPr/>
      </p:nvGrpSpPr>
      <p:grpSpPr>
        <a:xfrm>
          <a:off x="0" y="0"/>
          <a:ext cx="0" cy="0"/>
          <a:chOff x="0" y="0"/>
          <a:chExt cx="0" cy="0"/>
        </a:xfrm>
      </p:grpSpPr>
      <p:sp>
        <p:nvSpPr>
          <p:cNvPr id="265" name="Google Shape;265;p51"/>
          <p:cNvSpPr txBox="1"/>
          <p:nvPr>
            <p:ph type="title"/>
          </p:nvPr>
        </p:nvSpPr>
        <p:spPr>
          <a:xfrm>
            <a:off x="457200" y="544830"/>
            <a:ext cx="8229600" cy="3387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2200"/>
              <a:buFont typeface="Arial"/>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66" name="Google Shape;266;p5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67" name="Google Shape;267;p51"/>
          <p:cNvSpPr txBox="1"/>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 sz="700" u="none" cap="none" strike="noStrike">
                <a:solidFill>
                  <a:srgbClr val="000000"/>
                </a:solidFill>
                <a:latin typeface="Arial"/>
                <a:ea typeface="Arial"/>
                <a:cs typeface="Arial"/>
                <a:sym typeface="Arial"/>
              </a:rPr>
              <a:t>‹#›</a:t>
            </a:fld>
            <a:endParaRPr b="1" i="0" sz="7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Agenda">
  <p:cSld name="2 Column Agenda">
    <p:spTree>
      <p:nvGrpSpPr>
        <p:cNvPr id="268" name="Shape 268"/>
        <p:cNvGrpSpPr/>
        <p:nvPr/>
      </p:nvGrpSpPr>
      <p:grpSpPr>
        <a:xfrm>
          <a:off x="0" y="0"/>
          <a:ext cx="0" cy="0"/>
          <a:chOff x="0" y="0"/>
          <a:chExt cx="0" cy="0"/>
        </a:xfrm>
      </p:grpSpPr>
      <p:sp>
        <p:nvSpPr>
          <p:cNvPr id="269" name="Google Shape;269;p52"/>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Arial"/>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0" name="Google Shape;270;p52"/>
          <p:cNvSpPr txBox="1"/>
          <p:nvPr>
            <p:ph idx="1" type="body"/>
          </p:nvPr>
        </p:nvSpPr>
        <p:spPr>
          <a:xfrm>
            <a:off x="457200" y="1459580"/>
            <a:ext cx="7086600" cy="30174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dk1"/>
              </a:buClr>
              <a:buSzPts val="1600"/>
              <a:buFont typeface="Arial"/>
              <a:buAutoNum type="arabicPeriod"/>
              <a:defRPr sz="160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sp>
        <p:nvSpPr>
          <p:cNvPr id="271" name="Google Shape;271;p52"/>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2" name="Google Shape;272;p5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73" name="Google Shape;273;p52"/>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Top Left">
    <p:spTree>
      <p:nvGrpSpPr>
        <p:cNvPr id="274" name="Shape 274"/>
        <p:cNvGrpSpPr/>
        <p:nvPr/>
      </p:nvGrpSpPr>
      <p:grpSpPr>
        <a:xfrm>
          <a:off x="0" y="0"/>
          <a:ext cx="0" cy="0"/>
          <a:chOff x="0" y="0"/>
          <a:chExt cx="0" cy="0"/>
        </a:xfrm>
      </p:grpSpPr>
      <p:sp>
        <p:nvSpPr>
          <p:cNvPr id="275" name="Google Shape;275;p53"/>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6" name="Google Shape;276;p53"/>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dk1"/>
              </a:buClr>
              <a:buSzPts val="1600"/>
              <a:buFont typeface="Verizon NHG DS"/>
              <a:buAutoNum type="arabicPeriod"/>
              <a:defRPr sz="160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sp>
        <p:nvSpPr>
          <p:cNvPr id="277" name="Google Shape;277;p5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278" name="Google Shape;278;p5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79" name="Shape 279"/>
        <p:cNvGrpSpPr/>
        <p:nvPr/>
      </p:nvGrpSpPr>
      <p:grpSpPr>
        <a:xfrm>
          <a:off x="0" y="0"/>
          <a:ext cx="0" cy="0"/>
          <a:chOff x="0" y="0"/>
          <a:chExt cx="0" cy="0"/>
        </a:xfrm>
      </p:grpSpPr>
      <p:sp>
        <p:nvSpPr>
          <p:cNvPr id="280" name="Google Shape;280;p54"/>
          <p:cNvSpPr txBox="1"/>
          <p:nvPr>
            <p:ph idx="1" type="body"/>
          </p:nvPr>
        </p:nvSpPr>
        <p:spPr>
          <a:xfrm>
            <a:off x="457200" y="1459580"/>
            <a:ext cx="7086600" cy="301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400"/>
              <a:buNone/>
              <a:defRPr/>
            </a:lvl1pPr>
            <a:lvl2pPr indent="-228600" lvl="1" marL="914400" rtl="0" algn="l">
              <a:lnSpc>
                <a:spcPct val="100000"/>
              </a:lnSpc>
              <a:spcBef>
                <a:spcPts val="900"/>
              </a:spcBef>
              <a:spcAft>
                <a:spcPts val="0"/>
              </a:spcAft>
              <a:buClr>
                <a:schemeClr val="dk1"/>
              </a:buClr>
              <a:buSzPts val="1400"/>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17500" lvl="8" marL="4114800" rtl="0" algn="l">
              <a:lnSpc>
                <a:spcPct val="100000"/>
              </a:lnSpc>
              <a:spcBef>
                <a:spcPts val="600"/>
              </a:spcBef>
              <a:spcAft>
                <a:spcPts val="0"/>
              </a:spcAft>
              <a:buClr>
                <a:schemeClr val="dk1"/>
              </a:buClr>
              <a:buSzPts val="1400"/>
              <a:buChar char="–"/>
              <a:defRPr/>
            </a:lvl9pPr>
          </a:lstStyle>
          <a:p/>
        </p:txBody>
      </p:sp>
      <p:sp>
        <p:nvSpPr>
          <p:cNvPr id="281" name="Google Shape;281;p54"/>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sz="2400">
                <a:latin typeface="Verizon NHG DS"/>
                <a:ea typeface="Verizon NHG DS"/>
                <a:cs typeface="Verizon NHG DS"/>
                <a:sym typeface="Verizon NHG DS"/>
              </a:defRPr>
            </a:lvl1pPr>
            <a:lvl2pPr lvl="1"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2pPr>
            <a:lvl3pPr lvl="2"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3pPr>
            <a:lvl4pPr lvl="3"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4pPr>
            <a:lvl5pPr lvl="4"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5pPr>
            <a:lvl6pPr lvl="5"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6pPr>
            <a:lvl7pPr lvl="6"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7pPr>
            <a:lvl8pPr lvl="7"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8pPr>
            <a:lvl9pPr lvl="8" rtl="0" algn="l">
              <a:lnSpc>
                <a:spcPct val="100000"/>
              </a:lnSpc>
              <a:spcBef>
                <a:spcPts val="0"/>
              </a:spcBef>
              <a:spcAft>
                <a:spcPts val="0"/>
              </a:spcAft>
              <a:buSzPts val="2400"/>
              <a:buFont typeface="Verizon NHG DS"/>
              <a:buNone/>
              <a:defRPr sz="2400">
                <a:latin typeface="Verizon NHG DS"/>
                <a:ea typeface="Verizon NHG DS"/>
                <a:cs typeface="Verizon NHG DS"/>
                <a:sym typeface="Verizon NHG DS"/>
              </a:defRPr>
            </a:lvl9pPr>
          </a:lstStyle>
          <a:p/>
        </p:txBody>
      </p:sp>
      <p:cxnSp>
        <p:nvCxnSpPr>
          <p:cNvPr id="282" name="Google Shape;282;p5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83" name="Google Shape;283;p54"/>
          <p:cNvSpPr txBox="1"/>
          <p:nvPr>
            <p:ph idx="12" type="sldNum"/>
          </p:nvPr>
        </p:nvSpPr>
        <p:spPr>
          <a:xfrm>
            <a:off x="8458200" y="4636884"/>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p:cSld name="Agenda_2">
    <p:spTree>
      <p:nvGrpSpPr>
        <p:cNvPr id="284" name="Shape 284"/>
        <p:cNvGrpSpPr/>
        <p:nvPr/>
      </p:nvGrpSpPr>
      <p:grpSpPr>
        <a:xfrm>
          <a:off x="0" y="0"/>
          <a:ext cx="0" cy="0"/>
          <a:chOff x="0" y="0"/>
          <a:chExt cx="0" cy="0"/>
        </a:xfrm>
      </p:grpSpPr>
      <p:sp>
        <p:nvSpPr>
          <p:cNvPr id="285" name="Google Shape;285;p55"/>
          <p:cNvSpPr txBox="1"/>
          <p:nvPr>
            <p:ph type="title"/>
          </p:nvPr>
        </p:nvSpPr>
        <p:spPr>
          <a:xfrm>
            <a:off x="457200" y="59436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6" name="Google Shape;286;p5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rgbClr val="000000"/>
                </a:solidFill>
                <a:latin typeface="Verizon NHG DS"/>
                <a:ea typeface="Verizon NHG DS"/>
                <a:cs typeface="Verizon NHG DS"/>
                <a:sym typeface="Verizon NHG DS"/>
              </a:defRPr>
            </a:lvl1pPr>
            <a:lvl2pPr indent="0" lvl="1" marL="0" rtl="0" algn="r">
              <a:spcBef>
                <a:spcPts val="0"/>
              </a:spcBef>
              <a:buNone/>
              <a:defRPr b="1" sz="700">
                <a:solidFill>
                  <a:srgbClr val="000000"/>
                </a:solidFill>
                <a:latin typeface="Verizon NHG DS"/>
                <a:ea typeface="Verizon NHG DS"/>
                <a:cs typeface="Verizon NHG DS"/>
                <a:sym typeface="Verizon NHG DS"/>
              </a:defRPr>
            </a:lvl2pPr>
            <a:lvl3pPr indent="0" lvl="2" marL="0" rtl="0" algn="r">
              <a:spcBef>
                <a:spcPts val="0"/>
              </a:spcBef>
              <a:buNone/>
              <a:defRPr b="1" sz="700">
                <a:solidFill>
                  <a:srgbClr val="000000"/>
                </a:solidFill>
                <a:latin typeface="Verizon NHG DS"/>
                <a:ea typeface="Verizon NHG DS"/>
                <a:cs typeface="Verizon NHG DS"/>
                <a:sym typeface="Verizon NHG DS"/>
              </a:defRPr>
            </a:lvl3pPr>
            <a:lvl4pPr indent="0" lvl="3" marL="0" rtl="0" algn="r">
              <a:spcBef>
                <a:spcPts val="0"/>
              </a:spcBef>
              <a:buNone/>
              <a:defRPr b="1" sz="700">
                <a:solidFill>
                  <a:srgbClr val="000000"/>
                </a:solidFill>
                <a:latin typeface="Verizon NHG DS"/>
                <a:ea typeface="Verizon NHG DS"/>
                <a:cs typeface="Verizon NHG DS"/>
                <a:sym typeface="Verizon NHG DS"/>
              </a:defRPr>
            </a:lvl4pPr>
            <a:lvl5pPr indent="0" lvl="4" marL="0" rtl="0" algn="r">
              <a:spcBef>
                <a:spcPts val="0"/>
              </a:spcBef>
              <a:buNone/>
              <a:defRPr b="1" sz="700">
                <a:solidFill>
                  <a:srgbClr val="000000"/>
                </a:solidFill>
                <a:latin typeface="Verizon NHG DS"/>
                <a:ea typeface="Verizon NHG DS"/>
                <a:cs typeface="Verizon NHG DS"/>
                <a:sym typeface="Verizon NHG DS"/>
              </a:defRPr>
            </a:lvl5pPr>
            <a:lvl6pPr indent="0" lvl="5" marL="0" rtl="0" algn="r">
              <a:spcBef>
                <a:spcPts val="0"/>
              </a:spcBef>
              <a:buNone/>
              <a:defRPr b="1" sz="700">
                <a:solidFill>
                  <a:srgbClr val="000000"/>
                </a:solidFill>
                <a:latin typeface="Verizon NHG DS"/>
                <a:ea typeface="Verizon NHG DS"/>
                <a:cs typeface="Verizon NHG DS"/>
                <a:sym typeface="Verizon NHG DS"/>
              </a:defRPr>
            </a:lvl6pPr>
            <a:lvl7pPr indent="0" lvl="6" marL="0" rtl="0" algn="r">
              <a:spcBef>
                <a:spcPts val="0"/>
              </a:spcBef>
              <a:buNone/>
              <a:defRPr b="1" sz="700">
                <a:solidFill>
                  <a:srgbClr val="000000"/>
                </a:solidFill>
                <a:latin typeface="Verizon NHG DS"/>
                <a:ea typeface="Verizon NHG DS"/>
                <a:cs typeface="Verizon NHG DS"/>
                <a:sym typeface="Verizon NHG DS"/>
              </a:defRPr>
            </a:lvl7pPr>
            <a:lvl8pPr indent="0" lvl="7" marL="0" rtl="0" algn="r">
              <a:spcBef>
                <a:spcPts val="0"/>
              </a:spcBef>
              <a:buNone/>
              <a:defRPr b="1" sz="700">
                <a:solidFill>
                  <a:srgbClr val="000000"/>
                </a:solidFill>
                <a:latin typeface="Verizon NHG DS"/>
                <a:ea typeface="Verizon NHG DS"/>
                <a:cs typeface="Verizon NHG DS"/>
                <a:sym typeface="Verizon NHG DS"/>
              </a:defRPr>
            </a:lvl8pPr>
            <a:lvl9pPr indent="0" lvl="8" marL="0" rtl="0" algn="r">
              <a:spcBef>
                <a:spcPts val="0"/>
              </a:spcBef>
              <a:buNone/>
              <a:defRPr b="1" sz="700">
                <a:solidFill>
                  <a:srgbClr val="000000"/>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287" name="Google Shape;287;p55"/>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88" name="Google Shape;288;p55"/>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None/>
            </a:pPr>
            <a:r>
              <a:rPr lang="en" sz="650">
                <a:solidFill>
                  <a:srgbClr val="000000"/>
                </a:solidFill>
                <a:latin typeface="Verizon NHG DS"/>
                <a:ea typeface="Verizon NHG DS"/>
                <a:cs typeface="Verizon NHG DS"/>
                <a:sym typeface="Verizon NHG DS"/>
              </a:rPr>
              <a:t>Verizon confidential and proprietary. Unauthorized disclosure, reproduction or other use prohibited.</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4">
  <p:cSld name="Agenda_3">
    <p:spTree>
      <p:nvGrpSpPr>
        <p:cNvPr id="289" name="Shape 289"/>
        <p:cNvGrpSpPr/>
        <p:nvPr/>
      </p:nvGrpSpPr>
      <p:grpSpPr>
        <a:xfrm>
          <a:off x="0" y="0"/>
          <a:ext cx="0" cy="0"/>
          <a:chOff x="0" y="0"/>
          <a:chExt cx="0" cy="0"/>
        </a:xfrm>
      </p:grpSpPr>
      <p:sp>
        <p:nvSpPr>
          <p:cNvPr id="290" name="Google Shape;290;p56"/>
          <p:cNvSpPr txBox="1"/>
          <p:nvPr>
            <p:ph type="title"/>
          </p:nvPr>
        </p:nvSpPr>
        <p:spPr>
          <a:xfrm>
            <a:off x="457200" y="59436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1" name="Google Shape;291;p5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rgbClr val="000000"/>
                </a:solidFill>
                <a:latin typeface="Verizon NHG DS"/>
                <a:ea typeface="Verizon NHG DS"/>
                <a:cs typeface="Verizon NHG DS"/>
                <a:sym typeface="Verizon NHG DS"/>
              </a:defRPr>
            </a:lvl1pPr>
            <a:lvl2pPr indent="0" lvl="1" marL="0" rtl="0" algn="r">
              <a:spcBef>
                <a:spcPts val="0"/>
              </a:spcBef>
              <a:buNone/>
              <a:defRPr b="1" sz="700">
                <a:solidFill>
                  <a:srgbClr val="000000"/>
                </a:solidFill>
                <a:latin typeface="Verizon NHG DS"/>
                <a:ea typeface="Verizon NHG DS"/>
                <a:cs typeface="Verizon NHG DS"/>
                <a:sym typeface="Verizon NHG DS"/>
              </a:defRPr>
            </a:lvl2pPr>
            <a:lvl3pPr indent="0" lvl="2" marL="0" rtl="0" algn="r">
              <a:spcBef>
                <a:spcPts val="0"/>
              </a:spcBef>
              <a:buNone/>
              <a:defRPr b="1" sz="700">
                <a:solidFill>
                  <a:srgbClr val="000000"/>
                </a:solidFill>
                <a:latin typeface="Verizon NHG DS"/>
                <a:ea typeface="Verizon NHG DS"/>
                <a:cs typeface="Verizon NHG DS"/>
                <a:sym typeface="Verizon NHG DS"/>
              </a:defRPr>
            </a:lvl3pPr>
            <a:lvl4pPr indent="0" lvl="3" marL="0" rtl="0" algn="r">
              <a:spcBef>
                <a:spcPts val="0"/>
              </a:spcBef>
              <a:buNone/>
              <a:defRPr b="1" sz="700">
                <a:solidFill>
                  <a:srgbClr val="000000"/>
                </a:solidFill>
                <a:latin typeface="Verizon NHG DS"/>
                <a:ea typeface="Verizon NHG DS"/>
                <a:cs typeface="Verizon NHG DS"/>
                <a:sym typeface="Verizon NHG DS"/>
              </a:defRPr>
            </a:lvl4pPr>
            <a:lvl5pPr indent="0" lvl="4" marL="0" rtl="0" algn="r">
              <a:spcBef>
                <a:spcPts val="0"/>
              </a:spcBef>
              <a:buNone/>
              <a:defRPr b="1" sz="700">
                <a:solidFill>
                  <a:srgbClr val="000000"/>
                </a:solidFill>
                <a:latin typeface="Verizon NHG DS"/>
                <a:ea typeface="Verizon NHG DS"/>
                <a:cs typeface="Verizon NHG DS"/>
                <a:sym typeface="Verizon NHG DS"/>
              </a:defRPr>
            </a:lvl5pPr>
            <a:lvl6pPr indent="0" lvl="5" marL="0" rtl="0" algn="r">
              <a:spcBef>
                <a:spcPts val="0"/>
              </a:spcBef>
              <a:buNone/>
              <a:defRPr b="1" sz="700">
                <a:solidFill>
                  <a:srgbClr val="000000"/>
                </a:solidFill>
                <a:latin typeface="Verizon NHG DS"/>
                <a:ea typeface="Verizon NHG DS"/>
                <a:cs typeface="Verizon NHG DS"/>
                <a:sym typeface="Verizon NHG DS"/>
              </a:defRPr>
            </a:lvl6pPr>
            <a:lvl7pPr indent="0" lvl="6" marL="0" rtl="0" algn="r">
              <a:spcBef>
                <a:spcPts val="0"/>
              </a:spcBef>
              <a:buNone/>
              <a:defRPr b="1" sz="700">
                <a:solidFill>
                  <a:srgbClr val="000000"/>
                </a:solidFill>
                <a:latin typeface="Verizon NHG DS"/>
                <a:ea typeface="Verizon NHG DS"/>
                <a:cs typeface="Verizon NHG DS"/>
                <a:sym typeface="Verizon NHG DS"/>
              </a:defRPr>
            </a:lvl7pPr>
            <a:lvl8pPr indent="0" lvl="7" marL="0" rtl="0" algn="r">
              <a:spcBef>
                <a:spcPts val="0"/>
              </a:spcBef>
              <a:buNone/>
              <a:defRPr b="1" sz="700">
                <a:solidFill>
                  <a:srgbClr val="000000"/>
                </a:solidFill>
                <a:latin typeface="Verizon NHG DS"/>
                <a:ea typeface="Verizon NHG DS"/>
                <a:cs typeface="Verizon NHG DS"/>
                <a:sym typeface="Verizon NHG DS"/>
              </a:defRPr>
            </a:lvl8pPr>
            <a:lvl9pPr indent="0" lvl="8" marL="0" rtl="0" algn="r">
              <a:spcBef>
                <a:spcPts val="0"/>
              </a:spcBef>
              <a:buNone/>
              <a:defRPr b="1" sz="700">
                <a:solidFill>
                  <a:srgbClr val="000000"/>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292" name="Google Shape;292;p56"/>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93" name="Google Shape;293;p56"/>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None/>
            </a:pPr>
            <a:r>
              <a:rPr lang="en" sz="650">
                <a:solidFill>
                  <a:srgbClr val="000000"/>
                </a:solidFill>
                <a:latin typeface="Verizon NHG DS"/>
                <a:ea typeface="Verizon NHG DS"/>
                <a:cs typeface="Verizon NHG DS"/>
                <a:sym typeface="Verizon NHG DS"/>
              </a:rPr>
              <a:t>Verizon confidential and proprietary. Unauthorized disclosure, reproduction or other use prohibited.</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5">
  <p:cSld name="Agenda_4">
    <p:spTree>
      <p:nvGrpSpPr>
        <p:cNvPr id="294" name="Shape 294"/>
        <p:cNvGrpSpPr/>
        <p:nvPr/>
      </p:nvGrpSpPr>
      <p:grpSpPr>
        <a:xfrm>
          <a:off x="0" y="0"/>
          <a:ext cx="0" cy="0"/>
          <a:chOff x="0" y="0"/>
          <a:chExt cx="0" cy="0"/>
        </a:xfrm>
      </p:grpSpPr>
      <p:sp>
        <p:nvSpPr>
          <p:cNvPr id="295" name="Google Shape;295;p57"/>
          <p:cNvSpPr txBox="1"/>
          <p:nvPr>
            <p:ph type="title"/>
          </p:nvPr>
        </p:nvSpPr>
        <p:spPr>
          <a:xfrm>
            <a:off x="457200" y="59436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6" name="Google Shape;296;p5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rgbClr val="000000"/>
                </a:solidFill>
                <a:latin typeface="Verizon NHG DS"/>
                <a:ea typeface="Verizon NHG DS"/>
                <a:cs typeface="Verizon NHG DS"/>
                <a:sym typeface="Verizon NHG DS"/>
              </a:defRPr>
            </a:lvl1pPr>
            <a:lvl2pPr indent="0" lvl="1" marL="0" rtl="0" algn="r">
              <a:spcBef>
                <a:spcPts val="0"/>
              </a:spcBef>
              <a:buNone/>
              <a:defRPr b="1" sz="700">
                <a:solidFill>
                  <a:srgbClr val="000000"/>
                </a:solidFill>
                <a:latin typeface="Verizon NHG DS"/>
                <a:ea typeface="Verizon NHG DS"/>
                <a:cs typeface="Verizon NHG DS"/>
                <a:sym typeface="Verizon NHG DS"/>
              </a:defRPr>
            </a:lvl2pPr>
            <a:lvl3pPr indent="0" lvl="2" marL="0" rtl="0" algn="r">
              <a:spcBef>
                <a:spcPts val="0"/>
              </a:spcBef>
              <a:buNone/>
              <a:defRPr b="1" sz="700">
                <a:solidFill>
                  <a:srgbClr val="000000"/>
                </a:solidFill>
                <a:latin typeface="Verizon NHG DS"/>
                <a:ea typeface="Verizon NHG DS"/>
                <a:cs typeface="Verizon NHG DS"/>
                <a:sym typeface="Verizon NHG DS"/>
              </a:defRPr>
            </a:lvl3pPr>
            <a:lvl4pPr indent="0" lvl="3" marL="0" rtl="0" algn="r">
              <a:spcBef>
                <a:spcPts val="0"/>
              </a:spcBef>
              <a:buNone/>
              <a:defRPr b="1" sz="700">
                <a:solidFill>
                  <a:srgbClr val="000000"/>
                </a:solidFill>
                <a:latin typeface="Verizon NHG DS"/>
                <a:ea typeface="Verizon NHG DS"/>
                <a:cs typeface="Verizon NHG DS"/>
                <a:sym typeface="Verizon NHG DS"/>
              </a:defRPr>
            </a:lvl4pPr>
            <a:lvl5pPr indent="0" lvl="4" marL="0" rtl="0" algn="r">
              <a:spcBef>
                <a:spcPts val="0"/>
              </a:spcBef>
              <a:buNone/>
              <a:defRPr b="1" sz="700">
                <a:solidFill>
                  <a:srgbClr val="000000"/>
                </a:solidFill>
                <a:latin typeface="Verizon NHG DS"/>
                <a:ea typeface="Verizon NHG DS"/>
                <a:cs typeface="Verizon NHG DS"/>
                <a:sym typeface="Verizon NHG DS"/>
              </a:defRPr>
            </a:lvl5pPr>
            <a:lvl6pPr indent="0" lvl="5" marL="0" rtl="0" algn="r">
              <a:spcBef>
                <a:spcPts val="0"/>
              </a:spcBef>
              <a:buNone/>
              <a:defRPr b="1" sz="700">
                <a:solidFill>
                  <a:srgbClr val="000000"/>
                </a:solidFill>
                <a:latin typeface="Verizon NHG DS"/>
                <a:ea typeface="Verizon NHG DS"/>
                <a:cs typeface="Verizon NHG DS"/>
                <a:sym typeface="Verizon NHG DS"/>
              </a:defRPr>
            </a:lvl6pPr>
            <a:lvl7pPr indent="0" lvl="6" marL="0" rtl="0" algn="r">
              <a:spcBef>
                <a:spcPts val="0"/>
              </a:spcBef>
              <a:buNone/>
              <a:defRPr b="1" sz="700">
                <a:solidFill>
                  <a:srgbClr val="000000"/>
                </a:solidFill>
                <a:latin typeface="Verizon NHG DS"/>
                <a:ea typeface="Verizon NHG DS"/>
                <a:cs typeface="Verizon NHG DS"/>
                <a:sym typeface="Verizon NHG DS"/>
              </a:defRPr>
            </a:lvl7pPr>
            <a:lvl8pPr indent="0" lvl="7" marL="0" rtl="0" algn="r">
              <a:spcBef>
                <a:spcPts val="0"/>
              </a:spcBef>
              <a:buNone/>
              <a:defRPr b="1" sz="700">
                <a:solidFill>
                  <a:srgbClr val="000000"/>
                </a:solidFill>
                <a:latin typeface="Verizon NHG DS"/>
                <a:ea typeface="Verizon NHG DS"/>
                <a:cs typeface="Verizon NHG DS"/>
                <a:sym typeface="Verizon NHG DS"/>
              </a:defRPr>
            </a:lvl8pPr>
            <a:lvl9pPr indent="0" lvl="8" marL="0" rtl="0" algn="r">
              <a:spcBef>
                <a:spcPts val="0"/>
              </a:spcBef>
              <a:buNone/>
              <a:defRPr b="1" sz="700">
                <a:solidFill>
                  <a:srgbClr val="000000"/>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297" name="Google Shape;297;p5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98" name="Google Shape;298;p57"/>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None/>
            </a:pPr>
            <a:r>
              <a:rPr lang="en" sz="650">
                <a:solidFill>
                  <a:srgbClr val="000000"/>
                </a:solidFill>
                <a:latin typeface="Verizon NHG DS"/>
                <a:ea typeface="Verizon NHG DS"/>
                <a:cs typeface="Verizon NHG DS"/>
                <a:sym typeface="Verizon NHG DS"/>
              </a:rPr>
              <a:t>Verizon confidential and proprietary. Unauthorized disclosure, reproduction or other use prohibited.</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kit Divider">
  <p:cSld name="Toolkit Divider">
    <p:bg>
      <p:bgPr>
        <a:solidFill>
          <a:schemeClr val="dk1"/>
        </a:solidFill>
      </p:bgPr>
    </p:bg>
    <p:spTree>
      <p:nvGrpSpPr>
        <p:cNvPr id="299" name="Shape 299"/>
        <p:cNvGrpSpPr/>
        <p:nvPr/>
      </p:nvGrpSpPr>
      <p:grpSpPr>
        <a:xfrm>
          <a:off x="0" y="0"/>
          <a:ext cx="0" cy="0"/>
          <a:chOff x="0" y="0"/>
          <a:chExt cx="0" cy="0"/>
        </a:xfrm>
      </p:grpSpPr>
      <p:sp>
        <p:nvSpPr>
          <p:cNvPr id="300" name="Google Shape;300;p58"/>
          <p:cNvSpPr/>
          <p:nvPr/>
        </p:nvSpPr>
        <p:spPr>
          <a:xfrm>
            <a:off x="54500" y="4476750"/>
            <a:ext cx="2507100" cy="66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sp>
        <p:nvSpPr>
          <p:cNvPr id="301" name="Google Shape;301;p58"/>
          <p:cNvSpPr txBox="1"/>
          <p:nvPr>
            <p:ph type="title"/>
          </p:nvPr>
        </p:nvSpPr>
        <p:spPr>
          <a:xfrm>
            <a:off x="457200" y="594359"/>
            <a:ext cx="7086600" cy="872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1"/>
              </a:buClr>
              <a:buSzPts val="4000"/>
              <a:buFont typeface="Arial"/>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58"/>
          <p:cNvSpPr txBox="1"/>
          <p:nvPr>
            <p:ph idx="1" type="body"/>
          </p:nvPr>
        </p:nvSpPr>
        <p:spPr>
          <a:xfrm>
            <a:off x="457200" y="1466850"/>
            <a:ext cx="7086600" cy="2419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lt1"/>
              </a:buClr>
              <a:buSzPts val="1800"/>
              <a:buFont typeface="Arial"/>
              <a:buNone/>
              <a:defRPr sz="1800">
                <a:solidFill>
                  <a:schemeClr val="lt1"/>
                </a:solidFill>
                <a:latin typeface="Arial"/>
                <a:ea typeface="Arial"/>
                <a:cs typeface="Arial"/>
                <a:sym typeface="Arial"/>
              </a:defRPr>
            </a:lvl1pPr>
            <a:lvl2pPr indent="-228600" lvl="1" marL="914400" rtl="0" algn="l">
              <a:lnSpc>
                <a:spcPct val="100000"/>
              </a:lnSpc>
              <a:spcBef>
                <a:spcPts val="900"/>
              </a:spcBef>
              <a:spcAft>
                <a:spcPts val="0"/>
              </a:spcAft>
              <a:buClr>
                <a:schemeClr val="lt1"/>
              </a:buClr>
              <a:buSzPts val="1800"/>
              <a:buFont typeface="Arial"/>
              <a:buNone/>
              <a:defRPr sz="1800">
                <a:solidFill>
                  <a:schemeClr val="lt1"/>
                </a:solidFill>
                <a:latin typeface="Arial"/>
                <a:ea typeface="Arial"/>
                <a:cs typeface="Arial"/>
                <a:sym typeface="Arial"/>
              </a:defRPr>
            </a:lvl2pPr>
            <a:lvl3pPr indent="-342900" lvl="2" marL="1371600" rtl="0" algn="l">
              <a:lnSpc>
                <a:spcPct val="100000"/>
              </a:lnSpc>
              <a:spcBef>
                <a:spcPts val="600"/>
              </a:spcBef>
              <a:spcAft>
                <a:spcPts val="0"/>
              </a:spcAft>
              <a:buClr>
                <a:schemeClr val="lt1"/>
              </a:buClr>
              <a:buSzPts val="1800"/>
              <a:buChar char="•"/>
              <a:defRPr sz="1800">
                <a:solidFill>
                  <a:schemeClr val="lt1"/>
                </a:solidFill>
                <a:latin typeface="Arial"/>
                <a:ea typeface="Arial"/>
                <a:cs typeface="Arial"/>
                <a:sym typeface="Arial"/>
              </a:defRPr>
            </a:lvl3pPr>
            <a:lvl4pPr indent="-342900" lvl="3" marL="1828800" rtl="0" algn="l">
              <a:lnSpc>
                <a:spcPct val="100000"/>
              </a:lnSpc>
              <a:spcBef>
                <a:spcPts val="600"/>
              </a:spcBef>
              <a:spcAft>
                <a:spcPts val="0"/>
              </a:spcAft>
              <a:buClr>
                <a:schemeClr val="lt1"/>
              </a:buClr>
              <a:buSzPts val="1800"/>
              <a:buChar char="–"/>
              <a:defRPr sz="1800">
                <a:solidFill>
                  <a:schemeClr val="lt1"/>
                </a:solidFill>
                <a:latin typeface="Arial"/>
                <a:ea typeface="Arial"/>
                <a:cs typeface="Arial"/>
                <a:sym typeface="Arial"/>
              </a:defRPr>
            </a:lvl4pPr>
            <a:lvl5pPr indent="-342900" lvl="4" marL="2286000" rtl="0" algn="l">
              <a:lnSpc>
                <a:spcPct val="100000"/>
              </a:lnSpc>
              <a:spcBef>
                <a:spcPts val="600"/>
              </a:spcBef>
              <a:spcAft>
                <a:spcPts val="0"/>
              </a:spcAft>
              <a:buClr>
                <a:schemeClr val="lt1"/>
              </a:buClr>
              <a:buSzPts val="1800"/>
              <a:buChar char="–"/>
              <a:defRPr sz="1800">
                <a:solidFill>
                  <a:schemeClr val="lt1"/>
                </a:solidFill>
                <a:latin typeface="Arial"/>
                <a:ea typeface="Arial"/>
                <a:cs typeface="Arial"/>
                <a:sym typeface="Arial"/>
              </a:defRPr>
            </a:lvl5pPr>
            <a:lvl6pPr indent="-342900" lvl="5" marL="2743200" rtl="0" algn="l">
              <a:lnSpc>
                <a:spcPct val="100000"/>
              </a:lnSpc>
              <a:spcBef>
                <a:spcPts val="600"/>
              </a:spcBef>
              <a:spcAft>
                <a:spcPts val="0"/>
              </a:spcAft>
              <a:buClr>
                <a:schemeClr val="dk1"/>
              </a:buClr>
              <a:buSzPts val="1800"/>
              <a:buChar char="–"/>
              <a:defRPr sz="1800"/>
            </a:lvl6pPr>
            <a:lvl7pPr indent="-342900" lvl="6" marL="3200400" rtl="0" algn="l">
              <a:lnSpc>
                <a:spcPct val="100000"/>
              </a:lnSpc>
              <a:spcBef>
                <a:spcPts val="600"/>
              </a:spcBef>
              <a:spcAft>
                <a:spcPts val="0"/>
              </a:spcAft>
              <a:buClr>
                <a:schemeClr val="dk1"/>
              </a:buClr>
              <a:buSzPts val="1800"/>
              <a:buChar char="–"/>
              <a:defRPr sz="1800"/>
            </a:lvl7pPr>
            <a:lvl8pPr indent="-342900" lvl="7" marL="3657600" rtl="0" algn="l">
              <a:lnSpc>
                <a:spcPct val="100000"/>
              </a:lnSpc>
              <a:spcBef>
                <a:spcPts val="600"/>
              </a:spcBef>
              <a:spcAft>
                <a:spcPts val="0"/>
              </a:spcAft>
              <a:buClr>
                <a:schemeClr val="dk1"/>
              </a:buClr>
              <a:buSzPts val="1800"/>
              <a:buChar char="–"/>
              <a:defRPr sz="1800"/>
            </a:lvl8pPr>
            <a:lvl9pPr indent="-342900" lvl="8" marL="4114800" rtl="0" algn="l">
              <a:lnSpc>
                <a:spcPct val="100000"/>
              </a:lnSpc>
              <a:spcBef>
                <a:spcPts val="600"/>
              </a:spcBef>
              <a:spcAft>
                <a:spcPts val="0"/>
              </a:spcAft>
              <a:buClr>
                <a:schemeClr val="dk1"/>
              </a:buClr>
              <a:buSzPts val="1800"/>
              <a:buChar char="–"/>
              <a:defRPr sz="1800"/>
            </a:lvl9pPr>
          </a:lstStyle>
          <a:p/>
        </p:txBody>
      </p:sp>
      <p:cxnSp>
        <p:nvCxnSpPr>
          <p:cNvPr id="303" name="Google Shape;303;p58"/>
          <p:cNvCxnSpPr/>
          <p:nvPr/>
        </p:nvCxnSpPr>
        <p:spPr>
          <a:xfrm>
            <a:off x="457200" y="457200"/>
            <a:ext cx="8229600" cy="0"/>
          </a:xfrm>
          <a:prstGeom prst="straightConnector1">
            <a:avLst/>
          </a:prstGeom>
          <a:noFill/>
          <a:ln cap="flat" cmpd="sng" w="47625">
            <a:solidFill>
              <a:schemeClr val="lt1"/>
            </a:solidFill>
            <a:prstDash val="solid"/>
            <a:round/>
            <a:headEnd len="sm" w="sm" type="none"/>
            <a:tailEnd len="sm" w="sm" type="none"/>
          </a:ln>
        </p:spPr>
      </p:cxnSp>
      <p:pic>
        <p:nvPicPr>
          <p:cNvPr id="304" name="Google Shape;304;p58"/>
          <p:cNvPicPr preferRelativeResize="0"/>
          <p:nvPr/>
        </p:nvPicPr>
        <p:blipFill rotWithShape="1">
          <a:blip r:embed="rId2">
            <a:alphaModFix/>
          </a:blip>
          <a:srcRect b="0" l="0" r="0" t="0"/>
          <a:stretch/>
        </p:blipFill>
        <p:spPr>
          <a:xfrm>
            <a:off x="312863" y="4518977"/>
            <a:ext cx="1150426" cy="609524"/>
          </a:xfrm>
          <a:prstGeom prst="rect">
            <a:avLst/>
          </a:prstGeom>
          <a:noFill/>
          <a:ln>
            <a:noFill/>
          </a:ln>
        </p:spPr>
      </p:pic>
      <p:sp>
        <p:nvSpPr>
          <p:cNvPr id="305" name="Google Shape;305;p58"/>
          <p:cNvSpPr txBox="1"/>
          <p:nvPr/>
        </p:nvSpPr>
        <p:spPr>
          <a:xfrm>
            <a:off x="2603090" y="4700032"/>
            <a:ext cx="4232700" cy="228600"/>
          </a:xfrm>
          <a:prstGeom prst="rect">
            <a:avLst/>
          </a:prstGeom>
          <a:noFill/>
          <a:ln>
            <a:noFill/>
          </a:ln>
        </p:spPr>
        <p:txBody>
          <a:bodyPr anchorCtr="0" anchor="b" bIns="0" lIns="0" spcFirstLastPara="1" rIns="182875" wrap="square" tIns="0">
            <a:noAutofit/>
          </a:bodyPr>
          <a:lstStyle/>
          <a:p>
            <a:pPr indent="0" lvl="0" marL="0" marR="0" rtl="0" algn="l">
              <a:spcBef>
                <a:spcPts val="0"/>
              </a:spcBef>
              <a:spcAft>
                <a:spcPts val="0"/>
              </a:spcAft>
              <a:buNone/>
            </a:pPr>
            <a:r>
              <a:rPr b="0" i="0" lang="en" sz="700" u="none" cap="none" strike="noStrike">
                <a:solidFill>
                  <a:schemeClr val="lt1"/>
                </a:solidFill>
                <a:latin typeface="Arial Narrow"/>
                <a:ea typeface="Arial Narrow"/>
                <a:cs typeface="Arial Narrow"/>
                <a:sym typeface="Arial Narrow"/>
              </a:rPr>
              <a:t>Confidential and proprietary materials for authorized Verizon Connect personnel and outside agencies only. Use, disclosure or distribution of this material is not permitted to any unauthorized persons or third parties except by written agreement.</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6">
  <p:cSld name="Agenda_5">
    <p:spTree>
      <p:nvGrpSpPr>
        <p:cNvPr id="306" name="Shape 306"/>
        <p:cNvGrpSpPr/>
        <p:nvPr/>
      </p:nvGrpSpPr>
      <p:grpSpPr>
        <a:xfrm>
          <a:off x="0" y="0"/>
          <a:ext cx="0" cy="0"/>
          <a:chOff x="0" y="0"/>
          <a:chExt cx="0" cy="0"/>
        </a:xfrm>
      </p:grpSpPr>
      <p:sp>
        <p:nvSpPr>
          <p:cNvPr id="307" name="Google Shape;307;p59"/>
          <p:cNvSpPr txBox="1"/>
          <p:nvPr>
            <p:ph type="title"/>
          </p:nvPr>
        </p:nvSpPr>
        <p:spPr>
          <a:xfrm>
            <a:off x="457200" y="59436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5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rgbClr val="000000"/>
                </a:solidFill>
                <a:latin typeface="Verizon NHG DS"/>
                <a:ea typeface="Verizon NHG DS"/>
                <a:cs typeface="Verizon NHG DS"/>
                <a:sym typeface="Verizon NHG DS"/>
              </a:defRPr>
            </a:lvl1pPr>
            <a:lvl2pPr indent="0" lvl="1" marL="0" rtl="0" algn="r">
              <a:spcBef>
                <a:spcPts val="0"/>
              </a:spcBef>
              <a:buNone/>
              <a:defRPr b="1" sz="700">
                <a:solidFill>
                  <a:srgbClr val="000000"/>
                </a:solidFill>
                <a:latin typeface="Verizon NHG DS"/>
                <a:ea typeface="Verizon NHG DS"/>
                <a:cs typeface="Verizon NHG DS"/>
                <a:sym typeface="Verizon NHG DS"/>
              </a:defRPr>
            </a:lvl2pPr>
            <a:lvl3pPr indent="0" lvl="2" marL="0" rtl="0" algn="r">
              <a:spcBef>
                <a:spcPts val="0"/>
              </a:spcBef>
              <a:buNone/>
              <a:defRPr b="1" sz="700">
                <a:solidFill>
                  <a:srgbClr val="000000"/>
                </a:solidFill>
                <a:latin typeface="Verizon NHG DS"/>
                <a:ea typeface="Verizon NHG DS"/>
                <a:cs typeface="Verizon NHG DS"/>
                <a:sym typeface="Verizon NHG DS"/>
              </a:defRPr>
            </a:lvl3pPr>
            <a:lvl4pPr indent="0" lvl="3" marL="0" rtl="0" algn="r">
              <a:spcBef>
                <a:spcPts val="0"/>
              </a:spcBef>
              <a:buNone/>
              <a:defRPr b="1" sz="700">
                <a:solidFill>
                  <a:srgbClr val="000000"/>
                </a:solidFill>
                <a:latin typeface="Verizon NHG DS"/>
                <a:ea typeface="Verizon NHG DS"/>
                <a:cs typeface="Verizon NHG DS"/>
                <a:sym typeface="Verizon NHG DS"/>
              </a:defRPr>
            </a:lvl4pPr>
            <a:lvl5pPr indent="0" lvl="4" marL="0" rtl="0" algn="r">
              <a:spcBef>
                <a:spcPts val="0"/>
              </a:spcBef>
              <a:buNone/>
              <a:defRPr b="1" sz="700">
                <a:solidFill>
                  <a:srgbClr val="000000"/>
                </a:solidFill>
                <a:latin typeface="Verizon NHG DS"/>
                <a:ea typeface="Verizon NHG DS"/>
                <a:cs typeface="Verizon NHG DS"/>
                <a:sym typeface="Verizon NHG DS"/>
              </a:defRPr>
            </a:lvl5pPr>
            <a:lvl6pPr indent="0" lvl="5" marL="0" rtl="0" algn="r">
              <a:spcBef>
                <a:spcPts val="0"/>
              </a:spcBef>
              <a:buNone/>
              <a:defRPr b="1" sz="700">
                <a:solidFill>
                  <a:srgbClr val="000000"/>
                </a:solidFill>
                <a:latin typeface="Verizon NHG DS"/>
                <a:ea typeface="Verizon NHG DS"/>
                <a:cs typeface="Verizon NHG DS"/>
                <a:sym typeface="Verizon NHG DS"/>
              </a:defRPr>
            </a:lvl6pPr>
            <a:lvl7pPr indent="0" lvl="6" marL="0" rtl="0" algn="r">
              <a:spcBef>
                <a:spcPts val="0"/>
              </a:spcBef>
              <a:buNone/>
              <a:defRPr b="1" sz="700">
                <a:solidFill>
                  <a:srgbClr val="000000"/>
                </a:solidFill>
                <a:latin typeface="Verizon NHG DS"/>
                <a:ea typeface="Verizon NHG DS"/>
                <a:cs typeface="Verizon NHG DS"/>
                <a:sym typeface="Verizon NHG DS"/>
              </a:defRPr>
            </a:lvl7pPr>
            <a:lvl8pPr indent="0" lvl="7" marL="0" rtl="0" algn="r">
              <a:spcBef>
                <a:spcPts val="0"/>
              </a:spcBef>
              <a:buNone/>
              <a:defRPr b="1" sz="700">
                <a:solidFill>
                  <a:srgbClr val="000000"/>
                </a:solidFill>
                <a:latin typeface="Verizon NHG DS"/>
                <a:ea typeface="Verizon NHG DS"/>
                <a:cs typeface="Verizon NHG DS"/>
                <a:sym typeface="Verizon NHG DS"/>
              </a:defRPr>
            </a:lvl8pPr>
            <a:lvl9pPr indent="0" lvl="8" marL="0" rtl="0" algn="r">
              <a:spcBef>
                <a:spcPts val="0"/>
              </a:spcBef>
              <a:buNone/>
              <a:defRPr b="1" sz="700">
                <a:solidFill>
                  <a:srgbClr val="000000"/>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309" name="Google Shape;309;p5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10" name="Google Shape;310;p59"/>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None/>
            </a:pPr>
            <a:r>
              <a:rPr lang="en" sz="650">
                <a:solidFill>
                  <a:srgbClr val="000000"/>
                </a:solidFill>
                <a:latin typeface="Verizon NHG DS"/>
                <a:ea typeface="Verizon NHG DS"/>
                <a:cs typeface="Verizon NHG DS"/>
                <a:sym typeface="Verizon NHG DS"/>
              </a:rPr>
              <a:t>Verizon confidential and proprietary. Unauthorized disclosure, reproduction or other use prohibited.</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Long Chart">
  <p:cSld name="One Statement and Long Chart">
    <p:spTree>
      <p:nvGrpSpPr>
        <p:cNvPr id="311" name="Shape 311"/>
        <p:cNvGrpSpPr/>
        <p:nvPr/>
      </p:nvGrpSpPr>
      <p:grpSpPr>
        <a:xfrm>
          <a:off x="0" y="0"/>
          <a:ext cx="0" cy="0"/>
          <a:chOff x="0" y="0"/>
          <a:chExt cx="0" cy="0"/>
        </a:xfrm>
      </p:grpSpPr>
      <p:sp>
        <p:nvSpPr>
          <p:cNvPr id="312" name="Google Shape;312;p60"/>
          <p:cNvSpPr/>
          <p:nvPr>
            <p:ph idx="2" type="chart"/>
          </p:nvPr>
        </p:nvSpPr>
        <p:spPr>
          <a:xfrm>
            <a:off x="457198" y="2095248"/>
            <a:ext cx="8229600" cy="23433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13" name="Google Shape;313;p6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chemeClr val="dk1"/>
                </a:solidFill>
                <a:latin typeface="Verizon NHG DS"/>
                <a:ea typeface="Verizon NHG DS"/>
                <a:cs typeface="Verizon NHG DS"/>
                <a:sym typeface="Verizon NHG DS"/>
              </a:defRPr>
            </a:lvl1pPr>
            <a:lvl2pPr indent="0" lvl="1" marL="0" rtl="0" algn="r">
              <a:spcBef>
                <a:spcPts val="0"/>
              </a:spcBef>
              <a:buNone/>
              <a:defRPr b="1" sz="700">
                <a:solidFill>
                  <a:schemeClr val="dk1"/>
                </a:solidFill>
                <a:latin typeface="Verizon NHG DS"/>
                <a:ea typeface="Verizon NHG DS"/>
                <a:cs typeface="Verizon NHG DS"/>
                <a:sym typeface="Verizon NHG DS"/>
              </a:defRPr>
            </a:lvl2pPr>
            <a:lvl3pPr indent="0" lvl="2" marL="0" rtl="0" algn="r">
              <a:spcBef>
                <a:spcPts val="0"/>
              </a:spcBef>
              <a:buNone/>
              <a:defRPr b="1" sz="700">
                <a:solidFill>
                  <a:schemeClr val="dk1"/>
                </a:solidFill>
                <a:latin typeface="Verizon NHG DS"/>
                <a:ea typeface="Verizon NHG DS"/>
                <a:cs typeface="Verizon NHG DS"/>
                <a:sym typeface="Verizon NHG DS"/>
              </a:defRPr>
            </a:lvl3pPr>
            <a:lvl4pPr indent="0" lvl="3" marL="0" rtl="0" algn="r">
              <a:spcBef>
                <a:spcPts val="0"/>
              </a:spcBef>
              <a:buNone/>
              <a:defRPr b="1" sz="700">
                <a:solidFill>
                  <a:schemeClr val="dk1"/>
                </a:solidFill>
                <a:latin typeface="Verizon NHG DS"/>
                <a:ea typeface="Verizon NHG DS"/>
                <a:cs typeface="Verizon NHG DS"/>
                <a:sym typeface="Verizon NHG DS"/>
              </a:defRPr>
            </a:lvl4pPr>
            <a:lvl5pPr indent="0" lvl="4" marL="0" rtl="0" algn="r">
              <a:spcBef>
                <a:spcPts val="0"/>
              </a:spcBef>
              <a:buNone/>
              <a:defRPr b="1" sz="700">
                <a:solidFill>
                  <a:schemeClr val="dk1"/>
                </a:solidFill>
                <a:latin typeface="Verizon NHG DS"/>
                <a:ea typeface="Verizon NHG DS"/>
                <a:cs typeface="Verizon NHG DS"/>
                <a:sym typeface="Verizon NHG DS"/>
              </a:defRPr>
            </a:lvl5pPr>
            <a:lvl6pPr indent="0" lvl="5" marL="0" rtl="0" algn="r">
              <a:spcBef>
                <a:spcPts val="0"/>
              </a:spcBef>
              <a:buNone/>
              <a:defRPr b="1" sz="700">
                <a:solidFill>
                  <a:schemeClr val="dk1"/>
                </a:solidFill>
                <a:latin typeface="Verizon NHG DS"/>
                <a:ea typeface="Verizon NHG DS"/>
                <a:cs typeface="Verizon NHG DS"/>
                <a:sym typeface="Verizon NHG DS"/>
              </a:defRPr>
            </a:lvl6pPr>
            <a:lvl7pPr indent="0" lvl="6" marL="0" rtl="0" algn="r">
              <a:spcBef>
                <a:spcPts val="0"/>
              </a:spcBef>
              <a:buNone/>
              <a:defRPr b="1" sz="700">
                <a:solidFill>
                  <a:schemeClr val="dk1"/>
                </a:solidFill>
                <a:latin typeface="Verizon NHG DS"/>
                <a:ea typeface="Verizon NHG DS"/>
                <a:cs typeface="Verizon NHG DS"/>
                <a:sym typeface="Verizon NHG DS"/>
              </a:defRPr>
            </a:lvl7pPr>
            <a:lvl8pPr indent="0" lvl="7" marL="0" rtl="0" algn="r">
              <a:spcBef>
                <a:spcPts val="0"/>
              </a:spcBef>
              <a:buNone/>
              <a:defRPr b="1" sz="700">
                <a:solidFill>
                  <a:schemeClr val="dk1"/>
                </a:solidFill>
                <a:latin typeface="Verizon NHG DS"/>
                <a:ea typeface="Verizon NHG DS"/>
                <a:cs typeface="Verizon NHG DS"/>
                <a:sym typeface="Verizon NHG DS"/>
              </a:defRPr>
            </a:lvl8pPr>
            <a:lvl9pPr indent="0" lvl="8" marL="0" rtl="0" algn="r">
              <a:spcBef>
                <a:spcPts val="0"/>
              </a:spcBef>
              <a:buNone/>
              <a:defRPr b="1" sz="700">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314" name="Google Shape;314;p60"/>
          <p:cNvSpPr txBox="1"/>
          <p:nvPr>
            <p:ph idx="1" type="body"/>
          </p:nvPr>
        </p:nvSpPr>
        <p:spPr>
          <a:xfrm>
            <a:off x="457200" y="1459580"/>
            <a:ext cx="8229600" cy="5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TX"/>
              <a:buNone/>
              <a:defRPr b="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cxnSp>
        <p:nvCxnSpPr>
          <p:cNvPr id="315" name="Google Shape;315;p6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16" name="Google Shape;316;p60"/>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 Statement and Chart">
  <p:cSld name="1_One Statement and Chart">
    <p:spTree>
      <p:nvGrpSpPr>
        <p:cNvPr id="317" name="Shape 317"/>
        <p:cNvGrpSpPr/>
        <p:nvPr/>
      </p:nvGrpSpPr>
      <p:grpSpPr>
        <a:xfrm>
          <a:off x="0" y="0"/>
          <a:ext cx="0" cy="0"/>
          <a:chOff x="0" y="0"/>
          <a:chExt cx="0" cy="0"/>
        </a:xfrm>
      </p:grpSpPr>
      <p:sp>
        <p:nvSpPr>
          <p:cNvPr id="318" name="Google Shape;318;p61"/>
          <p:cNvSpPr/>
          <p:nvPr>
            <p:ph idx="2" type="chart"/>
          </p:nvPr>
        </p:nvSpPr>
        <p:spPr>
          <a:xfrm>
            <a:off x="4572000" y="594360"/>
            <a:ext cx="4114800" cy="36156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Verizon NHG DS"/>
              <a:buNone/>
              <a:defRPr b="0" i="0" sz="1200" u="none" cap="none" strike="noStrike">
                <a:solidFill>
                  <a:schemeClr val="dk1"/>
                </a:solidFill>
                <a:latin typeface="Verizon NHG DS"/>
                <a:ea typeface="Verizon NHG DS"/>
                <a:cs typeface="Verizon NHG DS"/>
                <a:sym typeface="Verizon NHG DS"/>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19" name="Google Shape;319;p61"/>
          <p:cNvSpPr txBox="1"/>
          <p:nvPr>
            <p:ph idx="1" type="body"/>
          </p:nvPr>
        </p:nvSpPr>
        <p:spPr>
          <a:xfrm>
            <a:off x="457200" y="1459580"/>
            <a:ext cx="3933000" cy="2750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DS"/>
              <a:buNone/>
              <a:defRPr>
                <a:latin typeface="Verizon NHG DS"/>
                <a:ea typeface="Verizon NHG DS"/>
                <a:cs typeface="Verizon NHG DS"/>
                <a:sym typeface="Verizon NHG DS"/>
              </a:defRPr>
            </a:lvl1pPr>
            <a:lvl2pPr indent="-228600" lvl="1" marL="914400" rtl="0" algn="l">
              <a:lnSpc>
                <a:spcPct val="100000"/>
              </a:lnSpc>
              <a:spcBef>
                <a:spcPts val="900"/>
              </a:spcBef>
              <a:spcAft>
                <a:spcPts val="0"/>
              </a:spcAft>
              <a:buClr>
                <a:schemeClr val="dk1"/>
              </a:buClr>
              <a:buSzPts val="1200"/>
              <a:buFont typeface="Verizon NHG DS"/>
              <a:buNone/>
              <a:defRPr>
                <a:latin typeface="Verizon NHG DS"/>
                <a:ea typeface="Verizon NHG DS"/>
                <a:cs typeface="Verizon NHG DS"/>
                <a:sym typeface="Verizon NHG DS"/>
              </a:defRPr>
            </a:lvl2pPr>
            <a:lvl3pPr indent="-304800" lvl="2" marL="1371600" rtl="0" algn="l">
              <a:lnSpc>
                <a:spcPct val="100000"/>
              </a:lnSpc>
              <a:spcBef>
                <a:spcPts val="600"/>
              </a:spcBef>
              <a:spcAft>
                <a:spcPts val="0"/>
              </a:spcAft>
              <a:buClr>
                <a:schemeClr val="dk1"/>
              </a:buClr>
              <a:buSzPts val="1200"/>
              <a:buChar char="•"/>
              <a:defRPr>
                <a:latin typeface="Verizon NHG DS"/>
                <a:ea typeface="Verizon NHG DS"/>
                <a:cs typeface="Verizon NHG DS"/>
                <a:sym typeface="Verizon NHG DS"/>
              </a:defRPr>
            </a:lvl3pPr>
            <a:lvl4pPr indent="-304800" lvl="3" marL="1828800" rtl="0" algn="l">
              <a:lnSpc>
                <a:spcPct val="100000"/>
              </a:lnSpc>
              <a:spcBef>
                <a:spcPts val="600"/>
              </a:spcBef>
              <a:spcAft>
                <a:spcPts val="0"/>
              </a:spcAft>
              <a:buClr>
                <a:schemeClr val="dk1"/>
              </a:buClr>
              <a:buSzPts val="1200"/>
              <a:buChar char="–"/>
              <a:defRPr>
                <a:latin typeface="Verizon NHG DS"/>
                <a:ea typeface="Verizon NHG DS"/>
                <a:cs typeface="Verizon NHG DS"/>
                <a:sym typeface="Verizon NHG DS"/>
              </a:defRPr>
            </a:lvl4pPr>
            <a:lvl5pPr indent="-304800" lvl="4" marL="2286000" rtl="0" algn="l">
              <a:lnSpc>
                <a:spcPct val="100000"/>
              </a:lnSpc>
              <a:spcBef>
                <a:spcPts val="600"/>
              </a:spcBef>
              <a:spcAft>
                <a:spcPts val="0"/>
              </a:spcAft>
              <a:buClr>
                <a:schemeClr val="dk1"/>
              </a:buClr>
              <a:buSzPts val="1200"/>
              <a:buChar char="–"/>
              <a:defRPr>
                <a:latin typeface="Verizon NHG DS"/>
                <a:ea typeface="Verizon NHG DS"/>
                <a:cs typeface="Verizon NHG DS"/>
                <a:sym typeface="Verizon NHG DS"/>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cxnSp>
        <p:nvCxnSpPr>
          <p:cNvPr id="320" name="Google Shape;320;p6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21" name="Google Shape;321;p61"/>
          <p:cNvSpPr txBox="1"/>
          <p:nvPr>
            <p:ph type="title"/>
          </p:nvPr>
        </p:nvSpPr>
        <p:spPr>
          <a:xfrm>
            <a:off x="457200" y="590550"/>
            <a:ext cx="393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atin typeface="Verizon NHG DS"/>
                <a:ea typeface="Verizon NHG DS"/>
                <a:cs typeface="Verizon NHG DS"/>
                <a:sym typeface="Verizon NHG D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_2">
    <p:spTree>
      <p:nvGrpSpPr>
        <p:cNvPr id="322" name="Shape 322"/>
        <p:cNvGrpSpPr/>
        <p:nvPr/>
      </p:nvGrpSpPr>
      <p:grpSpPr>
        <a:xfrm>
          <a:off x="0" y="0"/>
          <a:ext cx="0" cy="0"/>
          <a:chOff x="0" y="0"/>
          <a:chExt cx="0" cy="0"/>
        </a:xfrm>
      </p:grpSpPr>
      <p:sp>
        <p:nvSpPr>
          <p:cNvPr id="323" name="Google Shape;323;p62"/>
          <p:cNvSpPr txBox="1"/>
          <p:nvPr>
            <p:ph idx="1" type="body"/>
          </p:nvPr>
        </p:nvSpPr>
        <p:spPr>
          <a:xfrm>
            <a:off x="457200" y="1459581"/>
            <a:ext cx="70866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SzPts val="1200"/>
              <a:buNone/>
              <a:defRPr/>
            </a:lvl1pPr>
            <a:lvl2pPr indent="-228600" lvl="1" marL="914400" rtl="0" algn="l">
              <a:lnSpc>
                <a:spcPct val="100000"/>
              </a:lnSpc>
              <a:spcBef>
                <a:spcPts val="900"/>
              </a:spcBef>
              <a:spcAft>
                <a:spcPts val="0"/>
              </a:spcAft>
              <a:buSzPts val="1200"/>
              <a:buNone/>
              <a:defRPr/>
            </a:lvl2pPr>
            <a:lvl3pPr indent="-304800" lvl="2" marL="1371600" rtl="0" algn="l">
              <a:lnSpc>
                <a:spcPct val="100000"/>
              </a:lnSpc>
              <a:spcBef>
                <a:spcPts val="600"/>
              </a:spcBef>
              <a:spcAft>
                <a:spcPts val="0"/>
              </a:spcAft>
              <a:buSzPts val="1200"/>
              <a:buChar char="•"/>
              <a:defRPr/>
            </a:lvl3pPr>
            <a:lvl4pPr indent="-304800" lvl="3" marL="1828800" rtl="0" algn="l">
              <a:lnSpc>
                <a:spcPct val="100000"/>
              </a:lnSpc>
              <a:spcBef>
                <a:spcPts val="600"/>
              </a:spcBef>
              <a:spcAft>
                <a:spcPts val="0"/>
              </a:spcAft>
              <a:buSzPts val="1200"/>
              <a:buChar char="–"/>
              <a:defRPr/>
            </a:lvl4pPr>
            <a:lvl5pPr indent="-304800" lvl="4" marL="2286000" rtl="0" algn="l">
              <a:lnSpc>
                <a:spcPct val="100000"/>
              </a:lnSpc>
              <a:spcBef>
                <a:spcPts val="600"/>
              </a:spcBef>
              <a:spcAft>
                <a:spcPts val="0"/>
              </a:spcAft>
              <a:buSzPts val="1200"/>
              <a:buChar char="–"/>
              <a:defRPr/>
            </a:lvl5pPr>
            <a:lvl6pPr indent="-304800" lvl="5" marL="2743200" rtl="0" algn="l">
              <a:lnSpc>
                <a:spcPct val="100000"/>
              </a:lnSpc>
              <a:spcBef>
                <a:spcPts val="600"/>
              </a:spcBef>
              <a:spcAft>
                <a:spcPts val="0"/>
              </a:spcAft>
              <a:buSzPts val="1200"/>
              <a:buChar char="–"/>
              <a:defRPr/>
            </a:lvl6pPr>
            <a:lvl7pPr indent="-304800" lvl="6" marL="3200400" rtl="0" algn="l">
              <a:lnSpc>
                <a:spcPct val="100000"/>
              </a:lnSpc>
              <a:spcBef>
                <a:spcPts val="600"/>
              </a:spcBef>
              <a:spcAft>
                <a:spcPts val="0"/>
              </a:spcAft>
              <a:buSzPts val="1200"/>
              <a:buChar char="–"/>
              <a:defRPr/>
            </a:lvl7pPr>
            <a:lvl8pPr indent="-304800" lvl="7" marL="3657600" rtl="0" algn="l">
              <a:lnSpc>
                <a:spcPct val="100000"/>
              </a:lnSpc>
              <a:spcBef>
                <a:spcPts val="600"/>
              </a:spcBef>
              <a:spcAft>
                <a:spcPts val="0"/>
              </a:spcAft>
              <a:buSzPts val="1200"/>
              <a:buChar char="–"/>
              <a:defRPr/>
            </a:lvl8pPr>
            <a:lvl9pPr indent="-304800" lvl="8" marL="4114800" rtl="0" algn="l">
              <a:lnSpc>
                <a:spcPct val="100000"/>
              </a:lnSpc>
              <a:spcBef>
                <a:spcPts val="600"/>
              </a:spcBef>
              <a:spcAft>
                <a:spcPts val="0"/>
              </a:spcAft>
              <a:buSzPts val="1200"/>
              <a:buChar char="–"/>
              <a:defRPr/>
            </a:lvl9pPr>
          </a:lstStyle>
          <a:p/>
        </p:txBody>
      </p:sp>
      <p:sp>
        <p:nvSpPr>
          <p:cNvPr id="324" name="Google Shape;324;p6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1pPr>
            <a:lvl2pPr indent="0" lvl="1"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2pPr>
            <a:lvl3pPr indent="0" lvl="2"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3pPr>
            <a:lvl4pPr indent="0" lvl="3"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4pPr>
            <a:lvl5pPr indent="0" lvl="4"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5pPr>
            <a:lvl6pPr indent="0" lvl="5"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6pPr>
            <a:lvl7pPr indent="0" lvl="6"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7pPr>
            <a:lvl8pPr indent="0" lvl="7"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8pPr>
            <a:lvl9pPr indent="0" lvl="8" marL="0" rtl="0" algn="r">
              <a:lnSpc>
                <a:spcPct val="100000"/>
              </a:lnSpc>
              <a:spcBef>
                <a:spcPts val="0"/>
              </a:spcBef>
              <a:spcAft>
                <a:spcPts val="0"/>
              </a:spcAft>
              <a:buSzPts val="700"/>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325" name="Google Shape;325;p62"/>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26" name="Google Shape;326;p62"/>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2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3" name="Shape 333"/>
        <p:cNvGrpSpPr/>
        <p:nvPr/>
      </p:nvGrpSpPr>
      <p:grpSpPr>
        <a:xfrm>
          <a:off x="0" y="0"/>
          <a:ext cx="0" cy="0"/>
          <a:chOff x="0" y="0"/>
          <a:chExt cx="0" cy="0"/>
        </a:xfrm>
      </p:grpSpPr>
      <p:sp>
        <p:nvSpPr>
          <p:cNvPr id="334" name="Google Shape;334;p64"/>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335" name="Google Shape;335;p6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336" name="Google Shape;336;p6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37" name="Google Shape;337;p64"/>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338" name="Shape 338"/>
        <p:cNvGrpSpPr/>
        <p:nvPr/>
      </p:nvGrpSpPr>
      <p:grpSpPr>
        <a:xfrm>
          <a:off x="0" y="0"/>
          <a:ext cx="0" cy="0"/>
          <a:chOff x="0" y="0"/>
          <a:chExt cx="0" cy="0"/>
        </a:xfrm>
      </p:grpSpPr>
      <p:sp>
        <p:nvSpPr>
          <p:cNvPr id="339" name="Google Shape;339;p65"/>
          <p:cNvSpPr txBox="1"/>
          <p:nvPr>
            <p:ph type="ctrTitle"/>
          </p:nvPr>
        </p:nvSpPr>
        <p:spPr>
          <a:xfrm>
            <a:off x="457200" y="463073"/>
            <a:ext cx="6271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6000"/>
              <a:buFont typeface="Verizon NHG DS"/>
              <a:buNone/>
              <a:defRPr b="1" i="0" sz="6000">
                <a:latin typeface="Verizon NHG DS"/>
                <a:ea typeface="Verizon NHG DS"/>
                <a:cs typeface="Verizon NHG DS"/>
                <a:sym typeface="Verizon NHG D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0" name="Google Shape;340;p65"/>
          <p:cNvSpPr txBox="1"/>
          <p:nvPr>
            <p:ph idx="1" type="subTitle"/>
          </p:nvPr>
        </p:nvSpPr>
        <p:spPr>
          <a:xfrm>
            <a:off x="457200" y="2291873"/>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2000"/>
              <a:buFont typeface="Verizon NHG TX"/>
              <a:buNone/>
              <a:defRPr b="0" i="0" sz="2000">
                <a:solidFill>
                  <a:schemeClr val="dk1"/>
                </a:solidFill>
                <a:latin typeface="Verizon NHG TX"/>
                <a:ea typeface="Verizon NHG TX"/>
                <a:cs typeface="Verizon NHG TX"/>
                <a:sym typeface="Verizon NHG TX"/>
              </a:defRPr>
            </a:lvl1pPr>
            <a:lvl2pPr lvl="1" rtl="0" algn="l">
              <a:lnSpc>
                <a:spcPct val="80000"/>
              </a:lnSpc>
              <a:spcBef>
                <a:spcPts val="900"/>
              </a:spcBef>
              <a:spcAft>
                <a:spcPts val="0"/>
              </a:spcAft>
              <a:buClr>
                <a:schemeClr val="dk1"/>
              </a:buClr>
              <a:buSzPts val="2000"/>
              <a:buFont typeface="Verizon NHG TX"/>
              <a:buNone/>
              <a:defRPr b="1" sz="2000">
                <a:solidFill>
                  <a:schemeClr val="dk1"/>
                </a:solidFill>
              </a:defRPr>
            </a:lvl2pPr>
            <a:lvl3pPr lvl="2" rtl="0" algn="l">
              <a:lnSpc>
                <a:spcPct val="80000"/>
              </a:lnSpc>
              <a:spcBef>
                <a:spcPts val="900"/>
              </a:spcBef>
              <a:spcAft>
                <a:spcPts val="0"/>
              </a:spcAft>
              <a:buClr>
                <a:schemeClr val="dk1"/>
              </a:buClr>
              <a:buSzPts val="2000"/>
              <a:buNone/>
              <a:defRPr b="1" sz="2000">
                <a:solidFill>
                  <a:schemeClr val="dk1"/>
                </a:solidFill>
              </a:defRPr>
            </a:lvl3pPr>
            <a:lvl4pPr lvl="3" rtl="0" algn="l">
              <a:lnSpc>
                <a:spcPct val="80000"/>
              </a:lnSpc>
              <a:spcBef>
                <a:spcPts val="900"/>
              </a:spcBef>
              <a:spcAft>
                <a:spcPts val="0"/>
              </a:spcAft>
              <a:buClr>
                <a:schemeClr val="dk1"/>
              </a:buClr>
              <a:buSzPts val="2000"/>
              <a:buNone/>
              <a:defRPr b="1" sz="2000">
                <a:solidFill>
                  <a:schemeClr val="dk1"/>
                </a:solidFill>
              </a:defRPr>
            </a:lvl4pPr>
            <a:lvl5pPr lvl="4" rtl="0" algn="l">
              <a:lnSpc>
                <a:spcPct val="80000"/>
              </a:lnSpc>
              <a:spcBef>
                <a:spcPts val="900"/>
              </a:spcBef>
              <a:spcAft>
                <a:spcPts val="0"/>
              </a:spcAft>
              <a:buClr>
                <a:schemeClr val="dk1"/>
              </a:buClr>
              <a:buSzPts val="2000"/>
              <a:buNone/>
              <a:defRPr b="1" sz="2000">
                <a:solidFill>
                  <a:schemeClr val="dk1"/>
                </a:solidFill>
              </a:defRPr>
            </a:lvl5pPr>
            <a:lvl6pPr lvl="5" rtl="0" algn="l">
              <a:lnSpc>
                <a:spcPct val="80000"/>
              </a:lnSpc>
              <a:spcBef>
                <a:spcPts val="900"/>
              </a:spcBef>
              <a:spcAft>
                <a:spcPts val="0"/>
              </a:spcAft>
              <a:buClr>
                <a:schemeClr val="dk1"/>
              </a:buClr>
              <a:buSzPts val="2000"/>
              <a:buNone/>
              <a:defRPr b="1" sz="2000">
                <a:solidFill>
                  <a:schemeClr val="dk1"/>
                </a:solidFill>
              </a:defRPr>
            </a:lvl6pPr>
            <a:lvl7pPr lvl="6" rtl="0" algn="l">
              <a:lnSpc>
                <a:spcPct val="80000"/>
              </a:lnSpc>
              <a:spcBef>
                <a:spcPts val="900"/>
              </a:spcBef>
              <a:spcAft>
                <a:spcPts val="0"/>
              </a:spcAft>
              <a:buClr>
                <a:schemeClr val="dk1"/>
              </a:buClr>
              <a:buSzPts val="2000"/>
              <a:buNone/>
              <a:defRPr b="1" sz="2000">
                <a:solidFill>
                  <a:schemeClr val="dk1"/>
                </a:solidFill>
              </a:defRPr>
            </a:lvl7pPr>
            <a:lvl8pPr lvl="7" rtl="0" algn="l">
              <a:lnSpc>
                <a:spcPct val="80000"/>
              </a:lnSpc>
              <a:spcBef>
                <a:spcPts val="900"/>
              </a:spcBef>
              <a:spcAft>
                <a:spcPts val="0"/>
              </a:spcAft>
              <a:buClr>
                <a:schemeClr val="dk1"/>
              </a:buClr>
              <a:buSzPts val="2000"/>
              <a:buNone/>
              <a:defRPr b="1" sz="2000">
                <a:solidFill>
                  <a:schemeClr val="dk1"/>
                </a:solidFill>
              </a:defRPr>
            </a:lvl8pPr>
            <a:lvl9pPr lvl="8" rtl="0" algn="l">
              <a:lnSpc>
                <a:spcPct val="80000"/>
              </a:lnSpc>
              <a:spcBef>
                <a:spcPts val="900"/>
              </a:spcBef>
              <a:spcAft>
                <a:spcPts val="0"/>
              </a:spcAft>
              <a:buClr>
                <a:schemeClr val="dk1"/>
              </a:buClr>
              <a:buSzPts val="2000"/>
              <a:buNone/>
              <a:defRPr b="1" sz="2000">
                <a:solidFill>
                  <a:schemeClr val="dk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Section Header">
  <p:cSld name="Reverse Section Header">
    <p:bg>
      <p:bgPr>
        <a:solidFill>
          <a:schemeClr val="dk1"/>
        </a:solidFill>
      </p:bgPr>
    </p:bg>
    <p:spTree>
      <p:nvGrpSpPr>
        <p:cNvPr id="341" name="Shape 341"/>
        <p:cNvGrpSpPr/>
        <p:nvPr/>
      </p:nvGrpSpPr>
      <p:grpSpPr>
        <a:xfrm>
          <a:off x="0" y="0"/>
          <a:ext cx="0" cy="0"/>
          <a:chOff x="0" y="0"/>
          <a:chExt cx="0" cy="0"/>
        </a:xfrm>
      </p:grpSpPr>
      <p:sp>
        <p:nvSpPr>
          <p:cNvPr id="342" name="Google Shape;342;p66"/>
          <p:cNvSpPr txBox="1"/>
          <p:nvPr>
            <p:ph type="title"/>
          </p:nvPr>
        </p:nvSpPr>
        <p:spPr>
          <a:xfrm>
            <a:off x="457200" y="594359"/>
            <a:ext cx="7086600" cy="1413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2"/>
              </a:buClr>
              <a:buSzPts val="4000"/>
              <a:buFont typeface="Verizon NHG DS"/>
              <a:buNone/>
              <a:defRPr b="1" sz="4000" cap="none">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3" name="Google Shape;343;p66"/>
          <p:cNvSpPr txBox="1"/>
          <p:nvPr>
            <p:ph idx="1" type="body"/>
          </p:nvPr>
        </p:nvSpPr>
        <p:spPr>
          <a:xfrm>
            <a:off x="457200" y="2057400"/>
            <a:ext cx="7086600" cy="2381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lt2"/>
              </a:buClr>
              <a:buSzPts val="1800"/>
              <a:buFont typeface="Verizon NHG TX"/>
              <a:buNone/>
              <a:defRPr b="0" i="0" sz="1800">
                <a:solidFill>
                  <a:schemeClr val="lt2"/>
                </a:solidFill>
                <a:latin typeface="Verizon NHG TX"/>
                <a:ea typeface="Verizon NHG TX"/>
                <a:cs typeface="Verizon NHG TX"/>
                <a:sym typeface="Verizon NHG TX"/>
              </a:defRPr>
            </a:lvl1pPr>
            <a:lvl2pPr indent="-228600" lvl="1" marL="914400" rtl="0" algn="l">
              <a:lnSpc>
                <a:spcPct val="100000"/>
              </a:lnSpc>
              <a:spcBef>
                <a:spcPts val="900"/>
              </a:spcBef>
              <a:spcAft>
                <a:spcPts val="0"/>
              </a:spcAft>
              <a:buClr>
                <a:schemeClr val="lt2"/>
              </a:buClr>
              <a:buSzPts val="1800"/>
              <a:buFont typeface="Verizon NHG TX"/>
              <a:buNone/>
              <a:defRPr b="0" i="0" sz="1800">
                <a:solidFill>
                  <a:schemeClr val="lt2"/>
                </a:solidFill>
                <a:latin typeface="Verizon NHG TX"/>
                <a:ea typeface="Verizon NHG TX"/>
                <a:cs typeface="Verizon NHG TX"/>
                <a:sym typeface="Verizon NHG TX"/>
              </a:defRPr>
            </a:lvl2pPr>
            <a:lvl3pPr indent="-342900" lvl="2" marL="1371600" rtl="0" algn="l">
              <a:lnSpc>
                <a:spcPct val="100000"/>
              </a:lnSpc>
              <a:spcBef>
                <a:spcPts val="600"/>
              </a:spcBef>
              <a:spcAft>
                <a:spcPts val="0"/>
              </a:spcAft>
              <a:buClr>
                <a:schemeClr val="lt2"/>
              </a:buClr>
              <a:buSzPts val="1800"/>
              <a:buChar char="•"/>
              <a:defRPr b="0" i="0" sz="1800">
                <a:solidFill>
                  <a:schemeClr val="lt2"/>
                </a:solidFill>
                <a:latin typeface="Verizon NHG TX"/>
                <a:ea typeface="Verizon NHG TX"/>
                <a:cs typeface="Verizon NHG TX"/>
                <a:sym typeface="Verizon NHG TX"/>
              </a:defRPr>
            </a:lvl3pPr>
            <a:lvl4pPr indent="-342900" lvl="3" marL="1828800" rtl="0" algn="l">
              <a:lnSpc>
                <a:spcPct val="100000"/>
              </a:lnSpc>
              <a:spcBef>
                <a:spcPts val="600"/>
              </a:spcBef>
              <a:spcAft>
                <a:spcPts val="0"/>
              </a:spcAft>
              <a:buClr>
                <a:schemeClr val="lt2"/>
              </a:buClr>
              <a:buSzPts val="1800"/>
              <a:buChar char="–"/>
              <a:defRPr b="0" i="0" sz="1800">
                <a:solidFill>
                  <a:schemeClr val="lt2"/>
                </a:solidFill>
                <a:latin typeface="Verizon NHG TX"/>
                <a:ea typeface="Verizon NHG TX"/>
                <a:cs typeface="Verizon NHG TX"/>
                <a:sym typeface="Verizon NHG TX"/>
              </a:defRPr>
            </a:lvl4pPr>
            <a:lvl5pPr indent="-342900" lvl="4" marL="2286000" rtl="0" algn="l">
              <a:lnSpc>
                <a:spcPct val="100000"/>
              </a:lnSpc>
              <a:spcBef>
                <a:spcPts val="600"/>
              </a:spcBef>
              <a:spcAft>
                <a:spcPts val="0"/>
              </a:spcAft>
              <a:buClr>
                <a:schemeClr val="lt2"/>
              </a:buClr>
              <a:buSzPts val="1800"/>
              <a:buChar char="–"/>
              <a:defRPr b="0" i="0" sz="1800">
                <a:solidFill>
                  <a:schemeClr val="lt2"/>
                </a:solidFill>
                <a:latin typeface="Verizon NHG TX"/>
                <a:ea typeface="Verizon NHG TX"/>
                <a:cs typeface="Verizon NHG TX"/>
                <a:sym typeface="Verizon NHG TX"/>
              </a:defRPr>
            </a:lvl5pPr>
            <a:lvl6pPr indent="-342900" lvl="5" marL="2743200" rtl="0" algn="l">
              <a:lnSpc>
                <a:spcPct val="100000"/>
              </a:lnSpc>
              <a:spcBef>
                <a:spcPts val="600"/>
              </a:spcBef>
              <a:spcAft>
                <a:spcPts val="0"/>
              </a:spcAft>
              <a:buClr>
                <a:schemeClr val="dk1"/>
              </a:buClr>
              <a:buSzPts val="1800"/>
              <a:buChar char="–"/>
              <a:defRPr sz="1800"/>
            </a:lvl6pPr>
            <a:lvl7pPr indent="-342900" lvl="6" marL="3200400" rtl="0" algn="l">
              <a:lnSpc>
                <a:spcPct val="100000"/>
              </a:lnSpc>
              <a:spcBef>
                <a:spcPts val="600"/>
              </a:spcBef>
              <a:spcAft>
                <a:spcPts val="0"/>
              </a:spcAft>
              <a:buClr>
                <a:schemeClr val="dk1"/>
              </a:buClr>
              <a:buSzPts val="1800"/>
              <a:buChar char="–"/>
              <a:defRPr sz="1800"/>
            </a:lvl7pPr>
            <a:lvl8pPr indent="-342900" lvl="7" marL="3657600" rtl="0" algn="l">
              <a:lnSpc>
                <a:spcPct val="100000"/>
              </a:lnSpc>
              <a:spcBef>
                <a:spcPts val="600"/>
              </a:spcBef>
              <a:spcAft>
                <a:spcPts val="0"/>
              </a:spcAft>
              <a:buClr>
                <a:schemeClr val="dk1"/>
              </a:buClr>
              <a:buSzPts val="1800"/>
              <a:buChar char="–"/>
              <a:defRPr sz="1800"/>
            </a:lvl8pPr>
            <a:lvl9pPr indent="-342900" lvl="8" marL="4114800" rtl="0" algn="l">
              <a:lnSpc>
                <a:spcPct val="100000"/>
              </a:lnSpc>
              <a:spcBef>
                <a:spcPts val="600"/>
              </a:spcBef>
              <a:spcAft>
                <a:spcPts val="0"/>
              </a:spcAft>
              <a:buClr>
                <a:schemeClr val="dk1"/>
              </a:buClr>
              <a:buSzPts val="1800"/>
              <a:buChar char="–"/>
              <a:defRPr sz="1800"/>
            </a:lvl9pPr>
          </a:lstStyle>
          <a:p/>
        </p:txBody>
      </p:sp>
      <p:cxnSp>
        <p:nvCxnSpPr>
          <p:cNvPr id="344" name="Google Shape;344;p66"/>
          <p:cNvCxnSpPr/>
          <p:nvPr/>
        </p:nvCxnSpPr>
        <p:spPr>
          <a:xfrm>
            <a:off x="457200" y="457200"/>
            <a:ext cx="8229600" cy="0"/>
          </a:xfrm>
          <a:prstGeom prst="straightConnector1">
            <a:avLst/>
          </a:prstGeom>
          <a:noFill/>
          <a:ln cap="flat" cmpd="sng" w="47625">
            <a:solidFill>
              <a:schemeClr val="lt2"/>
            </a:solidFill>
            <a:prstDash val="solid"/>
            <a:round/>
            <a:headEnd len="sm" w="sm" type="none"/>
            <a:tailEnd len="sm" w="sm" type="none"/>
          </a:ln>
        </p:spPr>
      </p:cxnSp>
      <p:sp>
        <p:nvSpPr>
          <p:cNvPr id="345" name="Google Shape;345;p6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346" name="Google Shape;346;p66"/>
          <p:cNvSpPr/>
          <p:nvPr/>
        </p:nvSpPr>
        <p:spPr>
          <a:xfrm>
            <a:off x="108488" y="4531602"/>
            <a:ext cx="2588100" cy="570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izon NHG TX"/>
              <a:ea typeface="Verizon NHG TX"/>
              <a:cs typeface="Verizon NHG TX"/>
              <a:sym typeface="Verizon NHG TX"/>
            </a:endParaRPr>
          </a:p>
        </p:txBody>
      </p:sp>
      <p:sp>
        <p:nvSpPr>
          <p:cNvPr id="347" name="Google Shape;347;p66"/>
          <p:cNvSpPr/>
          <p:nvPr/>
        </p:nvSpPr>
        <p:spPr>
          <a:xfrm>
            <a:off x="352422" y="4615079"/>
            <a:ext cx="1069848" cy="384837"/>
          </a:xfrm>
          <a:prstGeom prst="rect">
            <a:avLst/>
          </a:prstGeom>
          <a:noFill/>
          <a:ln>
            <a:noFill/>
          </a:ln>
        </p:spPr>
      </p:sp>
      <p:sp>
        <p:nvSpPr>
          <p:cNvPr id="348" name="Google Shape;348;p66"/>
          <p:cNvSpPr txBox="1"/>
          <p:nvPr/>
        </p:nvSpPr>
        <p:spPr>
          <a:xfrm>
            <a:off x="1333500" y="4700016"/>
            <a:ext cx="7124700" cy="2133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Clr>
                <a:srgbClr val="000000"/>
              </a:buClr>
              <a:buSzPts val="650"/>
              <a:buFont typeface="Arial"/>
              <a:buNone/>
            </a:pPr>
            <a:r>
              <a:rPr b="0" i="0" lang="en" sz="650" u="none" cap="none" strike="noStrike">
                <a:solidFill>
                  <a:schemeClr val="lt1"/>
                </a:solidFill>
                <a:latin typeface="Verizon NHG DS"/>
                <a:ea typeface="Verizon NHG DS"/>
                <a:cs typeface="Verizon NHG DS"/>
                <a:sym typeface="Verizon NHG DS"/>
              </a:rPr>
              <a:t>Verizon confidential and proprietary. Unauthorized disclosure, reproduction or other use prohibited.</a:t>
            </a:r>
            <a:endParaRPr b="0" i="0" sz="650" u="none" cap="none" strike="noStrike">
              <a:solidFill>
                <a:schemeClr val="lt1"/>
              </a:solidFill>
              <a:latin typeface="Verizon NHG DS"/>
              <a:ea typeface="Verizon NHG DS"/>
              <a:cs typeface="Verizon NHG DS"/>
              <a:sym typeface="Verizon NHG D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Black">
  <p:cSld name="Agenda Black">
    <p:bg>
      <p:bgPr>
        <a:solidFill>
          <a:schemeClr val="dk1"/>
        </a:solidFill>
      </p:bgPr>
    </p:bg>
    <p:spTree>
      <p:nvGrpSpPr>
        <p:cNvPr id="349" name="Shape 349"/>
        <p:cNvGrpSpPr/>
        <p:nvPr/>
      </p:nvGrpSpPr>
      <p:grpSpPr>
        <a:xfrm>
          <a:off x="0" y="0"/>
          <a:ext cx="0" cy="0"/>
          <a:chOff x="0" y="0"/>
          <a:chExt cx="0" cy="0"/>
        </a:xfrm>
      </p:grpSpPr>
      <p:sp>
        <p:nvSpPr>
          <p:cNvPr id="350" name="Google Shape;350;p67"/>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1"/>
              </a:buClr>
              <a:buSzPts val="2400"/>
              <a:buFont typeface="Verizon NHG DS"/>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1" name="Google Shape;351;p67"/>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lt1"/>
              </a:buClr>
              <a:buSzPts val="1600"/>
              <a:buFont typeface="Verizon NHG DS"/>
              <a:buAutoNum type="arabicPeriod"/>
              <a:defRPr sz="1600">
                <a:solidFill>
                  <a:schemeClr val="lt1"/>
                </a:solidFill>
              </a:defRPr>
            </a:lvl1pPr>
            <a:lvl2pPr indent="-228600" lvl="1" marL="914400" rtl="0" algn="l">
              <a:lnSpc>
                <a:spcPct val="100000"/>
              </a:lnSpc>
              <a:spcBef>
                <a:spcPts val="900"/>
              </a:spcBef>
              <a:spcAft>
                <a:spcPts val="0"/>
              </a:spcAft>
              <a:buClr>
                <a:schemeClr val="lt1"/>
              </a:buClr>
              <a:buSzPts val="1200"/>
              <a:buFont typeface="Verizon NHG TX"/>
              <a:buNone/>
              <a:defRPr>
                <a:solidFill>
                  <a:schemeClr val="lt1"/>
                </a:solidFill>
              </a:defRPr>
            </a:lvl2pPr>
            <a:lvl3pPr indent="-304800" lvl="2" marL="1371600" rtl="0" algn="l">
              <a:lnSpc>
                <a:spcPct val="100000"/>
              </a:lnSpc>
              <a:spcBef>
                <a:spcPts val="600"/>
              </a:spcBef>
              <a:spcAft>
                <a:spcPts val="0"/>
              </a:spcAft>
              <a:buClr>
                <a:schemeClr val="lt1"/>
              </a:buClr>
              <a:buSzPts val="1200"/>
              <a:buChar char="•"/>
              <a:defRPr>
                <a:solidFill>
                  <a:schemeClr val="lt1"/>
                </a:solidFill>
              </a:defRPr>
            </a:lvl3pPr>
            <a:lvl4pPr indent="-304800" lvl="3" marL="1828800" rtl="0" algn="l">
              <a:lnSpc>
                <a:spcPct val="100000"/>
              </a:lnSpc>
              <a:spcBef>
                <a:spcPts val="600"/>
              </a:spcBef>
              <a:spcAft>
                <a:spcPts val="0"/>
              </a:spcAft>
              <a:buClr>
                <a:schemeClr val="lt1"/>
              </a:buClr>
              <a:buSzPts val="1200"/>
              <a:buChar char="–"/>
              <a:defRPr>
                <a:solidFill>
                  <a:schemeClr val="lt1"/>
                </a:solidFill>
              </a:defRPr>
            </a:lvl4pPr>
            <a:lvl5pPr indent="-304800" lvl="4" marL="2286000" rtl="0" algn="l">
              <a:lnSpc>
                <a:spcPct val="100000"/>
              </a:lnSpc>
              <a:spcBef>
                <a:spcPts val="600"/>
              </a:spcBef>
              <a:spcAft>
                <a:spcPts val="0"/>
              </a:spcAft>
              <a:buClr>
                <a:schemeClr val="lt1"/>
              </a:buClr>
              <a:buSzPts val="1200"/>
              <a:buChar char="–"/>
              <a:defRPr>
                <a:solidFill>
                  <a:schemeClr val="lt1"/>
                </a:solidFill>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cxnSp>
        <p:nvCxnSpPr>
          <p:cNvPr id="352" name="Google Shape;352;p67"/>
          <p:cNvCxnSpPr/>
          <p:nvPr/>
        </p:nvCxnSpPr>
        <p:spPr>
          <a:xfrm>
            <a:off x="457200" y="457200"/>
            <a:ext cx="8229600" cy="0"/>
          </a:xfrm>
          <a:prstGeom prst="straightConnector1">
            <a:avLst/>
          </a:prstGeom>
          <a:noFill/>
          <a:ln cap="flat" cmpd="sng" w="47625">
            <a:solidFill>
              <a:schemeClr val="lt1"/>
            </a:solidFill>
            <a:prstDash val="solid"/>
            <a:round/>
            <a:headEnd len="sm" w="sm" type="none"/>
            <a:tailEnd len="sm" w="sm" type="none"/>
          </a:ln>
        </p:spPr>
      </p:cxnSp>
      <p:sp>
        <p:nvSpPr>
          <p:cNvPr id="353" name="Google Shape;353;p6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354" name="Google Shape;354;p67"/>
          <p:cNvSpPr txBox="1"/>
          <p:nvPr/>
        </p:nvSpPr>
        <p:spPr>
          <a:xfrm>
            <a:off x="1333500" y="4700016"/>
            <a:ext cx="7124700" cy="2133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Clr>
                <a:srgbClr val="000000"/>
              </a:buClr>
              <a:buSzPts val="650"/>
              <a:buFont typeface="Arial"/>
              <a:buNone/>
            </a:pPr>
            <a:r>
              <a:rPr b="0" i="0" lang="en" sz="650" u="none" cap="none" strike="noStrike">
                <a:solidFill>
                  <a:schemeClr val="lt1"/>
                </a:solidFill>
                <a:latin typeface="Verizon NHG DS"/>
                <a:ea typeface="Verizon NHG DS"/>
                <a:cs typeface="Verizon NHG DS"/>
                <a:sym typeface="Verizon NHG DS"/>
              </a:rPr>
              <a:t>Verizon confidential and proprietary. Unauthorized disclosure, reproduction or other use prohibited.</a:t>
            </a:r>
            <a:endParaRPr b="0" i="0" sz="650" u="none" cap="none" strike="noStrike">
              <a:solidFill>
                <a:schemeClr val="lt1"/>
              </a:solidFill>
              <a:latin typeface="Verizon NHG DS"/>
              <a:ea typeface="Verizon NHG DS"/>
              <a:cs typeface="Verizon NHG DS"/>
              <a:sym typeface="Verizon NHG DS"/>
            </a:endParaRPr>
          </a:p>
        </p:txBody>
      </p:sp>
      <p:sp>
        <p:nvSpPr>
          <p:cNvPr id="355" name="Google Shape;355;p67"/>
          <p:cNvSpPr/>
          <p:nvPr/>
        </p:nvSpPr>
        <p:spPr>
          <a:xfrm>
            <a:off x="108488" y="4531602"/>
            <a:ext cx="2588100" cy="570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izon NHG TX"/>
              <a:ea typeface="Verizon NHG TX"/>
              <a:cs typeface="Verizon NHG TX"/>
              <a:sym typeface="Verizon NHG TX"/>
            </a:endParaRPr>
          </a:p>
        </p:txBody>
      </p:sp>
      <p:sp>
        <p:nvSpPr>
          <p:cNvPr id="356" name="Google Shape;356;p67"/>
          <p:cNvSpPr/>
          <p:nvPr/>
        </p:nvSpPr>
        <p:spPr>
          <a:xfrm>
            <a:off x="644252" y="3099947"/>
            <a:ext cx="2344283" cy="843266"/>
          </a:xfrm>
          <a:prstGeom prst="rect">
            <a:avLst/>
          </a:prstGeom>
          <a:no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357" name="Shape 357"/>
        <p:cNvGrpSpPr/>
        <p:nvPr/>
      </p:nvGrpSpPr>
      <p:grpSpPr>
        <a:xfrm>
          <a:off x="0" y="0"/>
          <a:ext cx="0" cy="0"/>
          <a:chOff x="0" y="0"/>
          <a:chExt cx="0" cy="0"/>
        </a:xfrm>
      </p:grpSpPr>
      <p:sp>
        <p:nvSpPr>
          <p:cNvPr id="358" name="Google Shape;358;p68"/>
          <p:cNvSpPr txBox="1"/>
          <p:nvPr>
            <p:ph type="title"/>
          </p:nvPr>
        </p:nvSpPr>
        <p:spPr>
          <a:xfrm>
            <a:off x="457199" y="594359"/>
            <a:ext cx="7086600" cy="2057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Verizon NHG DS"/>
              <a:buNone/>
              <a:defRPr sz="40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9" name="Google Shape;359;p6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Black Text Photo">
  <p:cSld name="Statement Black Text Photo">
    <p:bg>
      <p:bgPr>
        <a:solidFill>
          <a:schemeClr val="lt1"/>
        </a:solidFill>
      </p:bgPr>
    </p:bg>
    <p:spTree>
      <p:nvGrpSpPr>
        <p:cNvPr id="360" name="Shape 360"/>
        <p:cNvGrpSpPr/>
        <p:nvPr/>
      </p:nvGrpSpPr>
      <p:grpSpPr>
        <a:xfrm>
          <a:off x="0" y="0"/>
          <a:ext cx="0" cy="0"/>
          <a:chOff x="0" y="0"/>
          <a:chExt cx="0" cy="0"/>
        </a:xfrm>
      </p:grpSpPr>
      <p:sp>
        <p:nvSpPr>
          <p:cNvPr id="361" name="Google Shape;361;p69"/>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457200">
            <a:noAutofit/>
          </a:bodyPr>
          <a:lstStyle>
            <a:lvl1pPr lvl="0" marR="0" rtl="0" algn="ctr">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62" name="Google Shape;362;p69"/>
          <p:cNvSpPr txBox="1"/>
          <p:nvPr>
            <p:ph type="title"/>
          </p:nvPr>
        </p:nvSpPr>
        <p:spPr>
          <a:xfrm>
            <a:off x="457200" y="594359"/>
            <a:ext cx="7086600" cy="2057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Verizon NHG DS"/>
              <a:buNone/>
              <a:defRPr sz="4000">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3" name="Google Shape;363;p6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364" name="Google Shape;364;p69"/>
          <p:cNvSpPr/>
          <p:nvPr/>
        </p:nvSpPr>
        <p:spPr>
          <a:xfrm>
            <a:off x="353824" y="4608575"/>
            <a:ext cx="1069844" cy="397804"/>
          </a:xfrm>
          <a:prstGeom prst="rect">
            <a:avLst/>
          </a:prstGeom>
          <a:noFill/>
          <a:ln>
            <a:noFill/>
          </a:ln>
        </p:spPr>
      </p:sp>
      <p:sp>
        <p:nvSpPr>
          <p:cNvPr id="365" name="Google Shape;365;p69"/>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Clr>
                <a:srgbClr val="000000"/>
              </a:buClr>
              <a:buSzPts val="650"/>
              <a:buFont typeface="Arial"/>
              <a:buNone/>
            </a:pPr>
            <a:r>
              <a:rPr b="0" i="0" lang="en" sz="650" u="none" cap="none" strike="noStrike">
                <a:solidFill>
                  <a:schemeClr val="dk1"/>
                </a:solidFill>
                <a:latin typeface="Verizon NHG DS"/>
                <a:ea typeface="Verizon NHG DS"/>
                <a:cs typeface="Verizon NHG DS"/>
                <a:sym typeface="Verizon NHG DS"/>
              </a:rPr>
              <a:t>Verizon confidential and proprietary. Unauthorized disclosure, reproduction or other use prohibited.</a:t>
            </a:r>
            <a:endParaRPr b="0" i="0" sz="650" u="none" cap="none" strike="noStrike">
              <a:solidFill>
                <a:schemeClr val="dk1"/>
              </a:solidFill>
              <a:latin typeface="Verizon NHG DS"/>
              <a:ea typeface="Verizon NHG DS"/>
              <a:cs typeface="Verizon NHG DS"/>
              <a:sym typeface="Verizon NHG D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Text and Photos">
  <p:cSld name="Four Column Text and Photos">
    <p:spTree>
      <p:nvGrpSpPr>
        <p:cNvPr id="366" name="Shape 366"/>
        <p:cNvGrpSpPr/>
        <p:nvPr/>
      </p:nvGrpSpPr>
      <p:grpSpPr>
        <a:xfrm>
          <a:off x="0" y="0"/>
          <a:ext cx="0" cy="0"/>
          <a:chOff x="0" y="0"/>
          <a:chExt cx="0" cy="0"/>
        </a:xfrm>
      </p:grpSpPr>
      <p:sp>
        <p:nvSpPr>
          <p:cNvPr id="367" name="Google Shape;367;p7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368" name="Google Shape;368;p70"/>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69" name="Google Shape;369;p70"/>
          <p:cNvSpPr txBox="1"/>
          <p:nvPr>
            <p:ph idx="1" type="body"/>
          </p:nvPr>
        </p:nvSpPr>
        <p:spPr>
          <a:xfrm>
            <a:off x="4701228" y="3137136"/>
            <a:ext cx="1869900" cy="1301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TX"/>
              <a:buNone/>
              <a:defRPr b="1"/>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370" name="Google Shape;370;p70"/>
          <p:cNvSpPr txBox="1"/>
          <p:nvPr>
            <p:ph idx="2" type="body"/>
          </p:nvPr>
        </p:nvSpPr>
        <p:spPr>
          <a:xfrm>
            <a:off x="2572863" y="3137136"/>
            <a:ext cx="1869900" cy="1301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TX"/>
              <a:buNone/>
              <a:defRPr b="1"/>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371" name="Google Shape;371;p70"/>
          <p:cNvSpPr txBox="1"/>
          <p:nvPr>
            <p:ph idx="3" type="body"/>
          </p:nvPr>
        </p:nvSpPr>
        <p:spPr>
          <a:xfrm>
            <a:off x="457200" y="3137136"/>
            <a:ext cx="1869900" cy="1301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TX"/>
              <a:buNone/>
              <a:defRPr b="1"/>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372" name="Google Shape;372;p70"/>
          <p:cNvSpPr/>
          <p:nvPr>
            <p:ph idx="4" type="pic"/>
          </p:nvPr>
        </p:nvSpPr>
        <p:spPr>
          <a:xfrm>
            <a:off x="457200" y="1457326"/>
            <a:ext cx="18699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73" name="Google Shape;373;p70"/>
          <p:cNvSpPr/>
          <p:nvPr>
            <p:ph idx="5" type="pic"/>
          </p:nvPr>
        </p:nvSpPr>
        <p:spPr>
          <a:xfrm>
            <a:off x="2572862" y="1457326"/>
            <a:ext cx="18699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74" name="Google Shape;374;p70"/>
          <p:cNvSpPr/>
          <p:nvPr>
            <p:ph idx="6" type="pic"/>
          </p:nvPr>
        </p:nvSpPr>
        <p:spPr>
          <a:xfrm>
            <a:off x="4701228" y="1457326"/>
            <a:ext cx="18699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75" name="Google Shape;375;p70"/>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6" name="Google Shape;376;p70"/>
          <p:cNvSpPr txBox="1"/>
          <p:nvPr>
            <p:ph idx="7" type="body"/>
          </p:nvPr>
        </p:nvSpPr>
        <p:spPr>
          <a:xfrm>
            <a:off x="6816891" y="3137136"/>
            <a:ext cx="1869900" cy="1301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Verizon NHG TX"/>
              <a:buNone/>
              <a:defRPr b="1"/>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377" name="Google Shape;377;p70"/>
          <p:cNvSpPr/>
          <p:nvPr>
            <p:ph idx="8" type="pic"/>
          </p:nvPr>
        </p:nvSpPr>
        <p:spPr>
          <a:xfrm>
            <a:off x="6816891" y="1457326"/>
            <a:ext cx="18699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x Chart">
  <p:cSld name="Complex Chart">
    <p:spTree>
      <p:nvGrpSpPr>
        <p:cNvPr id="378" name="Shape 378"/>
        <p:cNvGrpSpPr/>
        <p:nvPr/>
      </p:nvGrpSpPr>
      <p:grpSpPr>
        <a:xfrm>
          <a:off x="0" y="0"/>
          <a:ext cx="0" cy="0"/>
          <a:chOff x="0" y="0"/>
          <a:chExt cx="0" cy="0"/>
        </a:xfrm>
      </p:grpSpPr>
      <p:sp>
        <p:nvSpPr>
          <p:cNvPr id="379" name="Google Shape;379;p7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380" name="Google Shape;380;p71"/>
          <p:cNvSpPr txBox="1"/>
          <p:nvPr>
            <p:ph type="title"/>
          </p:nvPr>
        </p:nvSpPr>
        <p:spPr>
          <a:xfrm>
            <a:off x="457200" y="24765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1" name="Google Shape;381;p71"/>
          <p:cNvSpPr/>
          <p:nvPr>
            <p:ph idx="2" type="pic"/>
          </p:nvPr>
        </p:nvSpPr>
        <p:spPr>
          <a:xfrm>
            <a:off x="457200" y="590550"/>
            <a:ext cx="8229600" cy="3848100"/>
          </a:xfrm>
          <a:prstGeom prst="rect">
            <a:avLst/>
          </a:prstGeom>
          <a:noFill/>
          <a:ln>
            <a:noFill/>
          </a:ln>
        </p:spPr>
        <p:txBody>
          <a:bodyPr anchorCtr="0" anchor="t" bIns="0" lIns="0" spcFirstLastPara="1" rIns="0" wrap="square" tIns="1463025">
            <a:noAutofit/>
          </a:bodyPr>
          <a:lstStyle>
            <a:lvl1pPr lvl="0" marR="0" rtl="0" algn="ctr">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Media">
    <p:bg>
      <p:bgPr>
        <a:solidFill>
          <a:schemeClr val="dk1"/>
        </a:solidFill>
      </p:bgPr>
    </p:bg>
    <p:spTree>
      <p:nvGrpSpPr>
        <p:cNvPr id="382" name="Shape 382"/>
        <p:cNvGrpSpPr/>
        <p:nvPr/>
      </p:nvGrpSpPr>
      <p:grpSpPr>
        <a:xfrm>
          <a:off x="0" y="0"/>
          <a:ext cx="0" cy="0"/>
          <a:chOff x="0" y="0"/>
          <a:chExt cx="0" cy="0"/>
        </a:xfrm>
      </p:grpSpPr>
      <p:sp>
        <p:nvSpPr>
          <p:cNvPr id="383" name="Google Shape;383;p72"/>
          <p:cNvSpPr/>
          <p:nvPr/>
        </p:nvSpPr>
        <p:spPr>
          <a:xfrm>
            <a:off x="108488" y="4531602"/>
            <a:ext cx="2588100" cy="570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izon NHG TX"/>
              <a:ea typeface="Verizon NHG TX"/>
              <a:cs typeface="Verizon NHG TX"/>
              <a:sym typeface="Verizon NHG TX"/>
            </a:endParaRPr>
          </a:p>
        </p:txBody>
      </p:sp>
      <p:sp>
        <p:nvSpPr>
          <p:cNvPr id="384" name="Google Shape;384;p72"/>
          <p:cNvSpPr/>
          <p:nvPr>
            <p:ph idx="2" type="media"/>
          </p:nvPr>
        </p:nvSpPr>
        <p:spPr>
          <a:xfrm>
            <a:off x="0" y="0"/>
            <a:ext cx="9144000" cy="5143500"/>
          </a:xfrm>
          <a:prstGeom prst="rect">
            <a:avLst/>
          </a:prstGeom>
          <a:solidFill>
            <a:srgbClr val="A5A5A5"/>
          </a:solidFill>
          <a:ln>
            <a:noFill/>
          </a:ln>
        </p:spPr>
        <p:txBody>
          <a:bodyPr anchorCtr="0" anchor="ctr" bIns="0" lIns="0" spcFirstLastPara="1" rIns="0" wrap="square" tIns="457200">
            <a:noAutofit/>
          </a:bodyPr>
          <a:lstStyle>
            <a:lvl1pPr lvl="0" marR="0" rtl="0" algn="ctr">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85" name="Shape 385"/>
        <p:cNvGrpSpPr/>
        <p:nvPr/>
      </p:nvGrpSpPr>
      <p:grpSpPr>
        <a:xfrm>
          <a:off x="0" y="0"/>
          <a:ext cx="0" cy="0"/>
          <a:chOff x="0" y="0"/>
          <a:chExt cx="0" cy="0"/>
        </a:xfrm>
      </p:grpSpPr>
      <p:sp>
        <p:nvSpPr>
          <p:cNvPr id="386" name="Google Shape;386;p73"/>
          <p:cNvSpPr txBox="1"/>
          <p:nvPr>
            <p:ph type="title"/>
          </p:nvPr>
        </p:nvSpPr>
        <p:spPr>
          <a:xfrm>
            <a:off x="457200" y="594360"/>
            <a:ext cx="7086600" cy="1413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Verizon NHG DS"/>
              <a:buNone/>
              <a:defRPr b="1" sz="4000" cap="none">
                <a:solidFill>
                  <a:schemeClr val="dk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7" name="Google Shape;387;p73"/>
          <p:cNvSpPr txBox="1"/>
          <p:nvPr>
            <p:ph idx="1" type="body"/>
          </p:nvPr>
        </p:nvSpPr>
        <p:spPr>
          <a:xfrm>
            <a:off x="457200" y="2057400"/>
            <a:ext cx="7086600" cy="2419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Font typeface="Verizon NHG TX"/>
              <a:buNone/>
              <a:defRPr b="0" i="0" sz="1800">
                <a:solidFill>
                  <a:schemeClr val="dk1"/>
                </a:solidFill>
                <a:latin typeface="Verizon NHG TX"/>
                <a:ea typeface="Verizon NHG TX"/>
                <a:cs typeface="Verizon NHG TX"/>
                <a:sym typeface="Verizon NHG TX"/>
              </a:defRPr>
            </a:lvl1pPr>
            <a:lvl2pPr indent="-228600" lvl="1" marL="914400" rtl="0" algn="l">
              <a:lnSpc>
                <a:spcPct val="100000"/>
              </a:lnSpc>
              <a:spcBef>
                <a:spcPts val="900"/>
              </a:spcBef>
              <a:spcAft>
                <a:spcPts val="0"/>
              </a:spcAft>
              <a:buClr>
                <a:schemeClr val="dk1"/>
              </a:buClr>
              <a:buSzPts val="1800"/>
              <a:buFont typeface="Verizon NHG TX"/>
              <a:buNone/>
              <a:defRPr b="0" i="0" sz="1800">
                <a:solidFill>
                  <a:schemeClr val="dk1"/>
                </a:solidFill>
                <a:latin typeface="Verizon NHG TX"/>
                <a:ea typeface="Verizon NHG TX"/>
                <a:cs typeface="Verizon NHG TX"/>
                <a:sym typeface="Verizon NHG TX"/>
              </a:defRPr>
            </a:lvl2pPr>
            <a:lvl3pPr indent="-342900" lvl="2" marL="1371600" rtl="0" algn="l">
              <a:lnSpc>
                <a:spcPct val="100000"/>
              </a:lnSpc>
              <a:spcBef>
                <a:spcPts val="600"/>
              </a:spcBef>
              <a:spcAft>
                <a:spcPts val="0"/>
              </a:spcAft>
              <a:buClr>
                <a:schemeClr val="dk1"/>
              </a:buClr>
              <a:buSzPts val="1800"/>
              <a:buChar char="•"/>
              <a:defRPr b="0" i="0" sz="1800">
                <a:solidFill>
                  <a:schemeClr val="dk1"/>
                </a:solidFill>
                <a:latin typeface="Verizon NHG TX"/>
                <a:ea typeface="Verizon NHG TX"/>
                <a:cs typeface="Verizon NHG TX"/>
                <a:sym typeface="Verizon NHG TX"/>
              </a:defRPr>
            </a:lvl3pPr>
            <a:lvl4pPr indent="-342900" lvl="3" marL="1828800" rtl="0" algn="l">
              <a:lnSpc>
                <a:spcPct val="100000"/>
              </a:lnSpc>
              <a:spcBef>
                <a:spcPts val="600"/>
              </a:spcBef>
              <a:spcAft>
                <a:spcPts val="0"/>
              </a:spcAft>
              <a:buClr>
                <a:schemeClr val="dk1"/>
              </a:buClr>
              <a:buSzPts val="1800"/>
              <a:buChar char="–"/>
              <a:defRPr b="0" i="0" sz="1800">
                <a:solidFill>
                  <a:schemeClr val="dk1"/>
                </a:solidFill>
                <a:latin typeface="Verizon NHG TX"/>
                <a:ea typeface="Verizon NHG TX"/>
                <a:cs typeface="Verizon NHG TX"/>
                <a:sym typeface="Verizon NHG TX"/>
              </a:defRPr>
            </a:lvl4pPr>
            <a:lvl5pPr indent="-342900" lvl="4" marL="2286000" rtl="0" algn="l">
              <a:lnSpc>
                <a:spcPct val="100000"/>
              </a:lnSpc>
              <a:spcBef>
                <a:spcPts val="600"/>
              </a:spcBef>
              <a:spcAft>
                <a:spcPts val="0"/>
              </a:spcAft>
              <a:buClr>
                <a:schemeClr val="dk1"/>
              </a:buClr>
              <a:buSzPts val="1800"/>
              <a:buChar char="–"/>
              <a:defRPr b="0" i="0" sz="1800">
                <a:solidFill>
                  <a:schemeClr val="dk1"/>
                </a:solidFill>
                <a:latin typeface="Verizon NHG TX"/>
                <a:ea typeface="Verizon NHG TX"/>
                <a:cs typeface="Verizon NHG TX"/>
                <a:sym typeface="Verizon NHG TX"/>
              </a:defRPr>
            </a:lvl5pPr>
            <a:lvl6pPr indent="-342900" lvl="5" marL="2743200" rtl="0" algn="l">
              <a:lnSpc>
                <a:spcPct val="100000"/>
              </a:lnSpc>
              <a:spcBef>
                <a:spcPts val="600"/>
              </a:spcBef>
              <a:spcAft>
                <a:spcPts val="0"/>
              </a:spcAft>
              <a:buClr>
                <a:schemeClr val="dk1"/>
              </a:buClr>
              <a:buSzPts val="1800"/>
              <a:buChar char="–"/>
              <a:defRPr sz="1800"/>
            </a:lvl6pPr>
            <a:lvl7pPr indent="-342900" lvl="6" marL="3200400" rtl="0" algn="l">
              <a:lnSpc>
                <a:spcPct val="100000"/>
              </a:lnSpc>
              <a:spcBef>
                <a:spcPts val="600"/>
              </a:spcBef>
              <a:spcAft>
                <a:spcPts val="0"/>
              </a:spcAft>
              <a:buClr>
                <a:schemeClr val="dk1"/>
              </a:buClr>
              <a:buSzPts val="1800"/>
              <a:buChar char="–"/>
              <a:defRPr sz="1800"/>
            </a:lvl7pPr>
            <a:lvl8pPr indent="-342900" lvl="7" marL="3657600" rtl="0" algn="l">
              <a:lnSpc>
                <a:spcPct val="100000"/>
              </a:lnSpc>
              <a:spcBef>
                <a:spcPts val="600"/>
              </a:spcBef>
              <a:spcAft>
                <a:spcPts val="0"/>
              </a:spcAft>
              <a:buClr>
                <a:schemeClr val="dk1"/>
              </a:buClr>
              <a:buSzPts val="1800"/>
              <a:buChar char="–"/>
              <a:defRPr sz="1800"/>
            </a:lvl8pPr>
            <a:lvl9pPr indent="-342900" lvl="8" marL="4114800" rtl="0" algn="l">
              <a:lnSpc>
                <a:spcPct val="100000"/>
              </a:lnSpc>
              <a:spcBef>
                <a:spcPts val="600"/>
              </a:spcBef>
              <a:spcAft>
                <a:spcPts val="0"/>
              </a:spcAft>
              <a:buClr>
                <a:schemeClr val="dk1"/>
              </a:buClr>
              <a:buSzPts val="1800"/>
              <a:buChar char="–"/>
              <a:defRPr sz="1800"/>
            </a:lvl9pPr>
          </a:lstStyle>
          <a:p/>
        </p:txBody>
      </p:sp>
      <p:cxnSp>
        <p:nvCxnSpPr>
          <p:cNvPr id="388" name="Google Shape;388;p7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89" name="Google Shape;389;p73"/>
          <p:cNvSpPr txBox="1"/>
          <p:nvPr>
            <p:ph idx="12" type="sldNum"/>
          </p:nvPr>
        </p:nvSpPr>
        <p:spPr>
          <a:xfrm>
            <a:off x="8458200" y="4693734"/>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90" name="Shape 390"/>
        <p:cNvGrpSpPr/>
        <p:nvPr/>
      </p:nvGrpSpPr>
      <p:grpSpPr>
        <a:xfrm>
          <a:off x="0" y="0"/>
          <a:ext cx="0" cy="0"/>
          <a:chOff x="0" y="0"/>
          <a:chExt cx="0" cy="0"/>
        </a:xfrm>
      </p:grpSpPr>
      <p:sp>
        <p:nvSpPr>
          <p:cNvPr id="391" name="Google Shape;391;p74"/>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2" name="Google Shape;392;p74"/>
          <p:cNvSpPr txBox="1"/>
          <p:nvPr>
            <p:ph idx="1" type="body"/>
          </p:nvPr>
        </p:nvSpPr>
        <p:spPr>
          <a:xfrm>
            <a:off x="457200" y="1459581"/>
            <a:ext cx="7086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dk1"/>
              </a:buClr>
              <a:buSzPts val="1600"/>
              <a:buFont typeface="Verizon NHG DS"/>
              <a:buAutoNum type="arabicPeriod"/>
              <a:defRPr sz="160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sp>
        <p:nvSpPr>
          <p:cNvPr id="393" name="Google Shape;393;p7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rgbClr val="000000"/>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394" name="Google Shape;394;p7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8">
  <p:cSld name="1_Title and Content_8">
    <p:spTree>
      <p:nvGrpSpPr>
        <p:cNvPr id="395" name="Shape 395"/>
        <p:cNvGrpSpPr/>
        <p:nvPr/>
      </p:nvGrpSpPr>
      <p:grpSpPr>
        <a:xfrm>
          <a:off x="0" y="0"/>
          <a:ext cx="0" cy="0"/>
          <a:chOff x="0" y="0"/>
          <a:chExt cx="0" cy="0"/>
        </a:xfrm>
      </p:grpSpPr>
      <p:cxnSp>
        <p:nvCxnSpPr>
          <p:cNvPr id="396" name="Google Shape;396;p75"/>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397" name="Google Shape;397;p75"/>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8" name="Google Shape;398;p75"/>
          <p:cNvSpPr txBox="1"/>
          <p:nvPr/>
        </p:nvSpPr>
        <p:spPr>
          <a:xfrm>
            <a:off x="8561766" y="4776508"/>
            <a:ext cx="126600" cy="123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Verizon NHG TX"/>
              <a:buNone/>
            </a:pPr>
            <a:fld id="{00000000-1234-1234-1234-123412341234}" type="slidenum">
              <a:rPr b="1" i="0" lang="en" sz="800" u="none" cap="none" strike="noStrike">
                <a:solidFill>
                  <a:schemeClr val="dk1"/>
                </a:solidFill>
                <a:latin typeface="Verizon NHG TX"/>
                <a:ea typeface="Verizon NHG TX"/>
                <a:cs typeface="Verizon NHG TX"/>
                <a:sym typeface="Verizon NHG TX"/>
              </a:rPr>
              <a:t>‹#›</a:t>
            </a:fld>
            <a:endParaRPr b="1" i="0" sz="800" u="none" cap="none" strike="noStrike">
              <a:solidFill>
                <a:schemeClr val="dk1"/>
              </a:solidFill>
              <a:latin typeface="Verizon NHG TX"/>
              <a:ea typeface="Verizon NHG TX"/>
              <a:cs typeface="Verizon NHG TX"/>
              <a:sym typeface="Verizon NHG TX"/>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spTree>
      <p:nvGrpSpPr>
        <p:cNvPr id="399" name="Shape 399"/>
        <p:cNvGrpSpPr/>
        <p:nvPr/>
      </p:nvGrpSpPr>
      <p:grpSpPr>
        <a:xfrm>
          <a:off x="0" y="0"/>
          <a:ext cx="0" cy="0"/>
          <a:chOff x="0" y="0"/>
          <a:chExt cx="0" cy="0"/>
        </a:xfrm>
      </p:grpSpPr>
      <p:sp>
        <p:nvSpPr>
          <p:cNvPr id="400" name="Google Shape;400;p76"/>
          <p:cNvSpPr/>
          <p:nvPr/>
        </p:nvSpPr>
        <p:spPr>
          <a:xfrm>
            <a:off x="0" y="0"/>
            <a:ext cx="9144000" cy="5143500"/>
          </a:xfrm>
          <a:prstGeom prst="rect">
            <a:avLst/>
          </a:prstGeom>
          <a:noFill/>
          <a:ln>
            <a:noFill/>
          </a:ln>
        </p:spPr>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p:cSld name="1_Cover slide">
    <p:spTree>
      <p:nvGrpSpPr>
        <p:cNvPr id="401" name="Shape 401"/>
        <p:cNvGrpSpPr/>
        <p:nvPr/>
      </p:nvGrpSpPr>
      <p:grpSpPr>
        <a:xfrm>
          <a:off x="0" y="0"/>
          <a:ext cx="0" cy="0"/>
          <a:chOff x="0" y="0"/>
          <a:chExt cx="0" cy="0"/>
        </a:xfrm>
      </p:grpSpPr>
      <p:cxnSp>
        <p:nvCxnSpPr>
          <p:cNvPr id="402" name="Google Shape;402;p7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03" name="Google Shape;403;p77"/>
          <p:cNvSpPr txBox="1"/>
          <p:nvPr>
            <p:ph type="ctrTitle"/>
          </p:nvPr>
        </p:nvSpPr>
        <p:spPr>
          <a:xfrm>
            <a:off x="457200" y="598807"/>
            <a:ext cx="4114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4" name="Google Shape;404;p77"/>
          <p:cNvSpPr txBox="1"/>
          <p:nvPr>
            <p:ph idx="1" type="subTitle"/>
          </p:nvPr>
        </p:nvSpPr>
        <p:spPr>
          <a:xfrm>
            <a:off x="457200" y="2427607"/>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1200"/>
              <a:buFont typeface="Arial"/>
              <a:buNone/>
              <a:defRPr b="1" sz="2000">
                <a:solidFill>
                  <a:schemeClr val="dk1"/>
                </a:solidFill>
                <a:latin typeface="Arial"/>
                <a:ea typeface="Arial"/>
                <a:cs typeface="Arial"/>
                <a:sym typeface="Arial"/>
              </a:defRPr>
            </a:lvl1pPr>
            <a:lvl2pPr lvl="1" rtl="0" algn="l">
              <a:lnSpc>
                <a:spcPct val="80000"/>
              </a:lnSpc>
              <a:spcBef>
                <a:spcPts val="900"/>
              </a:spcBef>
              <a:spcAft>
                <a:spcPts val="0"/>
              </a:spcAft>
              <a:buClr>
                <a:schemeClr val="dk1"/>
              </a:buClr>
              <a:buSzPts val="1200"/>
              <a:buFont typeface="Verizon NHG TX"/>
              <a:buNone/>
              <a:defRPr b="1" sz="2000">
                <a:solidFill>
                  <a:schemeClr val="dk1"/>
                </a:solidFill>
              </a:defRPr>
            </a:lvl2pPr>
            <a:lvl3pPr lvl="2" rtl="0" algn="l">
              <a:lnSpc>
                <a:spcPct val="80000"/>
              </a:lnSpc>
              <a:spcBef>
                <a:spcPts val="900"/>
              </a:spcBef>
              <a:spcAft>
                <a:spcPts val="0"/>
              </a:spcAft>
              <a:buClr>
                <a:schemeClr val="dk1"/>
              </a:buClr>
              <a:buSzPts val="1200"/>
              <a:buNone/>
              <a:defRPr b="1" sz="2000">
                <a:solidFill>
                  <a:schemeClr val="dk1"/>
                </a:solidFill>
              </a:defRPr>
            </a:lvl3pPr>
            <a:lvl4pPr lvl="3" rtl="0" algn="l">
              <a:lnSpc>
                <a:spcPct val="80000"/>
              </a:lnSpc>
              <a:spcBef>
                <a:spcPts val="900"/>
              </a:spcBef>
              <a:spcAft>
                <a:spcPts val="0"/>
              </a:spcAft>
              <a:buClr>
                <a:schemeClr val="dk1"/>
              </a:buClr>
              <a:buSzPts val="1200"/>
              <a:buNone/>
              <a:defRPr b="1" sz="2000">
                <a:solidFill>
                  <a:schemeClr val="dk1"/>
                </a:solidFill>
              </a:defRPr>
            </a:lvl4pPr>
            <a:lvl5pPr lvl="4" rtl="0" algn="l">
              <a:lnSpc>
                <a:spcPct val="80000"/>
              </a:lnSpc>
              <a:spcBef>
                <a:spcPts val="900"/>
              </a:spcBef>
              <a:spcAft>
                <a:spcPts val="0"/>
              </a:spcAft>
              <a:buClr>
                <a:schemeClr val="dk1"/>
              </a:buClr>
              <a:buSzPts val="1200"/>
              <a:buNone/>
              <a:defRPr b="1" sz="2000">
                <a:solidFill>
                  <a:schemeClr val="dk1"/>
                </a:solidFill>
              </a:defRPr>
            </a:lvl5pPr>
            <a:lvl6pPr lvl="5" rtl="0" algn="l">
              <a:lnSpc>
                <a:spcPct val="80000"/>
              </a:lnSpc>
              <a:spcBef>
                <a:spcPts val="900"/>
              </a:spcBef>
              <a:spcAft>
                <a:spcPts val="0"/>
              </a:spcAft>
              <a:buClr>
                <a:schemeClr val="dk1"/>
              </a:buClr>
              <a:buSzPts val="1200"/>
              <a:buNone/>
              <a:defRPr b="1" sz="2000">
                <a:solidFill>
                  <a:schemeClr val="dk1"/>
                </a:solidFill>
              </a:defRPr>
            </a:lvl6pPr>
            <a:lvl7pPr lvl="6" rtl="0" algn="l">
              <a:lnSpc>
                <a:spcPct val="80000"/>
              </a:lnSpc>
              <a:spcBef>
                <a:spcPts val="900"/>
              </a:spcBef>
              <a:spcAft>
                <a:spcPts val="0"/>
              </a:spcAft>
              <a:buClr>
                <a:schemeClr val="dk1"/>
              </a:buClr>
              <a:buSzPts val="1200"/>
              <a:buNone/>
              <a:defRPr b="1" sz="2000">
                <a:solidFill>
                  <a:schemeClr val="dk1"/>
                </a:solidFill>
              </a:defRPr>
            </a:lvl7pPr>
            <a:lvl8pPr lvl="7" rtl="0" algn="l">
              <a:lnSpc>
                <a:spcPct val="80000"/>
              </a:lnSpc>
              <a:spcBef>
                <a:spcPts val="900"/>
              </a:spcBef>
              <a:spcAft>
                <a:spcPts val="0"/>
              </a:spcAft>
              <a:buClr>
                <a:schemeClr val="dk1"/>
              </a:buClr>
              <a:buSzPts val="1200"/>
              <a:buNone/>
              <a:defRPr b="1" sz="2000">
                <a:solidFill>
                  <a:schemeClr val="dk1"/>
                </a:solidFill>
              </a:defRPr>
            </a:lvl8pPr>
            <a:lvl9pPr lvl="8" rtl="0" algn="l">
              <a:lnSpc>
                <a:spcPct val="80000"/>
              </a:lnSpc>
              <a:spcBef>
                <a:spcPts val="900"/>
              </a:spcBef>
              <a:spcAft>
                <a:spcPts val="0"/>
              </a:spcAft>
              <a:buClr>
                <a:schemeClr val="dk1"/>
              </a:buClr>
              <a:buSzPts val="1200"/>
              <a:buNone/>
              <a:defRPr b="1" sz="2000">
                <a:solidFill>
                  <a:schemeClr val="dk1"/>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2_Title and Content 2">
    <p:spTree>
      <p:nvGrpSpPr>
        <p:cNvPr id="405" name="Shape 405"/>
        <p:cNvGrpSpPr/>
        <p:nvPr/>
      </p:nvGrpSpPr>
      <p:grpSpPr>
        <a:xfrm>
          <a:off x="0" y="0"/>
          <a:ext cx="0" cy="0"/>
          <a:chOff x="0" y="0"/>
          <a:chExt cx="0" cy="0"/>
        </a:xfrm>
      </p:grpSpPr>
      <p:sp>
        <p:nvSpPr>
          <p:cNvPr id="406" name="Google Shape;406;p78"/>
          <p:cNvSpPr txBox="1"/>
          <p:nvPr>
            <p:ph idx="1" type="body"/>
          </p:nvPr>
        </p:nvSpPr>
        <p:spPr>
          <a:xfrm>
            <a:off x="457200" y="973800"/>
            <a:ext cx="82296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Font typeface="Verizon NHG TX"/>
              <a:buNone/>
              <a:defRPr/>
            </a:lvl1pPr>
            <a:lvl2pPr indent="-228600" lvl="1" marL="914400" rtl="0" algn="l">
              <a:lnSpc>
                <a:spcPct val="100000"/>
              </a:lnSpc>
              <a:spcBef>
                <a:spcPts val="900"/>
              </a:spcBef>
              <a:spcAft>
                <a:spcPts val="0"/>
              </a:spcAft>
              <a:buClr>
                <a:schemeClr val="dk1"/>
              </a:buClr>
              <a:buSzPts val="1800"/>
              <a:buFont typeface="Verizon NHG TX"/>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407" name="Google Shape;407;p7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1pPr>
            <a:lvl2pPr indent="0" lvl="1"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2pPr>
            <a:lvl3pPr indent="0" lvl="2"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3pPr>
            <a:lvl4pPr indent="0" lvl="3"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4pPr>
            <a:lvl5pPr indent="0" lvl="4"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5pPr>
            <a:lvl6pPr indent="0" lvl="5"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6pPr>
            <a:lvl7pPr indent="0" lvl="6"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7pPr>
            <a:lvl8pPr indent="0" lvl="7"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8pPr>
            <a:lvl9pPr indent="0" lvl="8" marL="0" marR="0" rtl="0" algn="r">
              <a:spcBef>
                <a:spcPts val="0"/>
              </a:spcBef>
              <a:spcAft>
                <a:spcPts val="0"/>
              </a:spcAft>
              <a:buClr>
                <a:schemeClr val="dk1"/>
              </a:buClr>
              <a:buSzPts val="700"/>
              <a:buFont typeface="Verizon NHG DS"/>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408" name="Google Shape;408;p78"/>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09" name="Google Shape;409;p78"/>
          <p:cNvSpPr txBox="1"/>
          <p:nvPr>
            <p:ph type="title"/>
          </p:nvPr>
        </p:nvSpPr>
        <p:spPr>
          <a:xfrm>
            <a:off x="457200" y="514350"/>
            <a:ext cx="8229600" cy="402300"/>
          </a:xfrm>
          <a:prstGeom prst="rect">
            <a:avLst/>
          </a:prstGeom>
          <a:noFill/>
          <a:ln>
            <a:noFill/>
          </a:ln>
        </p:spPr>
        <p:txBody>
          <a:bodyPr anchorCtr="0" anchor="ctr" bIns="0" lIns="0" spcFirstLastPara="1" rIns="0" wrap="square" tIns="0">
            <a:noAutofit/>
          </a:bodyPr>
          <a:lstStyle>
            <a:lvl1pPr lvl="0" rtl="0" algn="l">
              <a:lnSpc>
                <a:spcPct val="80000"/>
              </a:lnSpc>
              <a:spcBef>
                <a:spcPts val="0"/>
              </a:spcBef>
              <a:spcAft>
                <a:spcPts val="0"/>
              </a:spcAft>
              <a:buClr>
                <a:schemeClr val="dk1"/>
              </a:buClr>
              <a:buSzPts val="18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Agenda">
  <p:cSld name="2 Column Agenda">
    <p:spTree>
      <p:nvGrpSpPr>
        <p:cNvPr id="410" name="Shape 410"/>
        <p:cNvGrpSpPr/>
        <p:nvPr/>
      </p:nvGrpSpPr>
      <p:grpSpPr>
        <a:xfrm>
          <a:off x="0" y="0"/>
          <a:ext cx="0" cy="0"/>
          <a:chOff x="0" y="0"/>
          <a:chExt cx="0" cy="0"/>
        </a:xfrm>
      </p:grpSpPr>
      <p:sp>
        <p:nvSpPr>
          <p:cNvPr id="411" name="Google Shape;411;p79"/>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Arial"/>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2" name="Google Shape;412;p79"/>
          <p:cNvSpPr txBox="1"/>
          <p:nvPr>
            <p:ph idx="1" type="body"/>
          </p:nvPr>
        </p:nvSpPr>
        <p:spPr>
          <a:xfrm>
            <a:off x="457200" y="1459580"/>
            <a:ext cx="7086600" cy="30174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dk1"/>
              </a:buClr>
              <a:buSzPts val="1600"/>
              <a:buFont typeface="Arial"/>
              <a:buAutoNum type="arabicPeriod"/>
              <a:defRPr sz="160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sp>
        <p:nvSpPr>
          <p:cNvPr id="413" name="Google Shape;413;p79"/>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4" name="Google Shape;414;p7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415" name="Google Shape;415;p7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kit Divider">
  <p:cSld name="Toolkit Divider">
    <p:bg>
      <p:bgPr>
        <a:solidFill>
          <a:schemeClr val="dk1"/>
        </a:solidFill>
      </p:bgPr>
    </p:bg>
    <p:spTree>
      <p:nvGrpSpPr>
        <p:cNvPr id="416" name="Shape 416"/>
        <p:cNvGrpSpPr/>
        <p:nvPr/>
      </p:nvGrpSpPr>
      <p:grpSpPr>
        <a:xfrm>
          <a:off x="0" y="0"/>
          <a:ext cx="0" cy="0"/>
          <a:chOff x="0" y="0"/>
          <a:chExt cx="0" cy="0"/>
        </a:xfrm>
      </p:grpSpPr>
      <p:sp>
        <p:nvSpPr>
          <p:cNvPr id="417" name="Google Shape;417;p80"/>
          <p:cNvSpPr/>
          <p:nvPr/>
        </p:nvSpPr>
        <p:spPr>
          <a:xfrm>
            <a:off x="54500" y="4476750"/>
            <a:ext cx="2507100" cy="66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Neue Haas Grotesk Text Std"/>
              <a:ea typeface="Neue Haas Grotesk Text Std"/>
              <a:cs typeface="Neue Haas Grotesk Text Std"/>
              <a:sym typeface="Neue Haas Grotesk Text Std"/>
            </a:endParaRPr>
          </a:p>
        </p:txBody>
      </p:sp>
      <p:sp>
        <p:nvSpPr>
          <p:cNvPr id="418" name="Google Shape;418;p80"/>
          <p:cNvSpPr txBox="1"/>
          <p:nvPr>
            <p:ph type="title"/>
          </p:nvPr>
        </p:nvSpPr>
        <p:spPr>
          <a:xfrm>
            <a:off x="457200" y="594359"/>
            <a:ext cx="7086600" cy="872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1"/>
              </a:buClr>
              <a:buSzPts val="4000"/>
              <a:buFont typeface="Arial"/>
              <a:buNone/>
              <a:defRPr b="1" sz="4000" cap="none">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9" name="Google Shape;419;p80"/>
          <p:cNvSpPr txBox="1"/>
          <p:nvPr>
            <p:ph idx="1" type="body"/>
          </p:nvPr>
        </p:nvSpPr>
        <p:spPr>
          <a:xfrm>
            <a:off x="457200" y="1466850"/>
            <a:ext cx="7086600" cy="2419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lt1"/>
              </a:buClr>
              <a:buSzPts val="1800"/>
              <a:buFont typeface="Arial"/>
              <a:buNone/>
              <a:defRPr sz="1800">
                <a:solidFill>
                  <a:schemeClr val="lt1"/>
                </a:solidFill>
                <a:latin typeface="Arial"/>
                <a:ea typeface="Arial"/>
                <a:cs typeface="Arial"/>
                <a:sym typeface="Arial"/>
              </a:defRPr>
            </a:lvl1pPr>
            <a:lvl2pPr indent="-228600" lvl="1" marL="914400" rtl="0" algn="l">
              <a:lnSpc>
                <a:spcPct val="100000"/>
              </a:lnSpc>
              <a:spcBef>
                <a:spcPts val="900"/>
              </a:spcBef>
              <a:spcAft>
                <a:spcPts val="0"/>
              </a:spcAft>
              <a:buClr>
                <a:schemeClr val="lt1"/>
              </a:buClr>
              <a:buSzPts val="1800"/>
              <a:buFont typeface="Arial"/>
              <a:buNone/>
              <a:defRPr sz="1800">
                <a:solidFill>
                  <a:schemeClr val="lt1"/>
                </a:solidFill>
                <a:latin typeface="Arial"/>
                <a:ea typeface="Arial"/>
                <a:cs typeface="Arial"/>
                <a:sym typeface="Arial"/>
              </a:defRPr>
            </a:lvl2pPr>
            <a:lvl3pPr indent="-342900" lvl="2" marL="1371600" rtl="0" algn="l">
              <a:lnSpc>
                <a:spcPct val="100000"/>
              </a:lnSpc>
              <a:spcBef>
                <a:spcPts val="600"/>
              </a:spcBef>
              <a:spcAft>
                <a:spcPts val="0"/>
              </a:spcAft>
              <a:buClr>
                <a:schemeClr val="lt1"/>
              </a:buClr>
              <a:buSzPts val="1800"/>
              <a:buChar char="•"/>
              <a:defRPr sz="1800">
                <a:solidFill>
                  <a:schemeClr val="lt1"/>
                </a:solidFill>
                <a:latin typeface="Arial"/>
                <a:ea typeface="Arial"/>
                <a:cs typeface="Arial"/>
                <a:sym typeface="Arial"/>
              </a:defRPr>
            </a:lvl3pPr>
            <a:lvl4pPr indent="-342900" lvl="3" marL="1828800" rtl="0" algn="l">
              <a:lnSpc>
                <a:spcPct val="100000"/>
              </a:lnSpc>
              <a:spcBef>
                <a:spcPts val="600"/>
              </a:spcBef>
              <a:spcAft>
                <a:spcPts val="0"/>
              </a:spcAft>
              <a:buClr>
                <a:schemeClr val="lt1"/>
              </a:buClr>
              <a:buSzPts val="1800"/>
              <a:buChar char="–"/>
              <a:defRPr sz="1800">
                <a:solidFill>
                  <a:schemeClr val="lt1"/>
                </a:solidFill>
                <a:latin typeface="Arial"/>
                <a:ea typeface="Arial"/>
                <a:cs typeface="Arial"/>
                <a:sym typeface="Arial"/>
              </a:defRPr>
            </a:lvl4pPr>
            <a:lvl5pPr indent="-342900" lvl="4" marL="2286000" rtl="0" algn="l">
              <a:lnSpc>
                <a:spcPct val="100000"/>
              </a:lnSpc>
              <a:spcBef>
                <a:spcPts val="600"/>
              </a:spcBef>
              <a:spcAft>
                <a:spcPts val="0"/>
              </a:spcAft>
              <a:buClr>
                <a:schemeClr val="lt1"/>
              </a:buClr>
              <a:buSzPts val="1800"/>
              <a:buChar char="–"/>
              <a:defRPr sz="1800">
                <a:solidFill>
                  <a:schemeClr val="lt1"/>
                </a:solidFill>
                <a:latin typeface="Arial"/>
                <a:ea typeface="Arial"/>
                <a:cs typeface="Arial"/>
                <a:sym typeface="Arial"/>
              </a:defRPr>
            </a:lvl5pPr>
            <a:lvl6pPr indent="-342900" lvl="5" marL="2743200" rtl="0" algn="l">
              <a:lnSpc>
                <a:spcPct val="100000"/>
              </a:lnSpc>
              <a:spcBef>
                <a:spcPts val="600"/>
              </a:spcBef>
              <a:spcAft>
                <a:spcPts val="0"/>
              </a:spcAft>
              <a:buClr>
                <a:schemeClr val="dk1"/>
              </a:buClr>
              <a:buSzPts val="1800"/>
              <a:buChar char="–"/>
              <a:defRPr sz="1800"/>
            </a:lvl6pPr>
            <a:lvl7pPr indent="-342900" lvl="6" marL="3200400" rtl="0" algn="l">
              <a:lnSpc>
                <a:spcPct val="100000"/>
              </a:lnSpc>
              <a:spcBef>
                <a:spcPts val="600"/>
              </a:spcBef>
              <a:spcAft>
                <a:spcPts val="0"/>
              </a:spcAft>
              <a:buClr>
                <a:schemeClr val="dk1"/>
              </a:buClr>
              <a:buSzPts val="1800"/>
              <a:buChar char="–"/>
              <a:defRPr sz="1800"/>
            </a:lvl7pPr>
            <a:lvl8pPr indent="-342900" lvl="7" marL="3657600" rtl="0" algn="l">
              <a:lnSpc>
                <a:spcPct val="100000"/>
              </a:lnSpc>
              <a:spcBef>
                <a:spcPts val="600"/>
              </a:spcBef>
              <a:spcAft>
                <a:spcPts val="0"/>
              </a:spcAft>
              <a:buClr>
                <a:schemeClr val="dk1"/>
              </a:buClr>
              <a:buSzPts val="1800"/>
              <a:buChar char="–"/>
              <a:defRPr sz="1800"/>
            </a:lvl8pPr>
            <a:lvl9pPr indent="-342900" lvl="8" marL="4114800" rtl="0" algn="l">
              <a:lnSpc>
                <a:spcPct val="100000"/>
              </a:lnSpc>
              <a:spcBef>
                <a:spcPts val="600"/>
              </a:spcBef>
              <a:spcAft>
                <a:spcPts val="0"/>
              </a:spcAft>
              <a:buClr>
                <a:schemeClr val="dk1"/>
              </a:buClr>
              <a:buSzPts val="1800"/>
              <a:buChar char="–"/>
              <a:defRPr sz="1800"/>
            </a:lvl9pPr>
          </a:lstStyle>
          <a:p/>
        </p:txBody>
      </p:sp>
      <p:cxnSp>
        <p:nvCxnSpPr>
          <p:cNvPr id="420" name="Google Shape;420;p80"/>
          <p:cNvCxnSpPr/>
          <p:nvPr/>
        </p:nvCxnSpPr>
        <p:spPr>
          <a:xfrm>
            <a:off x="457200" y="457200"/>
            <a:ext cx="8229600" cy="0"/>
          </a:xfrm>
          <a:prstGeom prst="straightConnector1">
            <a:avLst/>
          </a:prstGeom>
          <a:noFill/>
          <a:ln cap="flat" cmpd="sng" w="47625">
            <a:solidFill>
              <a:schemeClr val="lt1"/>
            </a:solidFill>
            <a:prstDash val="solid"/>
            <a:round/>
            <a:headEnd len="sm" w="sm" type="none"/>
            <a:tailEnd len="sm" w="sm" type="none"/>
          </a:ln>
        </p:spPr>
      </p:cxnSp>
      <p:sp>
        <p:nvSpPr>
          <p:cNvPr id="421" name="Google Shape;421;p80"/>
          <p:cNvSpPr/>
          <p:nvPr/>
        </p:nvSpPr>
        <p:spPr>
          <a:xfrm>
            <a:off x="312863" y="4518977"/>
            <a:ext cx="1150426" cy="609524"/>
          </a:xfrm>
          <a:prstGeom prst="rect">
            <a:avLst/>
          </a:prstGeom>
          <a:noFill/>
          <a:ln>
            <a:noFill/>
          </a:ln>
        </p:spPr>
      </p:sp>
      <p:sp>
        <p:nvSpPr>
          <p:cNvPr id="422" name="Google Shape;422;p80"/>
          <p:cNvSpPr txBox="1"/>
          <p:nvPr/>
        </p:nvSpPr>
        <p:spPr>
          <a:xfrm>
            <a:off x="2603090" y="4700032"/>
            <a:ext cx="4232700" cy="228600"/>
          </a:xfrm>
          <a:prstGeom prst="rect">
            <a:avLst/>
          </a:prstGeom>
          <a:noFill/>
          <a:ln>
            <a:noFill/>
          </a:ln>
        </p:spPr>
        <p:txBody>
          <a:bodyPr anchorCtr="0" anchor="b" bIns="0" lIns="0" spcFirstLastPara="1" rIns="182875"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Arial Narrow"/>
                <a:ea typeface="Arial Narrow"/>
                <a:cs typeface="Arial Narrow"/>
                <a:sym typeface="Arial Narrow"/>
              </a:rPr>
              <a:t>Confidential and proprietary materials for authorized Verizon Connect personnel and outside agencies only. Use, disclosure or distribution of this material is not permitted to any unauthorized persons or third parties except by written agreement.</a:t>
            </a:r>
            <a:endParaRPr b="0" i="0" sz="1400" u="none" cap="none" strike="noStrike">
              <a:solidFill>
                <a:srgbClr val="000000"/>
              </a:solidFill>
              <a:latin typeface="Arial"/>
              <a:ea typeface="Arial"/>
              <a:cs typeface="Arial"/>
              <a:sym typeface="Arial"/>
            </a:endParaRPr>
          </a:p>
        </p:txBody>
      </p:sp>
      <p:sp>
        <p:nvSpPr>
          <p:cNvPr id="423" name="Google Shape;423;p80"/>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_1">
    <p:spTree>
      <p:nvGrpSpPr>
        <p:cNvPr id="424" name="Shape 424"/>
        <p:cNvGrpSpPr/>
        <p:nvPr/>
      </p:nvGrpSpPr>
      <p:grpSpPr>
        <a:xfrm>
          <a:off x="0" y="0"/>
          <a:ext cx="0" cy="0"/>
          <a:chOff x="0" y="0"/>
          <a:chExt cx="0" cy="0"/>
        </a:xfrm>
      </p:grpSpPr>
      <p:cxnSp>
        <p:nvCxnSpPr>
          <p:cNvPr id="425" name="Google Shape;425;p8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6" name="Shape 426"/>
        <p:cNvGrpSpPr/>
        <p:nvPr/>
      </p:nvGrpSpPr>
      <p:grpSpPr>
        <a:xfrm>
          <a:off x="0" y="0"/>
          <a:ext cx="0" cy="0"/>
          <a:chOff x="0" y="0"/>
          <a:chExt cx="0" cy="0"/>
        </a:xfrm>
      </p:grpSpPr>
      <p:sp>
        <p:nvSpPr>
          <p:cNvPr id="427" name="Google Shape;427;p8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8" name="Google Shape;428;p8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9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600"/>
              </a:spcBef>
              <a:spcAft>
                <a:spcPts val="0"/>
              </a:spcAft>
              <a:buSzPts val="2800"/>
              <a:buNone/>
              <a:defRPr sz="2800"/>
            </a:lvl3pPr>
            <a:lvl4pPr lvl="3" rtl="0" algn="ctr">
              <a:lnSpc>
                <a:spcPct val="100000"/>
              </a:lnSpc>
              <a:spcBef>
                <a:spcPts val="600"/>
              </a:spcBef>
              <a:spcAft>
                <a:spcPts val="0"/>
              </a:spcAft>
              <a:buSzPts val="2800"/>
              <a:buNone/>
              <a:defRPr sz="2800"/>
            </a:lvl4pPr>
            <a:lvl5pPr lvl="4" rtl="0" algn="ctr">
              <a:lnSpc>
                <a:spcPct val="100000"/>
              </a:lnSpc>
              <a:spcBef>
                <a:spcPts val="600"/>
              </a:spcBef>
              <a:spcAft>
                <a:spcPts val="0"/>
              </a:spcAft>
              <a:buSzPts val="2800"/>
              <a:buNone/>
              <a:defRPr sz="2800"/>
            </a:lvl5pPr>
            <a:lvl6pPr lvl="5" rtl="0" algn="ctr">
              <a:lnSpc>
                <a:spcPct val="100000"/>
              </a:lnSpc>
              <a:spcBef>
                <a:spcPts val="600"/>
              </a:spcBef>
              <a:spcAft>
                <a:spcPts val="0"/>
              </a:spcAft>
              <a:buSzPts val="2800"/>
              <a:buNone/>
              <a:defRPr sz="2800"/>
            </a:lvl6pPr>
            <a:lvl7pPr lvl="6" rtl="0" algn="ctr">
              <a:lnSpc>
                <a:spcPct val="100000"/>
              </a:lnSpc>
              <a:spcBef>
                <a:spcPts val="600"/>
              </a:spcBef>
              <a:spcAft>
                <a:spcPts val="0"/>
              </a:spcAft>
              <a:buSzPts val="2800"/>
              <a:buNone/>
              <a:defRPr sz="2800"/>
            </a:lvl7pPr>
            <a:lvl8pPr lvl="7" rtl="0" algn="ctr">
              <a:lnSpc>
                <a:spcPct val="100000"/>
              </a:lnSpc>
              <a:spcBef>
                <a:spcPts val="600"/>
              </a:spcBef>
              <a:spcAft>
                <a:spcPts val="0"/>
              </a:spcAft>
              <a:buSzPts val="2800"/>
              <a:buNone/>
              <a:defRPr sz="2800"/>
            </a:lvl8pPr>
            <a:lvl9pPr lvl="8" rtl="0" algn="ctr">
              <a:lnSpc>
                <a:spcPct val="100000"/>
              </a:lnSpc>
              <a:spcBef>
                <a:spcPts val="600"/>
              </a:spcBef>
              <a:spcAft>
                <a:spcPts val="0"/>
              </a:spcAft>
              <a:buSzPts val="2800"/>
              <a:buNone/>
              <a:defRPr sz="2800"/>
            </a:lvl9pPr>
          </a:lstStyle>
          <a:p/>
        </p:txBody>
      </p:sp>
      <p:sp>
        <p:nvSpPr>
          <p:cNvPr id="429" name="Google Shape;429;p82"/>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tatement and Chart">
  <p:cSld name="One Statement and Chart">
    <p:spTree>
      <p:nvGrpSpPr>
        <p:cNvPr id="430" name="Shape 430"/>
        <p:cNvGrpSpPr/>
        <p:nvPr/>
      </p:nvGrpSpPr>
      <p:grpSpPr>
        <a:xfrm>
          <a:off x="0" y="0"/>
          <a:ext cx="0" cy="0"/>
          <a:chOff x="0" y="0"/>
          <a:chExt cx="0" cy="0"/>
        </a:xfrm>
      </p:grpSpPr>
      <p:sp>
        <p:nvSpPr>
          <p:cNvPr id="431" name="Google Shape;431;p83"/>
          <p:cNvSpPr/>
          <p:nvPr>
            <p:ph idx="2" type="chart"/>
          </p:nvPr>
        </p:nvSpPr>
        <p:spPr>
          <a:xfrm>
            <a:off x="4572000" y="594360"/>
            <a:ext cx="4114800" cy="3844200"/>
          </a:xfrm>
          <a:prstGeom prst="rect">
            <a:avLst/>
          </a:prstGeom>
          <a:noFill/>
          <a:ln>
            <a:noFill/>
          </a:ln>
        </p:spPr>
        <p:txBody>
          <a:bodyPr anchorCtr="0" anchor="ctr" bIns="0" lIns="0" spcFirstLastPara="1" rIns="0" wrap="square" tIns="0">
            <a:noAutofit/>
          </a:bodyPr>
          <a:lstStyle>
            <a:lvl1pPr lvl="0" marR="0" rtl="0" algn="ctr">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432" name="Google Shape;432;p8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rtl="0" algn="r">
              <a:spcBef>
                <a:spcPts val="0"/>
              </a:spcBef>
              <a:buNone/>
              <a:defRPr b="1" sz="700">
                <a:solidFill>
                  <a:schemeClr val="dk1"/>
                </a:solidFill>
                <a:latin typeface="Verizon NHG DS"/>
                <a:ea typeface="Verizon NHG DS"/>
                <a:cs typeface="Verizon NHG DS"/>
                <a:sym typeface="Verizon NHG DS"/>
              </a:defRPr>
            </a:lvl1pPr>
            <a:lvl2pPr indent="0" lvl="1" marL="0" rtl="0" algn="r">
              <a:spcBef>
                <a:spcPts val="0"/>
              </a:spcBef>
              <a:buNone/>
              <a:defRPr b="1" sz="700">
                <a:solidFill>
                  <a:schemeClr val="dk1"/>
                </a:solidFill>
                <a:latin typeface="Verizon NHG DS"/>
                <a:ea typeface="Verizon NHG DS"/>
                <a:cs typeface="Verizon NHG DS"/>
                <a:sym typeface="Verizon NHG DS"/>
              </a:defRPr>
            </a:lvl2pPr>
            <a:lvl3pPr indent="0" lvl="2" marL="0" rtl="0" algn="r">
              <a:spcBef>
                <a:spcPts val="0"/>
              </a:spcBef>
              <a:buNone/>
              <a:defRPr b="1" sz="700">
                <a:solidFill>
                  <a:schemeClr val="dk1"/>
                </a:solidFill>
                <a:latin typeface="Verizon NHG DS"/>
                <a:ea typeface="Verizon NHG DS"/>
                <a:cs typeface="Verizon NHG DS"/>
                <a:sym typeface="Verizon NHG DS"/>
              </a:defRPr>
            </a:lvl3pPr>
            <a:lvl4pPr indent="0" lvl="3" marL="0" rtl="0" algn="r">
              <a:spcBef>
                <a:spcPts val="0"/>
              </a:spcBef>
              <a:buNone/>
              <a:defRPr b="1" sz="700">
                <a:solidFill>
                  <a:schemeClr val="dk1"/>
                </a:solidFill>
                <a:latin typeface="Verizon NHG DS"/>
                <a:ea typeface="Verizon NHG DS"/>
                <a:cs typeface="Verizon NHG DS"/>
                <a:sym typeface="Verizon NHG DS"/>
              </a:defRPr>
            </a:lvl4pPr>
            <a:lvl5pPr indent="0" lvl="4" marL="0" rtl="0" algn="r">
              <a:spcBef>
                <a:spcPts val="0"/>
              </a:spcBef>
              <a:buNone/>
              <a:defRPr b="1" sz="700">
                <a:solidFill>
                  <a:schemeClr val="dk1"/>
                </a:solidFill>
                <a:latin typeface="Verizon NHG DS"/>
                <a:ea typeface="Verizon NHG DS"/>
                <a:cs typeface="Verizon NHG DS"/>
                <a:sym typeface="Verizon NHG DS"/>
              </a:defRPr>
            </a:lvl5pPr>
            <a:lvl6pPr indent="0" lvl="5" marL="0" rtl="0" algn="r">
              <a:spcBef>
                <a:spcPts val="0"/>
              </a:spcBef>
              <a:buNone/>
              <a:defRPr b="1" sz="700">
                <a:solidFill>
                  <a:schemeClr val="dk1"/>
                </a:solidFill>
                <a:latin typeface="Verizon NHG DS"/>
                <a:ea typeface="Verizon NHG DS"/>
                <a:cs typeface="Verizon NHG DS"/>
                <a:sym typeface="Verizon NHG DS"/>
              </a:defRPr>
            </a:lvl6pPr>
            <a:lvl7pPr indent="0" lvl="6" marL="0" rtl="0" algn="r">
              <a:spcBef>
                <a:spcPts val="0"/>
              </a:spcBef>
              <a:buNone/>
              <a:defRPr b="1" sz="700">
                <a:solidFill>
                  <a:schemeClr val="dk1"/>
                </a:solidFill>
                <a:latin typeface="Verizon NHG DS"/>
                <a:ea typeface="Verizon NHG DS"/>
                <a:cs typeface="Verizon NHG DS"/>
                <a:sym typeface="Verizon NHG DS"/>
              </a:defRPr>
            </a:lvl7pPr>
            <a:lvl8pPr indent="0" lvl="7" marL="0" rtl="0" algn="r">
              <a:spcBef>
                <a:spcPts val="0"/>
              </a:spcBef>
              <a:buNone/>
              <a:defRPr b="1" sz="700">
                <a:solidFill>
                  <a:schemeClr val="dk1"/>
                </a:solidFill>
                <a:latin typeface="Verizon NHG DS"/>
                <a:ea typeface="Verizon NHG DS"/>
                <a:cs typeface="Verizon NHG DS"/>
                <a:sym typeface="Verizon NHG DS"/>
              </a:defRPr>
            </a:lvl8pPr>
            <a:lvl9pPr indent="0" lvl="8" marL="0" rtl="0" algn="r">
              <a:spcBef>
                <a:spcPts val="0"/>
              </a:spcBef>
              <a:buNone/>
              <a:defRPr b="1" sz="700">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433" name="Google Shape;433;p83"/>
          <p:cNvSpPr txBox="1"/>
          <p:nvPr>
            <p:ph idx="1" type="body"/>
          </p:nvPr>
        </p:nvSpPr>
        <p:spPr>
          <a:xfrm>
            <a:off x="457200" y="1459580"/>
            <a:ext cx="39330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800"/>
              <a:buNone/>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cxnSp>
        <p:nvCxnSpPr>
          <p:cNvPr id="434" name="Google Shape;434;p8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35" name="Google Shape;435;p83"/>
          <p:cNvSpPr txBox="1"/>
          <p:nvPr>
            <p:ph type="title"/>
          </p:nvPr>
        </p:nvSpPr>
        <p:spPr>
          <a:xfrm>
            <a:off x="457200" y="590550"/>
            <a:ext cx="393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_2">
    <p:spTree>
      <p:nvGrpSpPr>
        <p:cNvPr id="436" name="Shape 436"/>
        <p:cNvGrpSpPr/>
        <p:nvPr/>
      </p:nvGrpSpPr>
      <p:grpSpPr>
        <a:xfrm>
          <a:off x="0" y="0"/>
          <a:ext cx="0" cy="0"/>
          <a:chOff x="0" y="0"/>
          <a:chExt cx="0" cy="0"/>
        </a:xfrm>
      </p:grpSpPr>
      <p:sp>
        <p:nvSpPr>
          <p:cNvPr id="437" name="Google Shape;437;p84"/>
          <p:cNvSpPr txBox="1"/>
          <p:nvPr>
            <p:ph idx="1" type="body"/>
          </p:nvPr>
        </p:nvSpPr>
        <p:spPr>
          <a:xfrm>
            <a:off x="457200" y="1459580"/>
            <a:ext cx="7086600" cy="3017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438" name="Google Shape;438;p84"/>
          <p:cNvSpPr txBox="1"/>
          <p:nvPr>
            <p:ph idx="10" type="dt"/>
          </p:nvPr>
        </p:nvSpPr>
        <p:spPr>
          <a:xfrm>
            <a:off x="7543800" y="4700016"/>
            <a:ext cx="914400" cy="2286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7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9" name="Google Shape;439;p8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1" i="0" sz="700" u="none" cap="none" strike="noStrike">
                <a:solidFill>
                  <a:schemeClr val="dk1"/>
                </a:solidFill>
                <a:latin typeface="Arial"/>
                <a:ea typeface="Arial"/>
                <a:cs typeface="Arial"/>
                <a:sym typeface="Arial"/>
              </a:defRPr>
            </a:lvl1pPr>
            <a:lvl2pPr indent="0" lvl="1" marL="0" marR="0" rtl="0" algn="r">
              <a:spcBef>
                <a:spcPts val="0"/>
              </a:spcBef>
              <a:buNone/>
              <a:defRPr b="1" i="0" sz="700" u="none" cap="none" strike="noStrike">
                <a:solidFill>
                  <a:schemeClr val="dk1"/>
                </a:solidFill>
                <a:latin typeface="Arial"/>
                <a:ea typeface="Arial"/>
                <a:cs typeface="Arial"/>
                <a:sym typeface="Arial"/>
              </a:defRPr>
            </a:lvl2pPr>
            <a:lvl3pPr indent="0" lvl="2" marL="0" marR="0" rtl="0" algn="r">
              <a:spcBef>
                <a:spcPts val="0"/>
              </a:spcBef>
              <a:buNone/>
              <a:defRPr b="1" i="0" sz="700" u="none" cap="none" strike="noStrike">
                <a:solidFill>
                  <a:schemeClr val="dk1"/>
                </a:solidFill>
                <a:latin typeface="Arial"/>
                <a:ea typeface="Arial"/>
                <a:cs typeface="Arial"/>
                <a:sym typeface="Arial"/>
              </a:defRPr>
            </a:lvl3pPr>
            <a:lvl4pPr indent="0" lvl="3" marL="0" marR="0" rtl="0" algn="r">
              <a:spcBef>
                <a:spcPts val="0"/>
              </a:spcBef>
              <a:buNone/>
              <a:defRPr b="1" i="0" sz="700" u="none" cap="none" strike="noStrike">
                <a:solidFill>
                  <a:schemeClr val="dk1"/>
                </a:solidFill>
                <a:latin typeface="Arial"/>
                <a:ea typeface="Arial"/>
                <a:cs typeface="Arial"/>
                <a:sym typeface="Arial"/>
              </a:defRPr>
            </a:lvl4pPr>
            <a:lvl5pPr indent="0" lvl="4" marL="0" marR="0" rtl="0" algn="r">
              <a:spcBef>
                <a:spcPts val="0"/>
              </a:spcBef>
              <a:buNone/>
              <a:defRPr b="1" i="0" sz="700" u="none" cap="none" strike="noStrike">
                <a:solidFill>
                  <a:schemeClr val="dk1"/>
                </a:solidFill>
                <a:latin typeface="Arial"/>
                <a:ea typeface="Arial"/>
                <a:cs typeface="Arial"/>
                <a:sym typeface="Arial"/>
              </a:defRPr>
            </a:lvl5pPr>
            <a:lvl6pPr indent="0" lvl="5" marL="0" marR="0" rtl="0" algn="r">
              <a:spcBef>
                <a:spcPts val="0"/>
              </a:spcBef>
              <a:buNone/>
              <a:defRPr b="1" i="0" sz="700" u="none" cap="none" strike="noStrike">
                <a:solidFill>
                  <a:schemeClr val="dk1"/>
                </a:solidFill>
                <a:latin typeface="Arial"/>
                <a:ea typeface="Arial"/>
                <a:cs typeface="Arial"/>
                <a:sym typeface="Arial"/>
              </a:defRPr>
            </a:lvl6pPr>
            <a:lvl7pPr indent="0" lvl="6" marL="0" marR="0" rtl="0" algn="r">
              <a:spcBef>
                <a:spcPts val="0"/>
              </a:spcBef>
              <a:buNone/>
              <a:defRPr b="1" i="0" sz="700" u="none" cap="none" strike="noStrike">
                <a:solidFill>
                  <a:schemeClr val="dk1"/>
                </a:solidFill>
                <a:latin typeface="Arial"/>
                <a:ea typeface="Arial"/>
                <a:cs typeface="Arial"/>
                <a:sym typeface="Arial"/>
              </a:defRPr>
            </a:lvl7pPr>
            <a:lvl8pPr indent="0" lvl="7" marL="0" marR="0" rtl="0" algn="r">
              <a:spcBef>
                <a:spcPts val="0"/>
              </a:spcBef>
              <a:buNone/>
              <a:defRPr b="1" i="0" sz="700" u="none" cap="none" strike="noStrike">
                <a:solidFill>
                  <a:schemeClr val="dk1"/>
                </a:solidFill>
                <a:latin typeface="Arial"/>
                <a:ea typeface="Arial"/>
                <a:cs typeface="Arial"/>
                <a:sym typeface="Arial"/>
              </a:defRPr>
            </a:lvl8pPr>
            <a:lvl9pPr indent="0" lvl="8" marL="0" marR="0" rtl="0" algn="r">
              <a:spcBef>
                <a:spcPts val="0"/>
              </a:spcBef>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440" name="Google Shape;440;p8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41" name="Google Shape;441;p84"/>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indent="0" lvl="0" mar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Black">
  <p:cSld name="Agenda Black">
    <p:bg>
      <p:bgPr>
        <a:solidFill>
          <a:schemeClr val="dk1"/>
        </a:solidFill>
      </p:bgPr>
    </p:bg>
    <p:spTree>
      <p:nvGrpSpPr>
        <p:cNvPr id="448" name="Shape 448"/>
        <p:cNvGrpSpPr/>
        <p:nvPr/>
      </p:nvGrpSpPr>
      <p:grpSpPr>
        <a:xfrm>
          <a:off x="0" y="0"/>
          <a:ext cx="0" cy="0"/>
          <a:chOff x="0" y="0"/>
          <a:chExt cx="0" cy="0"/>
        </a:xfrm>
      </p:grpSpPr>
      <p:sp>
        <p:nvSpPr>
          <p:cNvPr id="449" name="Google Shape;449;p86"/>
          <p:cNvSpPr txBox="1"/>
          <p:nvPr>
            <p:ph type="title"/>
          </p:nvPr>
        </p:nvSpPr>
        <p:spPr>
          <a:xfrm>
            <a:off x="457201" y="59436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1"/>
              </a:buClr>
              <a:buSzPts val="2400"/>
              <a:buFont typeface="Arial"/>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50" name="Google Shape;450;p86"/>
          <p:cNvSpPr txBox="1"/>
          <p:nvPr>
            <p:ph idx="1" type="body"/>
          </p:nvPr>
        </p:nvSpPr>
        <p:spPr>
          <a:xfrm>
            <a:off x="457200" y="1459581"/>
            <a:ext cx="8229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lt1"/>
              </a:buClr>
              <a:buSzPts val="1600"/>
              <a:buFont typeface="Verizon NHG DS"/>
              <a:buAutoNum type="arabicPeriod"/>
              <a:defRPr sz="1600">
                <a:solidFill>
                  <a:schemeClr val="lt1"/>
                </a:solidFill>
              </a:defRPr>
            </a:lvl1pPr>
            <a:lvl2pPr indent="-228600" lvl="1" marL="914400" rtl="0" algn="l">
              <a:lnSpc>
                <a:spcPct val="100000"/>
              </a:lnSpc>
              <a:spcBef>
                <a:spcPts val="900"/>
              </a:spcBef>
              <a:spcAft>
                <a:spcPts val="0"/>
              </a:spcAft>
              <a:buClr>
                <a:schemeClr val="lt1"/>
              </a:buClr>
              <a:buSzPts val="1200"/>
              <a:buFont typeface="Arial"/>
              <a:buNone/>
              <a:defRPr>
                <a:solidFill>
                  <a:schemeClr val="lt1"/>
                </a:solidFill>
              </a:defRPr>
            </a:lvl2pPr>
            <a:lvl3pPr indent="-304800" lvl="2" marL="1371600" rtl="0" algn="l">
              <a:lnSpc>
                <a:spcPct val="100000"/>
              </a:lnSpc>
              <a:spcBef>
                <a:spcPts val="600"/>
              </a:spcBef>
              <a:spcAft>
                <a:spcPts val="0"/>
              </a:spcAft>
              <a:buClr>
                <a:schemeClr val="lt1"/>
              </a:buClr>
              <a:buSzPts val="1200"/>
              <a:buChar char="•"/>
              <a:defRPr>
                <a:solidFill>
                  <a:schemeClr val="lt1"/>
                </a:solidFill>
              </a:defRPr>
            </a:lvl3pPr>
            <a:lvl4pPr indent="-304800" lvl="3" marL="1828800" rtl="0" algn="l">
              <a:lnSpc>
                <a:spcPct val="100000"/>
              </a:lnSpc>
              <a:spcBef>
                <a:spcPts val="600"/>
              </a:spcBef>
              <a:spcAft>
                <a:spcPts val="0"/>
              </a:spcAft>
              <a:buClr>
                <a:schemeClr val="lt1"/>
              </a:buClr>
              <a:buSzPts val="1200"/>
              <a:buChar char="–"/>
              <a:defRPr>
                <a:solidFill>
                  <a:schemeClr val="lt1"/>
                </a:solidFill>
              </a:defRPr>
            </a:lvl4pPr>
            <a:lvl5pPr indent="-304800" lvl="4" marL="2286000" rtl="0" algn="l">
              <a:lnSpc>
                <a:spcPct val="100000"/>
              </a:lnSpc>
              <a:spcBef>
                <a:spcPts val="600"/>
              </a:spcBef>
              <a:spcAft>
                <a:spcPts val="0"/>
              </a:spcAft>
              <a:buClr>
                <a:schemeClr val="lt1"/>
              </a:buClr>
              <a:buSzPts val="1200"/>
              <a:buChar char="–"/>
              <a:defRPr>
                <a:solidFill>
                  <a:schemeClr val="lt1"/>
                </a:solidFill>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cxnSp>
        <p:nvCxnSpPr>
          <p:cNvPr id="451" name="Google Shape;451;p86"/>
          <p:cNvCxnSpPr/>
          <p:nvPr/>
        </p:nvCxnSpPr>
        <p:spPr>
          <a:xfrm>
            <a:off x="457200" y="457200"/>
            <a:ext cx="8229600" cy="0"/>
          </a:xfrm>
          <a:prstGeom prst="straightConnector1">
            <a:avLst/>
          </a:prstGeom>
          <a:noFill/>
          <a:ln cap="flat" cmpd="sng" w="47625">
            <a:solidFill>
              <a:schemeClr val="lt1"/>
            </a:solidFill>
            <a:prstDash val="solid"/>
            <a:round/>
            <a:headEnd len="sm" w="sm" type="none"/>
            <a:tailEnd len="sm" w="sm" type="none"/>
          </a:ln>
        </p:spPr>
      </p:cxnSp>
      <p:sp>
        <p:nvSpPr>
          <p:cNvPr id="452" name="Google Shape;452;p8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3" name="Google Shape;453;p86"/>
          <p:cNvSpPr txBox="1"/>
          <p:nvPr/>
        </p:nvSpPr>
        <p:spPr>
          <a:xfrm>
            <a:off x="1333500" y="4700017"/>
            <a:ext cx="7124700" cy="213300"/>
          </a:xfrm>
          <a:prstGeom prst="rect">
            <a:avLst/>
          </a:prstGeom>
          <a:noFill/>
          <a:ln>
            <a:noFill/>
          </a:ln>
        </p:spPr>
        <p:txBody>
          <a:bodyPr anchorCtr="0" anchor="b" bIns="0" lIns="0" spcFirstLastPara="1" rIns="0" wrap="square" tIns="0">
            <a:noAutofit/>
          </a:bodyPr>
          <a:lstStyle/>
          <a:p>
            <a:pPr indent="0" lvl="0" marL="0" marR="0" rtl="0" algn="ctr">
              <a:lnSpc>
                <a:spcPct val="113840"/>
              </a:lnSpc>
              <a:spcBef>
                <a:spcPts val="0"/>
              </a:spcBef>
              <a:spcAft>
                <a:spcPts val="0"/>
              </a:spcAft>
              <a:buClr>
                <a:srgbClr val="000000"/>
              </a:buClr>
              <a:buSzPts val="700"/>
              <a:buFont typeface="Arial"/>
              <a:buNone/>
            </a:pPr>
            <a:r>
              <a:rPr b="0" i="0" lang="en" sz="700" u="none" cap="none" strike="noStrike">
                <a:solidFill>
                  <a:schemeClr val="lt1"/>
                </a:solidFill>
                <a:latin typeface="Arial"/>
                <a:ea typeface="Arial"/>
                <a:cs typeface="Arial"/>
                <a:sym typeface="Arial"/>
              </a:rPr>
              <a:t>Verizon confidential and proprietary. Unauthorized disclosure, reproduction or other use prohibited.</a:t>
            </a:r>
            <a:endParaRPr b="0" i="0" sz="700" u="none" cap="none" strike="noStrike">
              <a:solidFill>
                <a:schemeClr val="lt1"/>
              </a:solidFill>
              <a:latin typeface="Arial"/>
              <a:ea typeface="Arial"/>
              <a:cs typeface="Arial"/>
              <a:sym typeface="Arial"/>
            </a:endParaRPr>
          </a:p>
        </p:txBody>
      </p:sp>
      <p:sp>
        <p:nvSpPr>
          <p:cNvPr id="454" name="Google Shape;454;p86"/>
          <p:cNvSpPr/>
          <p:nvPr/>
        </p:nvSpPr>
        <p:spPr>
          <a:xfrm>
            <a:off x="108488" y="4531602"/>
            <a:ext cx="2588100" cy="5709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55" name="Google Shape;455;p86"/>
          <p:cNvPicPr preferRelativeResize="0"/>
          <p:nvPr/>
        </p:nvPicPr>
        <p:blipFill rotWithShape="1">
          <a:blip r:embed="rId2">
            <a:alphaModFix/>
          </a:blip>
          <a:srcRect b="0" l="0" r="0" t="0"/>
          <a:stretch/>
        </p:blipFill>
        <p:spPr>
          <a:xfrm>
            <a:off x="352422" y="4615079"/>
            <a:ext cx="1069848" cy="384837"/>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Project Overview">
    <p:spTree>
      <p:nvGrpSpPr>
        <p:cNvPr id="456" name="Shape 456"/>
        <p:cNvGrpSpPr/>
        <p:nvPr/>
      </p:nvGrpSpPr>
      <p:grpSpPr>
        <a:xfrm>
          <a:off x="0" y="0"/>
          <a:ext cx="0" cy="0"/>
          <a:chOff x="0" y="0"/>
          <a:chExt cx="0" cy="0"/>
        </a:xfrm>
      </p:grpSpPr>
      <p:cxnSp>
        <p:nvCxnSpPr>
          <p:cNvPr id="457" name="Google Shape;457;p8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58" name="Google Shape;458;p87"/>
          <p:cNvSpPr txBox="1"/>
          <p:nvPr>
            <p:ph idx="1" type="body"/>
          </p:nvPr>
        </p:nvSpPr>
        <p:spPr>
          <a:xfrm>
            <a:off x="458630" y="925043"/>
            <a:ext cx="8228100" cy="355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333333"/>
              </a:buClr>
              <a:buSzPts val="900"/>
              <a:buFont typeface="Arial"/>
              <a:buNone/>
              <a:defRPr b="0" sz="900">
                <a:solidFill>
                  <a:srgbClr val="333333"/>
                </a:solidFill>
              </a:defRPr>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42900" lvl="8" marL="4114800" rtl="0" algn="l">
              <a:lnSpc>
                <a:spcPct val="100000"/>
              </a:lnSpc>
              <a:spcBef>
                <a:spcPts val="600"/>
              </a:spcBef>
              <a:spcAft>
                <a:spcPts val="0"/>
              </a:spcAft>
              <a:buClr>
                <a:schemeClr val="dk1"/>
              </a:buClr>
              <a:buSzPts val="1800"/>
              <a:buChar char="–"/>
              <a:defRPr/>
            </a:lvl9pPr>
          </a:lstStyle>
          <a:p/>
        </p:txBody>
      </p:sp>
      <p:sp>
        <p:nvSpPr>
          <p:cNvPr id="459" name="Google Shape;459;p87"/>
          <p:cNvSpPr/>
          <p:nvPr>
            <p:ph idx="2" type="pic"/>
          </p:nvPr>
        </p:nvSpPr>
        <p:spPr>
          <a:xfrm>
            <a:off x="456564" y="1427164"/>
            <a:ext cx="8230200" cy="24210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460" name="Google Shape;460;p87"/>
          <p:cNvSpPr txBox="1"/>
          <p:nvPr>
            <p:ph idx="10" type="dt"/>
          </p:nvPr>
        </p:nvSpPr>
        <p:spPr>
          <a:xfrm>
            <a:off x="7543800" y="4700588"/>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9pPr>
          </a:lstStyle>
          <a:p/>
        </p:txBody>
      </p:sp>
      <p:sp>
        <p:nvSpPr>
          <p:cNvPr id="461" name="Google Shape;461;p87"/>
          <p:cNvSpPr txBox="1"/>
          <p:nvPr>
            <p:ph idx="12" type="sldNum"/>
          </p:nvPr>
        </p:nvSpPr>
        <p:spPr>
          <a:xfrm>
            <a:off x="8458200" y="4700588"/>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rse Section Header">
  <p:cSld name="Reverse Section Header">
    <p:bg>
      <p:bgPr>
        <a:solidFill>
          <a:schemeClr val="dk1"/>
        </a:solidFill>
      </p:bgPr>
    </p:bg>
    <p:spTree>
      <p:nvGrpSpPr>
        <p:cNvPr id="462" name="Shape 462"/>
        <p:cNvGrpSpPr/>
        <p:nvPr/>
      </p:nvGrpSpPr>
      <p:grpSpPr>
        <a:xfrm>
          <a:off x="0" y="0"/>
          <a:ext cx="0" cy="0"/>
          <a:chOff x="0" y="0"/>
          <a:chExt cx="0" cy="0"/>
        </a:xfrm>
      </p:grpSpPr>
      <p:sp>
        <p:nvSpPr>
          <p:cNvPr id="463" name="Google Shape;463;p88"/>
          <p:cNvSpPr txBox="1"/>
          <p:nvPr>
            <p:ph type="title"/>
          </p:nvPr>
        </p:nvSpPr>
        <p:spPr>
          <a:xfrm>
            <a:off x="457201" y="594360"/>
            <a:ext cx="8229600" cy="1413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2"/>
              </a:buClr>
              <a:buSzPts val="4000"/>
              <a:buFont typeface="Arial"/>
              <a:buNone/>
              <a:defRPr b="1" sz="4000" cap="none">
                <a:solidFill>
                  <a:schemeClr val="lt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64" name="Google Shape;464;p88"/>
          <p:cNvSpPr txBox="1"/>
          <p:nvPr>
            <p:ph idx="1" type="body"/>
          </p:nvPr>
        </p:nvSpPr>
        <p:spPr>
          <a:xfrm>
            <a:off x="457200" y="2057400"/>
            <a:ext cx="8229600" cy="2381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lt2"/>
              </a:buClr>
              <a:buSzPts val="1800"/>
              <a:buFont typeface="Arial"/>
              <a:buNone/>
              <a:defRPr b="0" i="0" sz="1800">
                <a:solidFill>
                  <a:schemeClr val="lt2"/>
                </a:solidFill>
                <a:latin typeface="Arial"/>
                <a:ea typeface="Arial"/>
                <a:cs typeface="Arial"/>
                <a:sym typeface="Arial"/>
              </a:defRPr>
            </a:lvl1pPr>
            <a:lvl2pPr indent="-228600" lvl="1" marL="914400" rtl="0" algn="l">
              <a:lnSpc>
                <a:spcPct val="100000"/>
              </a:lnSpc>
              <a:spcBef>
                <a:spcPts val="900"/>
              </a:spcBef>
              <a:spcAft>
                <a:spcPts val="0"/>
              </a:spcAft>
              <a:buClr>
                <a:schemeClr val="lt2"/>
              </a:buClr>
              <a:buSzPts val="1800"/>
              <a:buFont typeface="Arial"/>
              <a:buNone/>
              <a:defRPr b="0" i="0" sz="1800">
                <a:solidFill>
                  <a:schemeClr val="lt2"/>
                </a:solidFill>
                <a:latin typeface="Arial"/>
                <a:ea typeface="Arial"/>
                <a:cs typeface="Arial"/>
                <a:sym typeface="Arial"/>
              </a:defRPr>
            </a:lvl2pPr>
            <a:lvl3pPr indent="-342900" lvl="2" marL="1371600" rtl="0" algn="l">
              <a:lnSpc>
                <a:spcPct val="100000"/>
              </a:lnSpc>
              <a:spcBef>
                <a:spcPts val="600"/>
              </a:spcBef>
              <a:spcAft>
                <a:spcPts val="0"/>
              </a:spcAft>
              <a:buClr>
                <a:schemeClr val="lt2"/>
              </a:buClr>
              <a:buSzPts val="1800"/>
              <a:buChar char="•"/>
              <a:defRPr b="0" i="0" sz="1800">
                <a:solidFill>
                  <a:schemeClr val="lt2"/>
                </a:solidFill>
                <a:latin typeface="Arial"/>
                <a:ea typeface="Arial"/>
                <a:cs typeface="Arial"/>
                <a:sym typeface="Arial"/>
              </a:defRPr>
            </a:lvl3pPr>
            <a:lvl4pPr indent="-342900" lvl="3" marL="1828800" rtl="0" algn="l">
              <a:lnSpc>
                <a:spcPct val="100000"/>
              </a:lnSpc>
              <a:spcBef>
                <a:spcPts val="600"/>
              </a:spcBef>
              <a:spcAft>
                <a:spcPts val="0"/>
              </a:spcAft>
              <a:buClr>
                <a:schemeClr val="lt2"/>
              </a:buClr>
              <a:buSzPts val="1800"/>
              <a:buChar char="–"/>
              <a:defRPr b="0" i="0" sz="1800">
                <a:solidFill>
                  <a:schemeClr val="lt2"/>
                </a:solidFill>
                <a:latin typeface="Arial"/>
                <a:ea typeface="Arial"/>
                <a:cs typeface="Arial"/>
                <a:sym typeface="Arial"/>
              </a:defRPr>
            </a:lvl4pPr>
            <a:lvl5pPr indent="-342900" lvl="4" marL="2286000" rtl="0" algn="l">
              <a:lnSpc>
                <a:spcPct val="100000"/>
              </a:lnSpc>
              <a:spcBef>
                <a:spcPts val="600"/>
              </a:spcBef>
              <a:spcAft>
                <a:spcPts val="0"/>
              </a:spcAft>
              <a:buClr>
                <a:schemeClr val="lt2"/>
              </a:buClr>
              <a:buSzPts val="1800"/>
              <a:buChar char="–"/>
              <a:defRPr b="0" i="0" sz="1800">
                <a:solidFill>
                  <a:schemeClr val="lt2"/>
                </a:solidFill>
                <a:latin typeface="Arial"/>
                <a:ea typeface="Arial"/>
                <a:cs typeface="Arial"/>
                <a:sym typeface="Arial"/>
              </a:defRPr>
            </a:lvl5pPr>
            <a:lvl6pPr indent="-342900" lvl="5" marL="2743200" rtl="0" algn="l">
              <a:lnSpc>
                <a:spcPct val="100000"/>
              </a:lnSpc>
              <a:spcBef>
                <a:spcPts val="600"/>
              </a:spcBef>
              <a:spcAft>
                <a:spcPts val="0"/>
              </a:spcAft>
              <a:buClr>
                <a:schemeClr val="dk1"/>
              </a:buClr>
              <a:buSzPts val="1800"/>
              <a:buChar char="–"/>
              <a:defRPr sz="1800"/>
            </a:lvl6pPr>
            <a:lvl7pPr indent="-342900" lvl="6" marL="3200400" rtl="0" algn="l">
              <a:lnSpc>
                <a:spcPct val="100000"/>
              </a:lnSpc>
              <a:spcBef>
                <a:spcPts val="600"/>
              </a:spcBef>
              <a:spcAft>
                <a:spcPts val="0"/>
              </a:spcAft>
              <a:buClr>
                <a:schemeClr val="dk1"/>
              </a:buClr>
              <a:buSzPts val="1800"/>
              <a:buChar char="–"/>
              <a:defRPr sz="1800"/>
            </a:lvl7pPr>
            <a:lvl8pPr indent="-342900" lvl="7" marL="3657600" rtl="0" algn="l">
              <a:lnSpc>
                <a:spcPct val="100000"/>
              </a:lnSpc>
              <a:spcBef>
                <a:spcPts val="600"/>
              </a:spcBef>
              <a:spcAft>
                <a:spcPts val="0"/>
              </a:spcAft>
              <a:buClr>
                <a:schemeClr val="dk1"/>
              </a:buClr>
              <a:buSzPts val="1800"/>
              <a:buChar char="–"/>
              <a:defRPr sz="1800"/>
            </a:lvl8pPr>
            <a:lvl9pPr indent="-342900" lvl="8" marL="4114800" rtl="0" algn="l">
              <a:lnSpc>
                <a:spcPct val="100000"/>
              </a:lnSpc>
              <a:spcBef>
                <a:spcPts val="600"/>
              </a:spcBef>
              <a:spcAft>
                <a:spcPts val="0"/>
              </a:spcAft>
              <a:buClr>
                <a:schemeClr val="dk1"/>
              </a:buClr>
              <a:buSzPts val="1800"/>
              <a:buChar char="–"/>
              <a:defRPr sz="1800"/>
            </a:lvl9pPr>
          </a:lstStyle>
          <a:p/>
        </p:txBody>
      </p:sp>
      <p:cxnSp>
        <p:nvCxnSpPr>
          <p:cNvPr id="465" name="Google Shape;465;p88"/>
          <p:cNvCxnSpPr/>
          <p:nvPr/>
        </p:nvCxnSpPr>
        <p:spPr>
          <a:xfrm>
            <a:off x="457200" y="457200"/>
            <a:ext cx="8229600" cy="0"/>
          </a:xfrm>
          <a:prstGeom prst="straightConnector1">
            <a:avLst/>
          </a:prstGeom>
          <a:noFill/>
          <a:ln cap="flat" cmpd="sng" w="47625">
            <a:solidFill>
              <a:schemeClr val="lt2"/>
            </a:solidFill>
            <a:prstDash val="solid"/>
            <a:round/>
            <a:headEnd len="sm" w="sm" type="none"/>
            <a:tailEnd len="sm" w="sm" type="none"/>
          </a:ln>
        </p:spPr>
      </p:cxnSp>
      <p:sp>
        <p:nvSpPr>
          <p:cNvPr id="466" name="Google Shape;466;p88"/>
          <p:cNvSpPr/>
          <p:nvPr/>
        </p:nvSpPr>
        <p:spPr>
          <a:xfrm>
            <a:off x="108488" y="4531602"/>
            <a:ext cx="2588100" cy="5709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67" name="Google Shape;467;p88"/>
          <p:cNvPicPr preferRelativeResize="0"/>
          <p:nvPr/>
        </p:nvPicPr>
        <p:blipFill rotWithShape="1">
          <a:blip r:embed="rId2">
            <a:alphaModFix/>
          </a:blip>
          <a:srcRect b="0" l="0" r="0" t="0"/>
          <a:stretch/>
        </p:blipFill>
        <p:spPr>
          <a:xfrm>
            <a:off x="352422" y="4615079"/>
            <a:ext cx="1069848" cy="384837"/>
          </a:xfrm>
          <a:prstGeom prst="rect">
            <a:avLst/>
          </a:prstGeom>
          <a:noFill/>
          <a:ln>
            <a:noFill/>
          </a:ln>
        </p:spPr>
      </p:pic>
      <p:sp>
        <p:nvSpPr>
          <p:cNvPr id="468" name="Google Shape;468;p88"/>
          <p:cNvSpPr txBox="1"/>
          <p:nvPr/>
        </p:nvSpPr>
        <p:spPr>
          <a:xfrm>
            <a:off x="1333500" y="4700017"/>
            <a:ext cx="7124700" cy="213300"/>
          </a:xfrm>
          <a:prstGeom prst="rect">
            <a:avLst/>
          </a:prstGeom>
          <a:noFill/>
          <a:ln>
            <a:noFill/>
          </a:ln>
        </p:spPr>
        <p:txBody>
          <a:bodyPr anchorCtr="0" anchor="b" bIns="0" lIns="0" spcFirstLastPara="1" rIns="0" wrap="square" tIns="0">
            <a:noAutofit/>
          </a:bodyPr>
          <a:lstStyle/>
          <a:p>
            <a:pPr indent="0" lvl="0" marL="0" marR="0" rtl="0" algn="ctr">
              <a:lnSpc>
                <a:spcPct val="113840"/>
              </a:lnSpc>
              <a:spcBef>
                <a:spcPts val="0"/>
              </a:spcBef>
              <a:spcAft>
                <a:spcPts val="0"/>
              </a:spcAft>
              <a:buClr>
                <a:srgbClr val="000000"/>
              </a:buClr>
              <a:buSzPts val="700"/>
              <a:buFont typeface="Arial"/>
              <a:buNone/>
            </a:pPr>
            <a:r>
              <a:rPr b="0" i="0" lang="en" sz="700" u="none" cap="none" strike="noStrike">
                <a:solidFill>
                  <a:schemeClr val="lt1"/>
                </a:solidFill>
                <a:latin typeface="Arial"/>
                <a:ea typeface="Arial"/>
                <a:cs typeface="Arial"/>
                <a:sym typeface="Arial"/>
              </a:rPr>
              <a:t>Verizon confidential and proprietary. Unauthorized disclosure, reproduction or other use prohibited.</a:t>
            </a:r>
            <a:endParaRPr b="0" i="0" sz="700" u="none" cap="none" strike="noStrike">
              <a:solidFill>
                <a:schemeClr val="lt1"/>
              </a:solidFill>
              <a:latin typeface="Arial"/>
              <a:ea typeface="Arial"/>
              <a:cs typeface="Arial"/>
              <a:sym typeface="Arial"/>
            </a:endParaRPr>
          </a:p>
        </p:txBody>
      </p:sp>
      <p:pic>
        <p:nvPicPr>
          <p:cNvPr id="469" name="Google Shape;469;p88"/>
          <p:cNvPicPr preferRelativeResize="0"/>
          <p:nvPr/>
        </p:nvPicPr>
        <p:blipFill rotWithShape="1">
          <a:blip r:embed="rId3">
            <a:alphaModFix/>
          </a:blip>
          <a:srcRect b="0" l="0" r="0" t="0"/>
          <a:stretch/>
        </p:blipFill>
        <p:spPr>
          <a:xfrm>
            <a:off x="7576638" y="4698090"/>
            <a:ext cx="1214940" cy="199651"/>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obj">
  <p:cSld name="OBJECT">
    <p:spTree>
      <p:nvGrpSpPr>
        <p:cNvPr id="470" name="Shape 470"/>
        <p:cNvGrpSpPr/>
        <p:nvPr/>
      </p:nvGrpSpPr>
      <p:grpSpPr>
        <a:xfrm>
          <a:off x="0" y="0"/>
          <a:ext cx="0" cy="0"/>
          <a:chOff x="0" y="0"/>
          <a:chExt cx="0" cy="0"/>
        </a:xfrm>
      </p:grpSpPr>
      <p:sp>
        <p:nvSpPr>
          <p:cNvPr id="471" name="Google Shape;471;p89"/>
          <p:cNvSpPr txBox="1"/>
          <p:nvPr>
            <p:ph type="title"/>
          </p:nvPr>
        </p:nvSpPr>
        <p:spPr>
          <a:xfrm>
            <a:off x="457200" y="594361"/>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Font typeface="Neue Haas Grotesk Display Std"/>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72" name="Google Shape;472;p89"/>
          <p:cNvSpPr txBox="1"/>
          <p:nvPr>
            <p:ph idx="1" type="body"/>
          </p:nvPr>
        </p:nvSpPr>
        <p:spPr>
          <a:xfrm>
            <a:off x="457200" y="1459582"/>
            <a:ext cx="7086600" cy="3017400"/>
          </a:xfrm>
          <a:prstGeom prst="rect">
            <a:avLst/>
          </a:prstGeom>
          <a:noFill/>
          <a:ln>
            <a:noFill/>
          </a:ln>
        </p:spPr>
        <p:txBody>
          <a:bodyPr anchorCtr="0" anchor="t" bIns="0" lIns="0" spcFirstLastPara="1" rIns="0" wrap="square" tIns="0">
            <a:noAutofit/>
          </a:bodyPr>
          <a:lstStyle>
            <a:lvl1pPr indent="-304800" lvl="0" marL="457200" rtl="0" algn="l">
              <a:lnSpc>
                <a:spcPct val="100000"/>
              </a:lnSpc>
              <a:spcBef>
                <a:spcPts val="900"/>
              </a:spcBef>
              <a:spcAft>
                <a:spcPts val="0"/>
              </a:spcAft>
              <a:buClr>
                <a:schemeClr val="dk1"/>
              </a:buClr>
              <a:buSzPts val="1200"/>
              <a:buFont typeface="Arial"/>
              <a:buAutoNum type="arabicPeriod"/>
              <a:defRPr sz="1600"/>
            </a:lvl1pPr>
            <a:lvl2pPr indent="-228600" lvl="1" marL="914400" rtl="0" algn="l">
              <a:lnSpc>
                <a:spcPct val="100000"/>
              </a:lnSpc>
              <a:spcBef>
                <a:spcPts val="900"/>
              </a:spcBef>
              <a:spcAft>
                <a:spcPts val="0"/>
              </a:spcAft>
              <a:buClr>
                <a:schemeClr val="dk1"/>
              </a:buClr>
              <a:buSzPts val="1400"/>
              <a:buFont typeface="Arial"/>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285750" lvl="8" marL="4114800" rtl="0" algn="l">
              <a:lnSpc>
                <a:spcPct val="100000"/>
              </a:lnSpc>
              <a:spcBef>
                <a:spcPts val="600"/>
              </a:spcBef>
              <a:spcAft>
                <a:spcPts val="0"/>
              </a:spcAft>
              <a:buClr>
                <a:schemeClr val="dk1"/>
              </a:buClr>
              <a:buSzPts val="900"/>
              <a:buChar char="–"/>
              <a:defRPr/>
            </a:lvl9pPr>
          </a:lstStyle>
          <a:p/>
        </p:txBody>
      </p:sp>
      <p:sp>
        <p:nvSpPr>
          <p:cNvPr id="473" name="Google Shape;473;p89"/>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0"/>
              </a:spcBef>
              <a:spcAft>
                <a:spcPts val="0"/>
              </a:spcAft>
              <a:buClr>
                <a:schemeClr val="dk1"/>
              </a:buClr>
              <a:buSzPts val="1100"/>
              <a:buFont typeface="Verizon NHG TX"/>
              <a:buNone/>
              <a:defRPr b="0" i="0" sz="1400" u="none" cap="none" strike="noStrike">
                <a:solidFill>
                  <a:schemeClr val="dk1"/>
                </a:solidFill>
                <a:latin typeface="Verizon NHG TX"/>
                <a:ea typeface="Verizon NHG TX"/>
                <a:cs typeface="Verizon NHG TX"/>
                <a:sym typeface="Verizon NHG TX"/>
              </a:defRPr>
            </a:lvl9pPr>
          </a:lstStyle>
          <a:p/>
        </p:txBody>
      </p:sp>
      <p:sp>
        <p:nvSpPr>
          <p:cNvPr id="474" name="Google Shape;474;p8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475" name="Google Shape;475;p8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476" name="Shape 476"/>
        <p:cNvGrpSpPr/>
        <p:nvPr/>
      </p:nvGrpSpPr>
      <p:grpSpPr>
        <a:xfrm>
          <a:off x="0" y="0"/>
          <a:ext cx="0" cy="0"/>
          <a:chOff x="0" y="0"/>
          <a:chExt cx="0" cy="0"/>
        </a:xfrm>
      </p:grpSpPr>
      <p:sp>
        <p:nvSpPr>
          <p:cNvPr id="477" name="Google Shape;477;p90"/>
          <p:cNvSpPr txBox="1"/>
          <p:nvPr>
            <p:ph type="ctrTitle"/>
          </p:nvPr>
        </p:nvSpPr>
        <p:spPr>
          <a:xfrm>
            <a:off x="457200" y="463073"/>
            <a:ext cx="6271800" cy="1737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6000"/>
              <a:buFont typeface="Arial"/>
              <a:buNone/>
              <a:defRPr b="1" i="0" sz="6000">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78" name="Google Shape;478;p90"/>
          <p:cNvSpPr txBox="1"/>
          <p:nvPr>
            <p:ph idx="1" type="subTitle"/>
          </p:nvPr>
        </p:nvSpPr>
        <p:spPr>
          <a:xfrm>
            <a:off x="457200" y="2291873"/>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2000"/>
              <a:buFont typeface="Arial"/>
              <a:buNone/>
              <a:defRPr b="0" i="0" sz="2000">
                <a:solidFill>
                  <a:schemeClr val="dk1"/>
                </a:solidFill>
                <a:latin typeface="Arial"/>
                <a:ea typeface="Arial"/>
                <a:cs typeface="Arial"/>
                <a:sym typeface="Arial"/>
              </a:defRPr>
            </a:lvl1pPr>
            <a:lvl2pPr lvl="1" rtl="0" algn="l">
              <a:lnSpc>
                <a:spcPct val="80000"/>
              </a:lnSpc>
              <a:spcBef>
                <a:spcPts val="900"/>
              </a:spcBef>
              <a:spcAft>
                <a:spcPts val="0"/>
              </a:spcAft>
              <a:buClr>
                <a:schemeClr val="dk1"/>
              </a:buClr>
              <a:buSzPts val="2000"/>
              <a:buFont typeface="Arial"/>
              <a:buNone/>
              <a:defRPr b="1" sz="2000">
                <a:solidFill>
                  <a:schemeClr val="dk1"/>
                </a:solidFill>
              </a:defRPr>
            </a:lvl2pPr>
            <a:lvl3pPr lvl="2" rtl="0" algn="l">
              <a:lnSpc>
                <a:spcPct val="80000"/>
              </a:lnSpc>
              <a:spcBef>
                <a:spcPts val="900"/>
              </a:spcBef>
              <a:spcAft>
                <a:spcPts val="0"/>
              </a:spcAft>
              <a:buClr>
                <a:schemeClr val="dk1"/>
              </a:buClr>
              <a:buSzPts val="2000"/>
              <a:buNone/>
              <a:defRPr b="1" sz="2000">
                <a:solidFill>
                  <a:schemeClr val="dk1"/>
                </a:solidFill>
              </a:defRPr>
            </a:lvl3pPr>
            <a:lvl4pPr lvl="3" rtl="0" algn="l">
              <a:lnSpc>
                <a:spcPct val="80000"/>
              </a:lnSpc>
              <a:spcBef>
                <a:spcPts val="900"/>
              </a:spcBef>
              <a:spcAft>
                <a:spcPts val="0"/>
              </a:spcAft>
              <a:buClr>
                <a:schemeClr val="dk1"/>
              </a:buClr>
              <a:buSzPts val="2000"/>
              <a:buNone/>
              <a:defRPr b="1" sz="2000">
                <a:solidFill>
                  <a:schemeClr val="dk1"/>
                </a:solidFill>
              </a:defRPr>
            </a:lvl4pPr>
            <a:lvl5pPr lvl="4" rtl="0" algn="l">
              <a:lnSpc>
                <a:spcPct val="80000"/>
              </a:lnSpc>
              <a:spcBef>
                <a:spcPts val="900"/>
              </a:spcBef>
              <a:spcAft>
                <a:spcPts val="0"/>
              </a:spcAft>
              <a:buClr>
                <a:schemeClr val="dk1"/>
              </a:buClr>
              <a:buSzPts val="2000"/>
              <a:buNone/>
              <a:defRPr b="1" sz="2000">
                <a:solidFill>
                  <a:schemeClr val="dk1"/>
                </a:solidFill>
              </a:defRPr>
            </a:lvl5pPr>
            <a:lvl6pPr lvl="5" rtl="0" algn="l">
              <a:lnSpc>
                <a:spcPct val="80000"/>
              </a:lnSpc>
              <a:spcBef>
                <a:spcPts val="900"/>
              </a:spcBef>
              <a:spcAft>
                <a:spcPts val="0"/>
              </a:spcAft>
              <a:buClr>
                <a:schemeClr val="dk1"/>
              </a:buClr>
              <a:buSzPts val="2000"/>
              <a:buNone/>
              <a:defRPr b="1" sz="2000">
                <a:solidFill>
                  <a:schemeClr val="dk1"/>
                </a:solidFill>
              </a:defRPr>
            </a:lvl6pPr>
            <a:lvl7pPr lvl="6" rtl="0" algn="l">
              <a:lnSpc>
                <a:spcPct val="80000"/>
              </a:lnSpc>
              <a:spcBef>
                <a:spcPts val="900"/>
              </a:spcBef>
              <a:spcAft>
                <a:spcPts val="0"/>
              </a:spcAft>
              <a:buClr>
                <a:schemeClr val="dk1"/>
              </a:buClr>
              <a:buSzPts val="2000"/>
              <a:buNone/>
              <a:defRPr b="1" sz="2000">
                <a:solidFill>
                  <a:schemeClr val="dk1"/>
                </a:solidFill>
              </a:defRPr>
            </a:lvl7pPr>
            <a:lvl8pPr lvl="7" rtl="0" algn="l">
              <a:lnSpc>
                <a:spcPct val="80000"/>
              </a:lnSpc>
              <a:spcBef>
                <a:spcPts val="900"/>
              </a:spcBef>
              <a:spcAft>
                <a:spcPts val="0"/>
              </a:spcAft>
              <a:buClr>
                <a:schemeClr val="dk1"/>
              </a:buClr>
              <a:buSzPts val="2000"/>
              <a:buNone/>
              <a:defRPr b="1" sz="2000">
                <a:solidFill>
                  <a:schemeClr val="dk1"/>
                </a:solidFill>
              </a:defRPr>
            </a:lvl8pPr>
            <a:lvl9pPr lvl="8" rtl="0" algn="l">
              <a:lnSpc>
                <a:spcPct val="80000"/>
              </a:lnSpc>
              <a:spcBef>
                <a:spcPts val="900"/>
              </a:spcBef>
              <a:spcAft>
                <a:spcPts val="0"/>
              </a:spcAft>
              <a:buClr>
                <a:schemeClr val="dk1"/>
              </a:buClr>
              <a:buSzPts val="2000"/>
              <a:buNone/>
              <a:defRPr b="1" sz="2000">
                <a:solidFill>
                  <a:schemeClr val="dk1"/>
                </a:solidFill>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9" name="Shape 479"/>
        <p:cNvGrpSpPr/>
        <p:nvPr/>
      </p:nvGrpSpPr>
      <p:grpSpPr>
        <a:xfrm>
          <a:off x="0" y="0"/>
          <a:ext cx="0" cy="0"/>
          <a:chOff x="0" y="0"/>
          <a:chExt cx="0" cy="0"/>
        </a:xfrm>
      </p:grpSpPr>
      <p:sp>
        <p:nvSpPr>
          <p:cNvPr id="480" name="Google Shape;480;p91"/>
          <p:cNvSpPr txBox="1"/>
          <p:nvPr>
            <p:ph idx="1" type="body"/>
          </p:nvPr>
        </p:nvSpPr>
        <p:spPr>
          <a:xfrm>
            <a:off x="457201" y="1459581"/>
            <a:ext cx="82296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400"/>
              <a:buNone/>
              <a:defRPr/>
            </a:lvl1pPr>
            <a:lvl2pPr indent="-228600" lvl="1" marL="914400" rtl="0" algn="l">
              <a:lnSpc>
                <a:spcPct val="100000"/>
              </a:lnSpc>
              <a:spcBef>
                <a:spcPts val="900"/>
              </a:spcBef>
              <a:spcAft>
                <a:spcPts val="0"/>
              </a:spcAft>
              <a:buClr>
                <a:schemeClr val="dk1"/>
              </a:buClr>
              <a:buSzPts val="1400"/>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17500" lvl="8" marL="4114800" rtl="0" algn="l">
              <a:lnSpc>
                <a:spcPct val="100000"/>
              </a:lnSpc>
              <a:spcBef>
                <a:spcPts val="600"/>
              </a:spcBef>
              <a:spcAft>
                <a:spcPts val="0"/>
              </a:spcAft>
              <a:buClr>
                <a:schemeClr val="dk1"/>
              </a:buClr>
              <a:buSzPts val="1400"/>
              <a:buChar char="–"/>
              <a:defRPr/>
            </a:lvl9pPr>
          </a:lstStyle>
          <a:p/>
        </p:txBody>
      </p:sp>
      <p:sp>
        <p:nvSpPr>
          <p:cNvPr id="481" name="Google Shape;481;p9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482" name="Google Shape;482;p9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83" name="Google Shape;483;p91"/>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484" name="Shape 484"/>
        <p:cNvGrpSpPr/>
        <p:nvPr/>
      </p:nvGrpSpPr>
      <p:grpSpPr>
        <a:xfrm>
          <a:off x="0" y="0"/>
          <a:ext cx="0" cy="0"/>
          <a:chOff x="0" y="0"/>
          <a:chExt cx="0" cy="0"/>
        </a:xfrm>
      </p:grpSpPr>
      <p:sp>
        <p:nvSpPr>
          <p:cNvPr id="485" name="Google Shape;485;p92"/>
          <p:cNvSpPr txBox="1"/>
          <p:nvPr>
            <p:ph type="title"/>
          </p:nvPr>
        </p:nvSpPr>
        <p:spPr>
          <a:xfrm>
            <a:off x="457201" y="594359"/>
            <a:ext cx="7086600" cy="2057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Arial"/>
              <a:buNone/>
              <a:defRPr sz="4000">
                <a:solidFill>
                  <a:schemeClr val="dk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86" name="Google Shape;486;p9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Black Text Photo">
  <p:cSld name="Statement Black Text Photo">
    <p:bg>
      <p:bgPr>
        <a:solidFill>
          <a:schemeClr val="lt1"/>
        </a:solidFill>
      </p:bgPr>
    </p:bg>
    <p:spTree>
      <p:nvGrpSpPr>
        <p:cNvPr id="487" name="Shape 487"/>
        <p:cNvGrpSpPr/>
        <p:nvPr/>
      </p:nvGrpSpPr>
      <p:grpSpPr>
        <a:xfrm>
          <a:off x="0" y="0"/>
          <a:ext cx="0" cy="0"/>
          <a:chOff x="0" y="0"/>
          <a:chExt cx="0" cy="0"/>
        </a:xfrm>
      </p:grpSpPr>
      <p:sp>
        <p:nvSpPr>
          <p:cNvPr id="488" name="Google Shape;488;p93"/>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342900">
            <a:noAutofit/>
          </a:bodyPr>
          <a:lstStyle>
            <a:lvl1pPr lvl="0" marR="0" rtl="0" algn="ctr">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489" name="Google Shape;489;p93"/>
          <p:cNvSpPr txBox="1"/>
          <p:nvPr>
            <p:ph type="title"/>
          </p:nvPr>
        </p:nvSpPr>
        <p:spPr>
          <a:xfrm>
            <a:off x="457200" y="594359"/>
            <a:ext cx="7086600" cy="20574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Arial"/>
              <a:buNone/>
              <a:defRPr sz="4000">
                <a:solidFill>
                  <a:schemeClr val="dk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90" name="Google Shape;490;p9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91" name="Google Shape;491;p93"/>
          <p:cNvPicPr preferRelativeResize="0"/>
          <p:nvPr/>
        </p:nvPicPr>
        <p:blipFill rotWithShape="1">
          <a:blip r:embed="rId2">
            <a:alphaModFix/>
          </a:blip>
          <a:srcRect b="0" l="0" r="0" t="0"/>
          <a:stretch/>
        </p:blipFill>
        <p:spPr>
          <a:xfrm>
            <a:off x="353825" y="4608576"/>
            <a:ext cx="1069846" cy="397804"/>
          </a:xfrm>
          <a:prstGeom prst="rect">
            <a:avLst/>
          </a:prstGeom>
          <a:noFill/>
          <a:ln>
            <a:noFill/>
          </a:ln>
        </p:spPr>
      </p:pic>
      <p:sp>
        <p:nvSpPr>
          <p:cNvPr id="492" name="Google Shape;492;p93"/>
          <p:cNvSpPr txBox="1"/>
          <p:nvPr/>
        </p:nvSpPr>
        <p:spPr>
          <a:xfrm>
            <a:off x="1333500" y="4612168"/>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Verizon confidential and proprietary. Unauthorized disclosure, reproduction or other use prohibited.</a:t>
            </a:r>
            <a:endParaRPr b="0" i="0" sz="7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Text and Photos">
  <p:cSld name="Four Column Text and Photos">
    <p:spTree>
      <p:nvGrpSpPr>
        <p:cNvPr id="493" name="Shape 493"/>
        <p:cNvGrpSpPr/>
        <p:nvPr/>
      </p:nvGrpSpPr>
      <p:grpSpPr>
        <a:xfrm>
          <a:off x="0" y="0"/>
          <a:ext cx="0" cy="0"/>
          <a:chOff x="0" y="0"/>
          <a:chExt cx="0" cy="0"/>
        </a:xfrm>
      </p:grpSpPr>
      <p:sp>
        <p:nvSpPr>
          <p:cNvPr id="494" name="Google Shape;494;p9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495" name="Google Shape;495;p9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496" name="Google Shape;496;p94"/>
          <p:cNvSpPr txBox="1"/>
          <p:nvPr>
            <p:ph idx="1" type="body"/>
          </p:nvPr>
        </p:nvSpPr>
        <p:spPr>
          <a:xfrm>
            <a:off x="4701229" y="3137136"/>
            <a:ext cx="1869900" cy="1301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Arial"/>
              <a:buNone/>
              <a:defRPr b="1"/>
            </a:lvl1pPr>
            <a:lvl2pPr indent="-228600" lvl="1" marL="914400" rtl="0" algn="l">
              <a:lnSpc>
                <a:spcPct val="100000"/>
              </a:lnSpc>
              <a:spcBef>
                <a:spcPts val="900"/>
              </a:spcBef>
              <a:spcAft>
                <a:spcPts val="0"/>
              </a:spcAft>
              <a:buClr>
                <a:schemeClr val="dk1"/>
              </a:buClr>
              <a:buSzPts val="1400"/>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17500" lvl="8" marL="4114800" rtl="0" algn="l">
              <a:lnSpc>
                <a:spcPct val="100000"/>
              </a:lnSpc>
              <a:spcBef>
                <a:spcPts val="600"/>
              </a:spcBef>
              <a:spcAft>
                <a:spcPts val="0"/>
              </a:spcAft>
              <a:buClr>
                <a:schemeClr val="dk1"/>
              </a:buClr>
              <a:buSzPts val="1400"/>
              <a:buChar char="–"/>
              <a:defRPr/>
            </a:lvl9pPr>
          </a:lstStyle>
          <a:p/>
        </p:txBody>
      </p:sp>
      <p:sp>
        <p:nvSpPr>
          <p:cNvPr id="497" name="Google Shape;497;p94"/>
          <p:cNvSpPr txBox="1"/>
          <p:nvPr>
            <p:ph idx="2" type="body"/>
          </p:nvPr>
        </p:nvSpPr>
        <p:spPr>
          <a:xfrm>
            <a:off x="2572864" y="3137136"/>
            <a:ext cx="1869900" cy="1301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Arial"/>
              <a:buNone/>
              <a:defRPr b="1"/>
            </a:lvl1pPr>
            <a:lvl2pPr indent="-228600" lvl="1" marL="914400" rtl="0" algn="l">
              <a:lnSpc>
                <a:spcPct val="100000"/>
              </a:lnSpc>
              <a:spcBef>
                <a:spcPts val="900"/>
              </a:spcBef>
              <a:spcAft>
                <a:spcPts val="0"/>
              </a:spcAft>
              <a:buClr>
                <a:schemeClr val="dk1"/>
              </a:buClr>
              <a:buSzPts val="1400"/>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17500" lvl="8" marL="4114800" rtl="0" algn="l">
              <a:lnSpc>
                <a:spcPct val="100000"/>
              </a:lnSpc>
              <a:spcBef>
                <a:spcPts val="600"/>
              </a:spcBef>
              <a:spcAft>
                <a:spcPts val="0"/>
              </a:spcAft>
              <a:buClr>
                <a:schemeClr val="dk1"/>
              </a:buClr>
              <a:buSzPts val="1400"/>
              <a:buChar char="–"/>
              <a:defRPr/>
            </a:lvl9pPr>
          </a:lstStyle>
          <a:p/>
        </p:txBody>
      </p:sp>
      <p:sp>
        <p:nvSpPr>
          <p:cNvPr id="498" name="Google Shape;498;p94"/>
          <p:cNvSpPr txBox="1"/>
          <p:nvPr>
            <p:ph idx="3" type="body"/>
          </p:nvPr>
        </p:nvSpPr>
        <p:spPr>
          <a:xfrm>
            <a:off x="457202" y="3137136"/>
            <a:ext cx="1869900" cy="1301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Arial"/>
              <a:buNone/>
              <a:defRPr b="1"/>
            </a:lvl1pPr>
            <a:lvl2pPr indent="-228600" lvl="1" marL="914400" rtl="0" algn="l">
              <a:lnSpc>
                <a:spcPct val="100000"/>
              </a:lnSpc>
              <a:spcBef>
                <a:spcPts val="900"/>
              </a:spcBef>
              <a:spcAft>
                <a:spcPts val="0"/>
              </a:spcAft>
              <a:buClr>
                <a:schemeClr val="dk1"/>
              </a:buClr>
              <a:buSzPts val="1400"/>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17500" lvl="8" marL="4114800" rtl="0" algn="l">
              <a:lnSpc>
                <a:spcPct val="100000"/>
              </a:lnSpc>
              <a:spcBef>
                <a:spcPts val="600"/>
              </a:spcBef>
              <a:spcAft>
                <a:spcPts val="0"/>
              </a:spcAft>
              <a:buClr>
                <a:schemeClr val="dk1"/>
              </a:buClr>
              <a:buSzPts val="1400"/>
              <a:buChar char="–"/>
              <a:defRPr/>
            </a:lvl9pPr>
          </a:lstStyle>
          <a:p/>
        </p:txBody>
      </p:sp>
      <p:sp>
        <p:nvSpPr>
          <p:cNvPr id="499" name="Google Shape;499;p94"/>
          <p:cNvSpPr/>
          <p:nvPr>
            <p:ph idx="4" type="pic"/>
          </p:nvPr>
        </p:nvSpPr>
        <p:spPr>
          <a:xfrm>
            <a:off x="457202" y="1457326"/>
            <a:ext cx="1869900" cy="15909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500" name="Google Shape;500;p94"/>
          <p:cNvSpPr/>
          <p:nvPr>
            <p:ph idx="5" type="pic"/>
          </p:nvPr>
        </p:nvSpPr>
        <p:spPr>
          <a:xfrm>
            <a:off x="2572862" y="1457326"/>
            <a:ext cx="1869900" cy="15909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501" name="Google Shape;501;p94"/>
          <p:cNvSpPr/>
          <p:nvPr>
            <p:ph idx="6" type="pic"/>
          </p:nvPr>
        </p:nvSpPr>
        <p:spPr>
          <a:xfrm>
            <a:off x="4701229" y="1457326"/>
            <a:ext cx="1869900" cy="15909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502" name="Google Shape;502;p94"/>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03" name="Google Shape;503;p94"/>
          <p:cNvSpPr txBox="1"/>
          <p:nvPr>
            <p:ph idx="7" type="body"/>
          </p:nvPr>
        </p:nvSpPr>
        <p:spPr>
          <a:xfrm>
            <a:off x="6816892" y="3137136"/>
            <a:ext cx="1869900" cy="1301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200"/>
              <a:buFont typeface="Arial"/>
              <a:buNone/>
              <a:defRPr b="1"/>
            </a:lvl1pPr>
            <a:lvl2pPr indent="-228600" lvl="1" marL="914400" rtl="0" algn="l">
              <a:lnSpc>
                <a:spcPct val="100000"/>
              </a:lnSpc>
              <a:spcBef>
                <a:spcPts val="900"/>
              </a:spcBef>
              <a:spcAft>
                <a:spcPts val="0"/>
              </a:spcAft>
              <a:buClr>
                <a:schemeClr val="dk1"/>
              </a:buClr>
              <a:buSzPts val="1400"/>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317500" lvl="8" marL="4114800" rtl="0" algn="l">
              <a:lnSpc>
                <a:spcPct val="100000"/>
              </a:lnSpc>
              <a:spcBef>
                <a:spcPts val="600"/>
              </a:spcBef>
              <a:spcAft>
                <a:spcPts val="0"/>
              </a:spcAft>
              <a:buClr>
                <a:schemeClr val="dk1"/>
              </a:buClr>
              <a:buSzPts val="1400"/>
              <a:buChar char="–"/>
              <a:defRPr/>
            </a:lvl9pPr>
          </a:lstStyle>
          <a:p/>
        </p:txBody>
      </p:sp>
      <p:sp>
        <p:nvSpPr>
          <p:cNvPr id="504" name="Google Shape;504;p94"/>
          <p:cNvSpPr/>
          <p:nvPr>
            <p:ph idx="8" type="pic"/>
          </p:nvPr>
        </p:nvSpPr>
        <p:spPr>
          <a:xfrm>
            <a:off x="6816892" y="1457326"/>
            <a:ext cx="1869900" cy="15909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x Chart">
  <p:cSld name="Complex Chart">
    <p:spTree>
      <p:nvGrpSpPr>
        <p:cNvPr id="505" name="Shape 505"/>
        <p:cNvGrpSpPr/>
        <p:nvPr/>
      </p:nvGrpSpPr>
      <p:grpSpPr>
        <a:xfrm>
          <a:off x="0" y="0"/>
          <a:ext cx="0" cy="0"/>
          <a:chOff x="0" y="0"/>
          <a:chExt cx="0" cy="0"/>
        </a:xfrm>
      </p:grpSpPr>
      <p:sp>
        <p:nvSpPr>
          <p:cNvPr id="506" name="Google Shape;506;p9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07" name="Google Shape;507;p95"/>
          <p:cNvSpPr txBox="1"/>
          <p:nvPr>
            <p:ph type="title"/>
          </p:nvPr>
        </p:nvSpPr>
        <p:spPr>
          <a:xfrm>
            <a:off x="457201" y="247650"/>
            <a:ext cx="8229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08" name="Google Shape;508;p95"/>
          <p:cNvSpPr/>
          <p:nvPr>
            <p:ph idx="2" type="pic"/>
          </p:nvPr>
        </p:nvSpPr>
        <p:spPr>
          <a:xfrm>
            <a:off x="457200" y="590552"/>
            <a:ext cx="8229600" cy="3848100"/>
          </a:xfrm>
          <a:prstGeom prst="rect">
            <a:avLst/>
          </a:prstGeom>
          <a:noFill/>
          <a:ln>
            <a:noFill/>
          </a:ln>
        </p:spPr>
        <p:txBody>
          <a:bodyPr anchorCtr="0" anchor="t" bIns="0" lIns="0" spcFirstLastPara="1" rIns="0" wrap="square" tIns="1097275">
            <a:noAutofit/>
          </a:bodyPr>
          <a:lstStyle>
            <a:lvl1pPr lvl="0" marR="0" rtl="0" algn="ctr">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Media">
    <p:bg>
      <p:bgPr>
        <a:solidFill>
          <a:schemeClr val="dk1"/>
        </a:solidFill>
      </p:bgPr>
    </p:bg>
    <p:spTree>
      <p:nvGrpSpPr>
        <p:cNvPr id="509" name="Shape 509"/>
        <p:cNvGrpSpPr/>
        <p:nvPr/>
      </p:nvGrpSpPr>
      <p:grpSpPr>
        <a:xfrm>
          <a:off x="0" y="0"/>
          <a:ext cx="0" cy="0"/>
          <a:chOff x="0" y="0"/>
          <a:chExt cx="0" cy="0"/>
        </a:xfrm>
      </p:grpSpPr>
      <p:sp>
        <p:nvSpPr>
          <p:cNvPr id="510" name="Google Shape;510;p96"/>
          <p:cNvSpPr/>
          <p:nvPr/>
        </p:nvSpPr>
        <p:spPr>
          <a:xfrm>
            <a:off x="108488" y="4531602"/>
            <a:ext cx="2588100" cy="5709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1" name="Google Shape;511;p96"/>
          <p:cNvSpPr/>
          <p:nvPr>
            <p:ph idx="2" type="media"/>
          </p:nvPr>
        </p:nvSpPr>
        <p:spPr>
          <a:xfrm>
            <a:off x="0" y="0"/>
            <a:ext cx="9144000" cy="5143500"/>
          </a:xfrm>
          <a:prstGeom prst="rect">
            <a:avLst/>
          </a:prstGeom>
          <a:solidFill>
            <a:srgbClr val="A5A5A5"/>
          </a:solidFill>
          <a:ln>
            <a:noFill/>
          </a:ln>
        </p:spPr>
        <p:txBody>
          <a:bodyPr anchorCtr="0" anchor="ctr" bIns="0" lIns="0" spcFirstLastPara="1" rIns="0" wrap="square" tIns="342900">
            <a:noAutofit/>
          </a:bodyPr>
          <a:lstStyle>
            <a:lvl1pPr lvl="0" marR="0" rtl="0" algn="ctr">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12" name="Shape 512"/>
        <p:cNvGrpSpPr/>
        <p:nvPr/>
      </p:nvGrpSpPr>
      <p:grpSpPr>
        <a:xfrm>
          <a:off x="0" y="0"/>
          <a:ext cx="0" cy="0"/>
          <a:chOff x="0" y="0"/>
          <a:chExt cx="0" cy="0"/>
        </a:xfrm>
      </p:grpSpPr>
      <p:pic>
        <p:nvPicPr>
          <p:cNvPr id="513" name="Google Shape;513;p9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spTree>
      <p:nvGrpSpPr>
        <p:cNvPr id="514" name="Shape 514"/>
        <p:cNvGrpSpPr/>
        <p:nvPr/>
      </p:nvGrpSpPr>
      <p:grpSpPr>
        <a:xfrm>
          <a:off x="0" y="0"/>
          <a:ext cx="0" cy="0"/>
          <a:chOff x="0" y="0"/>
          <a:chExt cx="0" cy="0"/>
        </a:xfrm>
      </p:grpSpPr>
      <p:pic>
        <p:nvPicPr>
          <p:cNvPr id="515" name="Google Shape;515;p9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516" name="Shape 516"/>
        <p:cNvGrpSpPr/>
        <p:nvPr/>
      </p:nvGrpSpPr>
      <p:grpSpPr>
        <a:xfrm>
          <a:off x="0" y="0"/>
          <a:ext cx="0" cy="0"/>
          <a:chOff x="0" y="0"/>
          <a:chExt cx="0" cy="0"/>
        </a:xfrm>
      </p:grpSpPr>
      <p:sp>
        <p:nvSpPr>
          <p:cNvPr id="517" name="Google Shape;517;p99"/>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1800"/>
              <a:buFont typeface="Verizon NHG DS"/>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18" name="Google Shape;518;p99"/>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304800" lvl="0" marL="457200" rtl="0" algn="l">
              <a:lnSpc>
                <a:spcPct val="100000"/>
              </a:lnSpc>
              <a:spcBef>
                <a:spcPts val="900"/>
              </a:spcBef>
              <a:spcAft>
                <a:spcPts val="0"/>
              </a:spcAft>
              <a:buClr>
                <a:schemeClr val="dk1"/>
              </a:buClr>
              <a:buSzPts val="1200"/>
              <a:buFont typeface="Verizon NHG DS"/>
              <a:buAutoNum type="arabicPeriod"/>
              <a:defRPr sz="1600"/>
            </a:lvl1pPr>
            <a:lvl2pPr indent="-228600" lvl="1" marL="914400" rtl="0" algn="l">
              <a:lnSpc>
                <a:spcPct val="100000"/>
              </a:lnSpc>
              <a:spcBef>
                <a:spcPts val="900"/>
              </a:spcBef>
              <a:spcAft>
                <a:spcPts val="0"/>
              </a:spcAft>
              <a:buClr>
                <a:schemeClr val="dk1"/>
              </a:buClr>
              <a:buSzPts val="1400"/>
              <a:buFont typeface="Verizon NHG TX"/>
              <a:buNone/>
              <a:defRPr/>
            </a:lvl2pPr>
            <a:lvl3pPr indent="-317500" lvl="2" marL="1371600" rtl="0" algn="l">
              <a:lnSpc>
                <a:spcPct val="100000"/>
              </a:lnSpc>
              <a:spcBef>
                <a:spcPts val="600"/>
              </a:spcBef>
              <a:spcAft>
                <a:spcPts val="0"/>
              </a:spcAft>
              <a:buClr>
                <a:schemeClr val="dk1"/>
              </a:buClr>
              <a:buSzPts val="1400"/>
              <a:buChar char="•"/>
              <a:defRPr/>
            </a:lvl3pPr>
            <a:lvl4pPr indent="-317500" lvl="3" marL="1828800" rtl="0" algn="l">
              <a:lnSpc>
                <a:spcPct val="100000"/>
              </a:lnSpc>
              <a:spcBef>
                <a:spcPts val="600"/>
              </a:spcBef>
              <a:spcAft>
                <a:spcPts val="0"/>
              </a:spcAft>
              <a:buClr>
                <a:schemeClr val="dk1"/>
              </a:buClr>
              <a:buSzPts val="1400"/>
              <a:buChar char="–"/>
              <a:defRPr/>
            </a:lvl4pPr>
            <a:lvl5pPr indent="-317500" lvl="4" marL="2286000" rtl="0" algn="l">
              <a:lnSpc>
                <a:spcPct val="100000"/>
              </a:lnSpc>
              <a:spcBef>
                <a:spcPts val="600"/>
              </a:spcBef>
              <a:spcAft>
                <a:spcPts val="0"/>
              </a:spcAft>
              <a:buClr>
                <a:schemeClr val="dk1"/>
              </a:buClr>
              <a:buSzPts val="1400"/>
              <a:buChar char="–"/>
              <a:defRPr/>
            </a:lvl5pPr>
            <a:lvl6pPr indent="-317500" lvl="5" marL="2743200" rtl="0" algn="l">
              <a:lnSpc>
                <a:spcPct val="100000"/>
              </a:lnSpc>
              <a:spcBef>
                <a:spcPts val="600"/>
              </a:spcBef>
              <a:spcAft>
                <a:spcPts val="0"/>
              </a:spcAft>
              <a:buClr>
                <a:schemeClr val="dk1"/>
              </a:buClr>
              <a:buSzPts val="1400"/>
              <a:buChar char="–"/>
              <a:defRPr/>
            </a:lvl6pPr>
            <a:lvl7pPr indent="-317500" lvl="6" marL="3200400" rtl="0" algn="l">
              <a:lnSpc>
                <a:spcPct val="100000"/>
              </a:lnSpc>
              <a:spcBef>
                <a:spcPts val="600"/>
              </a:spcBef>
              <a:spcAft>
                <a:spcPts val="0"/>
              </a:spcAft>
              <a:buClr>
                <a:schemeClr val="dk1"/>
              </a:buClr>
              <a:buSzPts val="1400"/>
              <a:buChar char="–"/>
              <a:defRPr/>
            </a:lvl7pPr>
            <a:lvl8pPr indent="-317500" lvl="7" marL="3657600" rtl="0" algn="l">
              <a:lnSpc>
                <a:spcPct val="100000"/>
              </a:lnSpc>
              <a:spcBef>
                <a:spcPts val="600"/>
              </a:spcBef>
              <a:spcAft>
                <a:spcPts val="0"/>
              </a:spcAft>
              <a:buClr>
                <a:schemeClr val="dk1"/>
              </a:buClr>
              <a:buSzPts val="1400"/>
              <a:buChar char="–"/>
              <a:defRPr/>
            </a:lvl8pPr>
            <a:lvl9pPr indent="-285750" lvl="8" marL="4114800" rtl="0" algn="l">
              <a:lnSpc>
                <a:spcPct val="100000"/>
              </a:lnSpc>
              <a:spcBef>
                <a:spcPts val="600"/>
              </a:spcBef>
              <a:spcAft>
                <a:spcPts val="0"/>
              </a:spcAft>
              <a:buClr>
                <a:schemeClr val="dk1"/>
              </a:buClr>
              <a:buSzPts val="900"/>
              <a:buChar char="–"/>
              <a:defRPr/>
            </a:lvl9pPr>
          </a:lstStyle>
          <a:p/>
        </p:txBody>
      </p:sp>
      <p:sp>
        <p:nvSpPr>
          <p:cNvPr id="519" name="Google Shape;519;p9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chemeClr val="dk1"/>
              </a:buClr>
              <a:buSzPts val="500"/>
              <a:buFont typeface="Verizon NHG DS"/>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520" name="Google Shape;520;p9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21" name="Shape 521"/>
        <p:cNvGrpSpPr/>
        <p:nvPr/>
      </p:nvGrpSpPr>
      <p:grpSpPr>
        <a:xfrm>
          <a:off x="0" y="0"/>
          <a:ext cx="0" cy="0"/>
          <a:chOff x="0" y="0"/>
          <a:chExt cx="0" cy="0"/>
        </a:xfrm>
      </p:grpSpPr>
      <p:sp>
        <p:nvSpPr>
          <p:cNvPr id="522" name="Google Shape;522;p100"/>
          <p:cNvSpPr txBox="1"/>
          <p:nvPr>
            <p:ph idx="1" type="body"/>
          </p:nvPr>
        </p:nvSpPr>
        <p:spPr>
          <a:xfrm>
            <a:off x="457199" y="1459580"/>
            <a:ext cx="8229600" cy="2979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SzPts val="1200"/>
              <a:buNone/>
              <a:defRPr/>
            </a:lvl1pPr>
            <a:lvl2pPr indent="-228600" lvl="1" marL="914400" rtl="0" algn="l">
              <a:lnSpc>
                <a:spcPct val="100000"/>
              </a:lnSpc>
              <a:spcBef>
                <a:spcPts val="900"/>
              </a:spcBef>
              <a:spcAft>
                <a:spcPts val="0"/>
              </a:spcAft>
              <a:buSzPts val="1200"/>
              <a:buNone/>
              <a:defRPr/>
            </a:lvl2pPr>
            <a:lvl3pPr indent="-304800" lvl="2" marL="1371600" rtl="0" algn="l">
              <a:lnSpc>
                <a:spcPct val="100000"/>
              </a:lnSpc>
              <a:spcBef>
                <a:spcPts val="600"/>
              </a:spcBef>
              <a:spcAft>
                <a:spcPts val="0"/>
              </a:spcAft>
              <a:buSzPts val="1200"/>
              <a:buChar char="•"/>
              <a:defRPr/>
            </a:lvl3pPr>
            <a:lvl4pPr indent="-304800" lvl="3" marL="1828800" rtl="0" algn="l">
              <a:lnSpc>
                <a:spcPct val="100000"/>
              </a:lnSpc>
              <a:spcBef>
                <a:spcPts val="600"/>
              </a:spcBef>
              <a:spcAft>
                <a:spcPts val="0"/>
              </a:spcAft>
              <a:buSzPts val="1200"/>
              <a:buChar char="–"/>
              <a:defRPr/>
            </a:lvl4pPr>
            <a:lvl5pPr indent="-304800" lvl="4" marL="2286000" rtl="0" algn="l">
              <a:lnSpc>
                <a:spcPct val="100000"/>
              </a:lnSpc>
              <a:spcBef>
                <a:spcPts val="600"/>
              </a:spcBef>
              <a:spcAft>
                <a:spcPts val="0"/>
              </a:spcAft>
              <a:buSzPts val="1200"/>
              <a:buChar char="–"/>
              <a:defRPr/>
            </a:lvl5pPr>
            <a:lvl6pPr indent="-304800" lvl="5" marL="2743200" rtl="0" algn="l">
              <a:lnSpc>
                <a:spcPct val="100000"/>
              </a:lnSpc>
              <a:spcBef>
                <a:spcPts val="600"/>
              </a:spcBef>
              <a:spcAft>
                <a:spcPts val="0"/>
              </a:spcAft>
              <a:buSzPts val="1200"/>
              <a:buChar char="–"/>
              <a:defRPr/>
            </a:lvl6pPr>
            <a:lvl7pPr indent="-304800" lvl="6" marL="3200400" rtl="0" algn="l">
              <a:lnSpc>
                <a:spcPct val="100000"/>
              </a:lnSpc>
              <a:spcBef>
                <a:spcPts val="600"/>
              </a:spcBef>
              <a:spcAft>
                <a:spcPts val="0"/>
              </a:spcAft>
              <a:buSzPts val="1200"/>
              <a:buChar char="–"/>
              <a:defRPr/>
            </a:lvl7pPr>
            <a:lvl8pPr indent="-304800" lvl="7" marL="3657600" rtl="0" algn="l">
              <a:lnSpc>
                <a:spcPct val="100000"/>
              </a:lnSpc>
              <a:spcBef>
                <a:spcPts val="600"/>
              </a:spcBef>
              <a:spcAft>
                <a:spcPts val="0"/>
              </a:spcAft>
              <a:buSzPts val="1200"/>
              <a:buChar char="–"/>
              <a:defRPr/>
            </a:lvl8pPr>
            <a:lvl9pPr indent="-304800" lvl="8" marL="4114800" rtl="0" algn="l">
              <a:lnSpc>
                <a:spcPct val="100000"/>
              </a:lnSpc>
              <a:spcBef>
                <a:spcPts val="600"/>
              </a:spcBef>
              <a:spcAft>
                <a:spcPts val="0"/>
              </a:spcAft>
              <a:buSzPts val="1200"/>
              <a:buChar char="–"/>
              <a:defRPr/>
            </a:lvl9pPr>
          </a:lstStyle>
          <a:p/>
        </p:txBody>
      </p:sp>
      <p:sp>
        <p:nvSpPr>
          <p:cNvPr id="523" name="Google Shape;523;p10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524" name="Google Shape;524;p100"/>
          <p:cNvCxnSpPr/>
          <p:nvPr/>
        </p:nvCxnSpPr>
        <p:spPr>
          <a:xfrm>
            <a:off x="457200" y="305684"/>
            <a:ext cx="8229600" cy="0"/>
          </a:xfrm>
          <a:prstGeom prst="straightConnector1">
            <a:avLst/>
          </a:prstGeom>
          <a:noFill/>
          <a:ln cap="flat" cmpd="sng" w="47625">
            <a:solidFill>
              <a:schemeClr val="dk1"/>
            </a:solidFill>
            <a:prstDash val="solid"/>
            <a:round/>
            <a:headEnd len="sm" w="sm" type="none"/>
            <a:tailEnd len="sm" w="sm" type="none"/>
          </a:ln>
        </p:spPr>
      </p:cxnSp>
      <p:sp>
        <p:nvSpPr>
          <p:cNvPr id="525" name="Google Shape;525;p100"/>
          <p:cNvSpPr txBox="1"/>
          <p:nvPr>
            <p:ph type="title"/>
          </p:nvPr>
        </p:nvSpPr>
        <p:spPr>
          <a:xfrm>
            <a:off x="457199" y="423088"/>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2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26" name="Shape 526"/>
        <p:cNvGrpSpPr/>
        <p:nvPr/>
      </p:nvGrpSpPr>
      <p:grpSpPr>
        <a:xfrm>
          <a:off x="0" y="0"/>
          <a:ext cx="0" cy="0"/>
          <a:chOff x="0" y="0"/>
          <a:chExt cx="0" cy="0"/>
        </a:xfrm>
      </p:grpSpPr>
      <p:sp>
        <p:nvSpPr>
          <p:cNvPr id="527" name="Google Shape;527;p101"/>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2400"/>
              <a:buFont typeface="Verizon NHG D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8" name="Google Shape;528;p101"/>
          <p:cNvSpPr txBox="1"/>
          <p:nvPr>
            <p:ph idx="1" type="body"/>
          </p:nvPr>
        </p:nvSpPr>
        <p:spPr>
          <a:xfrm>
            <a:off x="457200" y="1459580"/>
            <a:ext cx="7086600" cy="2979000"/>
          </a:xfrm>
          <a:prstGeom prst="rect">
            <a:avLst/>
          </a:prstGeom>
          <a:noFill/>
          <a:ln>
            <a:noFill/>
          </a:ln>
        </p:spPr>
        <p:txBody>
          <a:bodyPr anchorCtr="0" anchor="t" bIns="0" lIns="0" spcFirstLastPara="1" rIns="0" wrap="square" tIns="0">
            <a:noAutofit/>
          </a:bodyPr>
          <a:lstStyle>
            <a:lvl1pPr indent="-330200" lvl="0" marL="457200" rtl="0" algn="l">
              <a:lnSpc>
                <a:spcPct val="100000"/>
              </a:lnSpc>
              <a:spcBef>
                <a:spcPts val="900"/>
              </a:spcBef>
              <a:spcAft>
                <a:spcPts val="0"/>
              </a:spcAft>
              <a:buClr>
                <a:schemeClr val="dk1"/>
              </a:buClr>
              <a:buSzPts val="1600"/>
              <a:buFont typeface="Verizon NHG DS"/>
              <a:buAutoNum type="arabicPeriod"/>
              <a:defRPr sz="1600"/>
            </a:lvl1pPr>
            <a:lvl2pPr indent="-228600" lvl="1" marL="914400" rtl="0" algn="l">
              <a:lnSpc>
                <a:spcPct val="100000"/>
              </a:lnSpc>
              <a:spcBef>
                <a:spcPts val="900"/>
              </a:spcBef>
              <a:spcAft>
                <a:spcPts val="0"/>
              </a:spcAft>
              <a:buClr>
                <a:schemeClr val="dk1"/>
              </a:buClr>
              <a:buSzPts val="1800"/>
              <a:buNone/>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100000"/>
              </a:lnSpc>
              <a:spcBef>
                <a:spcPts val="600"/>
              </a:spcBef>
              <a:spcAft>
                <a:spcPts val="0"/>
              </a:spcAft>
              <a:buClr>
                <a:schemeClr val="dk1"/>
              </a:buClr>
              <a:buSzPts val="1800"/>
              <a:buChar char="–"/>
              <a:defRPr/>
            </a:lvl6pPr>
            <a:lvl7pPr indent="-342900" lvl="6" marL="3200400" rtl="0" algn="l">
              <a:lnSpc>
                <a:spcPct val="100000"/>
              </a:lnSpc>
              <a:spcBef>
                <a:spcPts val="600"/>
              </a:spcBef>
              <a:spcAft>
                <a:spcPts val="0"/>
              </a:spcAft>
              <a:buClr>
                <a:schemeClr val="dk1"/>
              </a:buClr>
              <a:buSzPts val="1800"/>
              <a:buChar char="–"/>
              <a:defRPr/>
            </a:lvl7pPr>
            <a:lvl8pPr indent="-342900" lvl="7" marL="3657600" rtl="0" algn="l">
              <a:lnSpc>
                <a:spcPct val="100000"/>
              </a:lnSpc>
              <a:spcBef>
                <a:spcPts val="600"/>
              </a:spcBef>
              <a:spcAft>
                <a:spcPts val="0"/>
              </a:spcAft>
              <a:buClr>
                <a:schemeClr val="dk1"/>
              </a:buClr>
              <a:buSzPts val="1800"/>
              <a:buChar char="–"/>
              <a:defRPr/>
            </a:lvl8pPr>
            <a:lvl9pPr indent="-304800" lvl="8" marL="4114800" rtl="0" algn="l">
              <a:lnSpc>
                <a:spcPct val="100000"/>
              </a:lnSpc>
              <a:spcBef>
                <a:spcPts val="600"/>
              </a:spcBef>
              <a:spcAft>
                <a:spcPts val="0"/>
              </a:spcAft>
              <a:buClr>
                <a:schemeClr val="dk1"/>
              </a:buClr>
              <a:buSzPts val="1200"/>
              <a:buChar char="–"/>
              <a:defRPr/>
            </a:lvl9pPr>
          </a:lstStyle>
          <a:p/>
        </p:txBody>
      </p:sp>
      <p:sp>
        <p:nvSpPr>
          <p:cNvPr id="529" name="Google Shape;529;p10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530" name="Google Shape;530;p101"/>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20" Type="http://schemas.openxmlformats.org/officeDocument/2006/relationships/slideLayout" Target="../slideLayouts/slideLayout79.xml"/><Relationship Id="rId22" Type="http://schemas.openxmlformats.org/officeDocument/2006/relationships/slideLayout" Target="../slideLayouts/slideLayout81.xml"/><Relationship Id="rId21" Type="http://schemas.openxmlformats.org/officeDocument/2006/relationships/slideLayout" Target="../slideLayouts/slideLayout80.xml"/><Relationship Id="rId23" Type="http://schemas.openxmlformats.org/officeDocument/2006/relationships/theme" Target="../theme/theme4.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9" Type="http://schemas.openxmlformats.org/officeDocument/2006/relationships/slideLayout" Target="../slideLayouts/slideLayout78.xml"/><Relationship Id="rId18"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9" Type="http://schemas.openxmlformats.org/officeDocument/2006/relationships/slideLayout" Target="../slideLayouts/slideLayout89.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7" Type="http://schemas.openxmlformats.org/officeDocument/2006/relationships/slideLayout" Target="../slideLayouts/slideLayout97.xml"/><Relationship Id="rId16" Type="http://schemas.openxmlformats.org/officeDocument/2006/relationships/slideLayout" Target="../slideLayouts/slideLayout96.xml"/><Relationship Id="rId18"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14"/>
          <p:cNvSpPr txBox="1"/>
          <p:nvPr>
            <p:ph idx="1" type="body"/>
          </p:nvPr>
        </p:nvSpPr>
        <p:spPr>
          <a:xfrm>
            <a:off x="457200" y="1463040"/>
            <a:ext cx="7086600" cy="3017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58" name="Google Shape;58;p14"/>
          <p:cNvSpPr txBox="1"/>
          <p:nvPr>
            <p:ph idx="10" type="dt"/>
          </p:nvPr>
        </p:nvSpPr>
        <p:spPr>
          <a:xfrm>
            <a:off x="7543800" y="4700016"/>
            <a:ext cx="914400" cy="228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Neue Haas Grotesk Text Std"/>
                <a:ea typeface="Neue Haas Grotesk Text Std"/>
                <a:cs typeface="Neue Haas Grotesk Text Std"/>
                <a:sym typeface="Neue Haas Grotesk Text Std"/>
              </a:defRPr>
            </a:lvl9pPr>
          </a:lstStyle>
          <a:p/>
        </p:txBody>
      </p:sp>
      <p:sp>
        <p:nvSpPr>
          <p:cNvPr id="59" name="Google Shape;59;p1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812568" y="4700032"/>
            <a:ext cx="4023300" cy="228600"/>
          </a:xfrm>
          <a:prstGeom prst="rect">
            <a:avLst/>
          </a:prstGeom>
          <a:noFill/>
          <a:ln>
            <a:noFill/>
          </a:ln>
        </p:spPr>
        <p:txBody>
          <a:bodyPr anchorCtr="0" anchor="b" bIns="0" lIns="0" spcFirstLastPara="1" rIns="182875" wrap="square" tIns="0">
            <a:noAutofit/>
          </a:bodyPr>
          <a:lstStyle/>
          <a:p>
            <a:pPr indent="0" lvl="0" marL="0" marR="0" rtl="0" algn="l">
              <a:lnSpc>
                <a:spcPct val="105714"/>
              </a:lnSpc>
              <a:spcBef>
                <a:spcPts val="0"/>
              </a:spcBef>
              <a:spcAft>
                <a:spcPts val="0"/>
              </a:spcAft>
              <a:buClr>
                <a:srgbClr val="000000"/>
              </a:buClr>
              <a:buSzPts val="700"/>
              <a:buFont typeface="Arial"/>
              <a:buNone/>
            </a:pPr>
            <a:r>
              <a:rPr b="0" i="0" lang="en" sz="700" u="none" cap="none" strike="noStrike">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1400" u="none" cap="none" strike="noStrike">
              <a:solidFill>
                <a:srgbClr val="000000"/>
              </a:solidFill>
              <a:latin typeface="Arial"/>
              <a:ea typeface="Arial"/>
              <a:cs typeface="Arial"/>
              <a:sym typeface="Arial"/>
            </a:endParaRPr>
          </a:p>
        </p:txBody>
      </p:sp>
      <p:pic>
        <p:nvPicPr>
          <p:cNvPr id="61" name="Google Shape;61;p14"/>
          <p:cNvPicPr preferRelativeResize="0"/>
          <p:nvPr/>
        </p:nvPicPr>
        <p:blipFill rotWithShape="1">
          <a:blip r:embed="rId1">
            <a:alphaModFix/>
          </a:blip>
          <a:srcRect b="0" l="0" r="0" t="0"/>
          <a:stretch/>
        </p:blipFill>
        <p:spPr>
          <a:xfrm>
            <a:off x="458553" y="4722689"/>
            <a:ext cx="1233722" cy="2003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820">
          <p15:clr>
            <a:srgbClr val="F26B43"/>
          </p15:clr>
        </p15:guide>
        <p15:guide id="7" pos="2880">
          <p15:clr>
            <a:srgbClr val="F26B43"/>
          </p15:clr>
        </p15:guide>
        <p15:guide id="8" orient="horz" pos="3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63"/>
          <p:cNvSpPr txBox="1"/>
          <p:nvPr>
            <p:ph type="title"/>
          </p:nvPr>
        </p:nvSpPr>
        <p:spPr>
          <a:xfrm>
            <a:off x="457200" y="590550"/>
            <a:ext cx="7086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Verizon NHG DS"/>
              <a:buNone/>
              <a:defRPr b="1" i="0" sz="2400" u="none" cap="none" strike="noStrike">
                <a:solidFill>
                  <a:schemeClr val="dk1"/>
                </a:solidFill>
                <a:latin typeface="Verizon NHG DS"/>
                <a:ea typeface="Verizon NHG DS"/>
                <a:cs typeface="Verizon NHG DS"/>
                <a:sym typeface="Verizon NHG D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9" name="Google Shape;329;p63"/>
          <p:cNvSpPr txBox="1"/>
          <p:nvPr>
            <p:ph idx="1" type="body"/>
          </p:nvPr>
        </p:nvSpPr>
        <p:spPr>
          <a:xfrm>
            <a:off x="457200" y="1463040"/>
            <a:ext cx="7086600" cy="2975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indent="-228600" lvl="1" marL="914400"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330" name="Google Shape;330;p6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63"/>
          <p:cNvSpPr txBox="1"/>
          <p:nvPr/>
        </p:nvSpPr>
        <p:spPr>
          <a:xfrm>
            <a:off x="1333500" y="4612166"/>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Clr>
                <a:srgbClr val="000000"/>
              </a:buClr>
              <a:buSzPts val="650"/>
              <a:buFont typeface="Arial"/>
              <a:buNone/>
            </a:pPr>
            <a:r>
              <a:rPr b="0" i="0" lang="en" sz="650" u="none" cap="none" strike="noStrike">
                <a:solidFill>
                  <a:schemeClr val="dk1"/>
                </a:solidFill>
                <a:latin typeface="Verizon NHG DS"/>
                <a:ea typeface="Verizon NHG DS"/>
                <a:cs typeface="Verizon NHG DS"/>
                <a:sym typeface="Verizon NHG DS"/>
              </a:rPr>
              <a:t>Verizon confidential and proprietary. Unauthorized disclosure, reproduction or other use prohibited.</a:t>
            </a:r>
            <a:endParaRPr b="0" i="0" sz="650" u="none" cap="none" strike="noStrike">
              <a:solidFill>
                <a:schemeClr val="dk1"/>
              </a:solidFill>
              <a:latin typeface="Verizon NHG DS"/>
              <a:ea typeface="Verizon NHG DS"/>
              <a:cs typeface="Verizon NHG DS"/>
              <a:sym typeface="Verizon NHG DS"/>
            </a:endParaRPr>
          </a:p>
        </p:txBody>
      </p:sp>
      <p:pic>
        <p:nvPicPr>
          <p:cNvPr id="332" name="Google Shape;332;p63"/>
          <p:cNvPicPr preferRelativeResize="0"/>
          <p:nvPr/>
        </p:nvPicPr>
        <p:blipFill rotWithShape="1">
          <a:blip r:embed="rId1">
            <a:alphaModFix/>
          </a:blip>
          <a:srcRect b="0" l="0" r="0" t="0"/>
          <a:stretch/>
        </p:blipFill>
        <p:spPr>
          <a:xfrm>
            <a:off x="353824" y="4608575"/>
            <a:ext cx="1069844" cy="39780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964">
          <p15:clr>
            <a:srgbClr val="F26B43"/>
          </p15:clr>
        </p15:guide>
        <p15:guide id="7" pos="2880">
          <p15:clr>
            <a:srgbClr val="F26B43"/>
          </p15:clr>
        </p15:guide>
        <p15:guide id="8" orient="horz" pos="372">
          <p15:clr>
            <a:srgbClr val="F26B43"/>
          </p15:clr>
        </p15:guide>
        <p15:guide id="9" orient="horz" pos="3084">
          <p15:clr>
            <a:srgbClr val="F26B43"/>
          </p15:clr>
        </p15:guide>
        <p15:guide id="10" orient="horz" pos="2796">
          <p15:clr>
            <a:srgbClr val="F26B43"/>
          </p15:clr>
        </p15:guide>
        <p15:guide id="11" pos="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85"/>
          <p:cNvSpPr txBox="1"/>
          <p:nvPr>
            <p:ph type="title"/>
          </p:nvPr>
        </p:nvSpPr>
        <p:spPr>
          <a:xfrm>
            <a:off x="457200" y="590550"/>
            <a:ext cx="8229600" cy="6858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44" name="Google Shape;444;p85"/>
          <p:cNvSpPr txBox="1"/>
          <p:nvPr>
            <p:ph idx="1" type="body"/>
          </p:nvPr>
        </p:nvSpPr>
        <p:spPr>
          <a:xfrm>
            <a:off x="457201" y="1463040"/>
            <a:ext cx="8229600" cy="2975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445" name="Google Shape;445;p8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46" name="Google Shape;446;p85"/>
          <p:cNvPicPr preferRelativeResize="0"/>
          <p:nvPr/>
        </p:nvPicPr>
        <p:blipFill rotWithShape="1">
          <a:blip r:embed="rId1">
            <a:alphaModFix/>
          </a:blip>
          <a:srcRect b="0" l="0" r="0" t="0"/>
          <a:stretch/>
        </p:blipFill>
        <p:spPr>
          <a:xfrm>
            <a:off x="353825" y="4608576"/>
            <a:ext cx="1069846" cy="397804"/>
          </a:xfrm>
          <a:prstGeom prst="rect">
            <a:avLst/>
          </a:prstGeom>
          <a:noFill/>
          <a:ln>
            <a:noFill/>
          </a:ln>
        </p:spPr>
      </p:pic>
      <p:sp>
        <p:nvSpPr>
          <p:cNvPr id="447" name="Google Shape;447;p85"/>
          <p:cNvSpPr txBox="1"/>
          <p:nvPr/>
        </p:nvSpPr>
        <p:spPr>
          <a:xfrm>
            <a:off x="1333500" y="4612168"/>
            <a:ext cx="7124700" cy="301200"/>
          </a:xfrm>
          <a:prstGeom prst="rect">
            <a:avLst/>
          </a:prstGeom>
          <a:noFill/>
          <a:ln>
            <a:noFill/>
          </a:ln>
        </p:spPr>
        <p:txBody>
          <a:bodyPr anchorCtr="0" anchor="b" bIns="0" lIns="0" spcFirstLastPara="1" rIns="0" wrap="square" tIns="0">
            <a:noAutofit/>
          </a:bodyPr>
          <a:lstStyle/>
          <a:p>
            <a:pPr indent="0" lvl="0" marL="0" marR="0" rtl="0" algn="ctr">
              <a:lnSpc>
                <a:spcPct val="113840"/>
              </a:lnSpc>
              <a:spcBef>
                <a:spcPts val="0"/>
              </a:spcBef>
              <a:spcAft>
                <a:spcPts val="0"/>
              </a:spcAft>
              <a:buClr>
                <a:srgbClr val="000000"/>
              </a:buClr>
              <a:buSzPts val="700"/>
              <a:buFont typeface="Arial"/>
              <a:buNone/>
            </a:pPr>
            <a:r>
              <a:rPr b="0" i="0" lang="en" sz="700" u="none" cap="none" strike="noStrike">
                <a:solidFill>
                  <a:schemeClr val="dk1"/>
                </a:solidFill>
                <a:latin typeface="Arial"/>
                <a:ea typeface="Arial"/>
                <a:cs typeface="Arial"/>
                <a:sym typeface="Arial"/>
              </a:rPr>
              <a:t>Verizon confidential and proprietary. Unauthorized disclosure, reproduction or other use prohibited.</a:t>
            </a:r>
            <a:endParaRPr b="0" i="0" sz="7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F26B43"/>
          </p15:clr>
        </p15:guide>
        <p15:guide id="2" pos="216">
          <p15:clr>
            <a:srgbClr val="F26B43"/>
          </p15:clr>
        </p15:guide>
        <p15:guide id="3" pos="4104">
          <p15:clr>
            <a:srgbClr val="F26B43"/>
          </p15:clr>
        </p15:guide>
        <p15:guide id="4" pos="3564">
          <p15:clr>
            <a:srgbClr val="F26B43"/>
          </p15:clr>
        </p15:guide>
        <p15:guide id="5" orient="horz" pos="689">
          <p15:clr>
            <a:srgbClr val="F26B43"/>
          </p15:clr>
        </p15:guide>
        <p15:guide id="6" orient="horz" pos="2223">
          <p15:clr>
            <a:srgbClr val="F26B43"/>
          </p15:clr>
        </p15:guide>
        <p15:guide id="7" pos="2160">
          <p15:clr>
            <a:srgbClr val="F26B43"/>
          </p15:clr>
        </p15:guide>
        <p15:guide id="8" orient="horz" pos="279">
          <p15:clr>
            <a:srgbClr val="F26B43"/>
          </p15:clr>
        </p15:guide>
        <p15:guide id="9" orient="horz" pos="2313">
          <p15:clr>
            <a:srgbClr val="F26B43"/>
          </p15:clr>
        </p15:guide>
        <p15:guide id="10" orient="horz" pos="2097">
          <p15:clr>
            <a:srgbClr val="F26B43"/>
          </p15:clr>
        </p15:guide>
        <p15:guide id="11" pos="6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 Id="rId3" Type="http://schemas.openxmlformats.org/officeDocument/2006/relationships/hyperlink" Target="https://docs.google.com/spreadsheets/d/1pGQ2gQy0mPoxDvJWcEDsrPfRZ2-KQMbuuqbd1s_1zzo/edit?ts=607dfa7f#gid=31800728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xml"/><Relationship Id="rId3" Type="http://schemas.openxmlformats.org/officeDocument/2006/relationships/hyperlink" Target="https://docs.google.com/spreadsheets/d/1limCNKRGXVSkIRDZg1r98w78lzZpfJsRRrRYo_JNkhw/edit#gid=10039973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xml"/><Relationship Id="rId3" Type="http://schemas.openxmlformats.org/officeDocument/2006/relationships/hyperlink" Target="https://docs.google.com/presentation/d/17ESTVCr5Rvi_uRE0tJGJ4t1ySOPgAB_K9IIlpEtprsg/edit#slide=id.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0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b="1" lang="en">
                <a:solidFill>
                  <a:schemeClr val="lt2"/>
                </a:solidFill>
              </a:rPr>
              <a:t>‹#›</a:t>
            </a:fld>
            <a:endParaRPr b="1">
              <a:solidFill>
                <a:schemeClr val="lt2"/>
              </a:solidFill>
            </a:endParaRPr>
          </a:p>
        </p:txBody>
      </p:sp>
      <p:sp>
        <p:nvSpPr>
          <p:cNvPr id="537" name="Google Shape;537;p102"/>
          <p:cNvSpPr txBox="1"/>
          <p:nvPr>
            <p:ph idx="1" type="body"/>
          </p:nvPr>
        </p:nvSpPr>
        <p:spPr>
          <a:xfrm>
            <a:off x="457200" y="1092993"/>
            <a:ext cx="8229600" cy="334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800"/>
              <a:buFont typeface="Arial"/>
              <a:buNone/>
            </a:pPr>
            <a:r>
              <a:rPr lang="en" sz="4500">
                <a:solidFill>
                  <a:srgbClr val="FFFFFF"/>
                </a:solidFill>
                <a:latin typeface="Verizon NHG DS"/>
                <a:ea typeface="Verizon NHG DS"/>
                <a:cs typeface="Verizon NHG DS"/>
                <a:sym typeface="Verizon NHG DS"/>
              </a:rPr>
              <a:t>VZConnect </a:t>
            </a:r>
            <a:r>
              <a:rPr b="0" lang="en" sz="4300">
                <a:solidFill>
                  <a:srgbClr val="FFFFFF"/>
                </a:solidFill>
                <a:latin typeface="Verizon NHG DS"/>
                <a:ea typeface="Verizon NHG DS"/>
                <a:cs typeface="Verizon NHG DS"/>
                <a:sym typeface="Verizon NHG DS"/>
              </a:rPr>
              <a:t>Update</a:t>
            </a:r>
            <a:endParaRPr b="0" sz="6300">
              <a:solidFill>
                <a:srgbClr val="FFFFFF"/>
              </a:solidFill>
              <a:latin typeface="Verizon NHG DS"/>
              <a:ea typeface="Verizon NHG DS"/>
              <a:cs typeface="Verizon NHG DS"/>
              <a:sym typeface="Verizon NHG DS"/>
            </a:endParaRPr>
          </a:p>
          <a:p>
            <a:pPr indent="0" lvl="0" marL="0" rtl="0" algn="l">
              <a:lnSpc>
                <a:spcPct val="100000"/>
              </a:lnSpc>
              <a:spcBef>
                <a:spcPts val="900"/>
              </a:spcBef>
              <a:spcAft>
                <a:spcPts val="0"/>
              </a:spcAft>
              <a:buSzPts val="1600"/>
              <a:buNone/>
            </a:pPr>
            <a:r>
              <a:t/>
            </a:r>
            <a:endParaRPr>
              <a:solidFill>
                <a:srgbClr val="FFFFFF"/>
              </a:solidFill>
              <a:latin typeface="Verizon NHG DS"/>
              <a:ea typeface="Verizon NHG DS"/>
              <a:cs typeface="Verizon NHG DS"/>
              <a:sym typeface="Verizon NHG DS"/>
            </a:endParaRPr>
          </a:p>
        </p:txBody>
      </p:sp>
      <p:sp>
        <p:nvSpPr>
          <p:cNvPr id="538" name="Google Shape;538;p102"/>
          <p:cNvSpPr txBox="1"/>
          <p:nvPr/>
        </p:nvSpPr>
        <p:spPr>
          <a:xfrm>
            <a:off x="645075" y="3550554"/>
            <a:ext cx="7086600" cy="413700"/>
          </a:xfrm>
          <a:prstGeom prst="rect">
            <a:avLst/>
          </a:prstGeom>
          <a:noFill/>
          <a:ln>
            <a:noFill/>
          </a:ln>
        </p:spPr>
        <p:txBody>
          <a:bodyPr anchorCtr="0" anchor="t" bIns="0" lIns="0" spcFirstLastPara="1" rIns="0" wrap="square" tIns="0">
            <a:noAutofit/>
          </a:bodyPr>
          <a:lstStyle/>
          <a:p>
            <a:pPr indent="0" lvl="0" marL="0" rtl="0" algn="l">
              <a:spcBef>
                <a:spcPts val="900"/>
              </a:spcBef>
              <a:spcAft>
                <a:spcPts val="0"/>
              </a:spcAft>
              <a:buNone/>
            </a:pPr>
            <a:r>
              <a:rPr lang="en" sz="1800">
                <a:solidFill>
                  <a:schemeClr val="lt1"/>
                </a:solidFill>
                <a:latin typeface="Verizon NHG TX"/>
                <a:ea typeface="Verizon NHG TX"/>
                <a:cs typeface="Verizon NHG TX"/>
                <a:sym typeface="Verizon NHG TX"/>
              </a:rPr>
              <a:t>July</a:t>
            </a:r>
            <a:r>
              <a:rPr lang="en" sz="1800">
                <a:solidFill>
                  <a:schemeClr val="lt1"/>
                </a:solidFill>
                <a:latin typeface="Verizon NHG TX"/>
                <a:ea typeface="Verizon NHG TX"/>
                <a:cs typeface="Verizon NHG TX"/>
                <a:sym typeface="Verizon NHG TX"/>
              </a:rPr>
              <a:t> 8, 2021</a:t>
            </a:r>
            <a:endParaRPr sz="1800">
              <a:solidFill>
                <a:schemeClr val="lt1"/>
              </a:solidFill>
              <a:latin typeface="Verizon NHG TX"/>
              <a:ea typeface="Verizon NHG TX"/>
              <a:cs typeface="Verizon NHG TX"/>
              <a:sym typeface="Verizon NHG TX"/>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11"/>
          <p:cNvSpPr txBox="1"/>
          <p:nvPr>
            <p:ph type="title"/>
          </p:nvPr>
        </p:nvSpPr>
        <p:spPr>
          <a:xfrm>
            <a:off x="454484" y="566881"/>
            <a:ext cx="6221700" cy="36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Verizon NHG DS"/>
                <a:ea typeface="Verizon NHG DS"/>
                <a:cs typeface="Verizon NHG DS"/>
                <a:sym typeface="Verizon NHG DS"/>
              </a:rPr>
              <a:t>Verizon Connect | </a:t>
            </a:r>
            <a:r>
              <a:rPr b="0" lang="en" sz="1900">
                <a:latin typeface="Verizon NHG DS"/>
                <a:ea typeface="Verizon NHG DS"/>
                <a:cs typeface="Verizon NHG DS"/>
                <a:sym typeface="Verizon NHG DS"/>
              </a:rPr>
              <a:t>Incident Summary SF (7/9)</a:t>
            </a:r>
            <a:endParaRPr sz="1900">
              <a:latin typeface="Verizon NHG DS"/>
              <a:ea typeface="Verizon NHG DS"/>
              <a:cs typeface="Verizon NHG DS"/>
              <a:sym typeface="Verizon NHG DS"/>
            </a:endParaRPr>
          </a:p>
        </p:txBody>
      </p:sp>
      <p:sp>
        <p:nvSpPr>
          <p:cNvPr id="637" name="Google Shape;637;p111"/>
          <p:cNvSpPr txBox="1"/>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 sz="700">
                <a:solidFill>
                  <a:srgbClr val="000000"/>
                </a:solidFill>
                <a:latin typeface="Verizon NHG DS"/>
                <a:ea typeface="Verizon NHG DS"/>
                <a:cs typeface="Verizon NHG DS"/>
                <a:sym typeface="Verizon NHG DS"/>
              </a:rPr>
              <a:t>‹#›</a:t>
            </a:fld>
            <a:endParaRPr b="1" sz="700">
              <a:solidFill>
                <a:srgbClr val="000000"/>
              </a:solidFill>
              <a:latin typeface="Verizon NHG DS"/>
              <a:ea typeface="Verizon NHG DS"/>
              <a:cs typeface="Verizon NHG DS"/>
              <a:sym typeface="Verizon NHG DS"/>
            </a:endParaRPr>
          </a:p>
        </p:txBody>
      </p:sp>
      <p:sp>
        <p:nvSpPr>
          <p:cNvPr id="638" name="Google Shape;638;p111"/>
          <p:cNvSpPr txBox="1"/>
          <p:nvPr/>
        </p:nvSpPr>
        <p:spPr>
          <a:xfrm>
            <a:off x="2724325" y="964636"/>
            <a:ext cx="2036700" cy="1010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Verizon NHG DS"/>
              <a:buNone/>
            </a:pPr>
            <a:r>
              <a:rPr b="1" lang="en" sz="4200">
                <a:solidFill>
                  <a:srgbClr val="888888"/>
                </a:solidFill>
                <a:latin typeface="Verizon NHG DS"/>
                <a:ea typeface="Verizon NHG DS"/>
                <a:cs typeface="Verizon NHG DS"/>
                <a:sym typeface="Verizon NHG DS"/>
              </a:rPr>
              <a:t>56</a:t>
            </a:r>
            <a:endParaRPr sz="4200">
              <a:solidFill>
                <a:srgbClr val="888888"/>
              </a:solidFill>
              <a:latin typeface="Verizon NHG DS"/>
              <a:ea typeface="Verizon NHG DS"/>
              <a:cs typeface="Verizon NHG DS"/>
              <a:sym typeface="Verizon NHG DS"/>
            </a:endParaRPr>
          </a:p>
        </p:txBody>
      </p:sp>
      <p:sp>
        <p:nvSpPr>
          <p:cNvPr id="639" name="Google Shape;639;p111"/>
          <p:cNvSpPr txBox="1"/>
          <p:nvPr/>
        </p:nvSpPr>
        <p:spPr>
          <a:xfrm>
            <a:off x="2724324" y="1519586"/>
            <a:ext cx="2036700" cy="21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Verizon NHG TX"/>
              <a:buNone/>
            </a:pPr>
            <a:r>
              <a:rPr lang="en" sz="900">
                <a:solidFill>
                  <a:srgbClr val="888888"/>
                </a:solidFill>
                <a:latin typeface="Verizon NHG DS"/>
                <a:ea typeface="Verizon NHG DS"/>
                <a:cs typeface="Verizon NHG DS"/>
                <a:sym typeface="Verizon NHG DS"/>
              </a:rPr>
              <a:t>In Progress</a:t>
            </a:r>
            <a:endParaRPr sz="1700">
              <a:solidFill>
                <a:srgbClr val="888888"/>
              </a:solidFill>
              <a:latin typeface="Verizon NHG DS"/>
              <a:ea typeface="Verizon NHG DS"/>
              <a:cs typeface="Verizon NHG DS"/>
              <a:sym typeface="Verizon NHG DS"/>
            </a:endParaRPr>
          </a:p>
        </p:txBody>
      </p:sp>
      <p:sp>
        <p:nvSpPr>
          <p:cNvPr id="640" name="Google Shape;640;p111"/>
          <p:cNvSpPr txBox="1"/>
          <p:nvPr/>
        </p:nvSpPr>
        <p:spPr>
          <a:xfrm>
            <a:off x="517840" y="864564"/>
            <a:ext cx="2036700" cy="1010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SzPts val="9600"/>
              <a:buFont typeface="Verizon NHG DS"/>
              <a:buNone/>
            </a:pPr>
            <a:r>
              <a:rPr b="1" lang="en" sz="5600">
                <a:latin typeface="Verizon NHG DS"/>
                <a:ea typeface="Verizon NHG DS"/>
                <a:cs typeface="Verizon NHG DS"/>
                <a:sym typeface="Verizon NHG DS"/>
              </a:rPr>
              <a:t>351</a:t>
            </a:r>
            <a:endParaRPr b="1" sz="5600">
              <a:latin typeface="Verizon NHG DS"/>
              <a:ea typeface="Verizon NHG DS"/>
              <a:cs typeface="Verizon NHG DS"/>
              <a:sym typeface="Verizon NHG DS"/>
            </a:endParaRPr>
          </a:p>
        </p:txBody>
      </p:sp>
      <p:sp>
        <p:nvSpPr>
          <p:cNvPr id="641" name="Google Shape;641;p111"/>
          <p:cNvSpPr txBox="1"/>
          <p:nvPr/>
        </p:nvSpPr>
        <p:spPr>
          <a:xfrm>
            <a:off x="517843" y="1541960"/>
            <a:ext cx="2036700" cy="600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SzPts val="1100"/>
              <a:buFont typeface="Verizon NHG TX"/>
              <a:buNone/>
            </a:pPr>
            <a:r>
              <a:rPr lang="en" sz="1100">
                <a:latin typeface="Verizon NHG DS"/>
                <a:ea typeface="Verizon NHG DS"/>
                <a:cs typeface="Verizon NHG DS"/>
                <a:sym typeface="Verizon NHG DS"/>
              </a:rPr>
              <a:t>Total </a:t>
            </a:r>
            <a:r>
              <a:rPr lang="en" sz="1100">
                <a:latin typeface="Verizon NHG DS"/>
                <a:ea typeface="Verizon NHG DS"/>
                <a:cs typeface="Verizon NHG DS"/>
                <a:sym typeface="Verizon NHG DS"/>
              </a:rPr>
              <a:t>Incidents</a:t>
            </a:r>
            <a:endParaRPr sz="1100">
              <a:solidFill>
                <a:srgbClr val="000000"/>
              </a:solidFill>
              <a:latin typeface="Verizon NHG DS"/>
              <a:ea typeface="Verizon NHG DS"/>
              <a:cs typeface="Verizon NHG DS"/>
              <a:sym typeface="Verizon NHG DS"/>
            </a:endParaRPr>
          </a:p>
        </p:txBody>
      </p:sp>
      <p:cxnSp>
        <p:nvCxnSpPr>
          <p:cNvPr id="642" name="Google Shape;642;p111"/>
          <p:cNvCxnSpPr/>
          <p:nvPr/>
        </p:nvCxnSpPr>
        <p:spPr>
          <a:xfrm>
            <a:off x="303750" y="1758675"/>
            <a:ext cx="8241300" cy="0"/>
          </a:xfrm>
          <a:prstGeom prst="straightConnector1">
            <a:avLst/>
          </a:prstGeom>
          <a:noFill/>
          <a:ln cap="flat" cmpd="sng" w="28575">
            <a:solidFill>
              <a:schemeClr val="dk2"/>
            </a:solidFill>
            <a:prstDash val="solid"/>
            <a:round/>
            <a:headEnd len="med" w="med" type="none"/>
            <a:tailEnd len="med" w="med" type="none"/>
          </a:ln>
        </p:spPr>
      </p:cxnSp>
      <p:sp>
        <p:nvSpPr>
          <p:cNvPr id="643" name="Google Shape;643;p111"/>
          <p:cNvSpPr txBox="1"/>
          <p:nvPr/>
        </p:nvSpPr>
        <p:spPr>
          <a:xfrm>
            <a:off x="4613627" y="964636"/>
            <a:ext cx="2036700" cy="1010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Verizon NHG DS"/>
              <a:buNone/>
            </a:pPr>
            <a:r>
              <a:rPr b="1" lang="en" sz="4200">
                <a:solidFill>
                  <a:srgbClr val="888888"/>
                </a:solidFill>
                <a:latin typeface="Verizon NHG DS"/>
                <a:ea typeface="Verizon NHG DS"/>
                <a:cs typeface="Verizon NHG DS"/>
                <a:sym typeface="Verizon NHG DS"/>
              </a:rPr>
              <a:t>181</a:t>
            </a:r>
            <a:endParaRPr sz="4200">
              <a:solidFill>
                <a:srgbClr val="888888"/>
              </a:solidFill>
              <a:latin typeface="Verizon NHG DS"/>
              <a:ea typeface="Verizon NHG DS"/>
              <a:cs typeface="Verizon NHG DS"/>
              <a:sym typeface="Verizon NHG DS"/>
            </a:endParaRPr>
          </a:p>
        </p:txBody>
      </p:sp>
      <p:sp>
        <p:nvSpPr>
          <p:cNvPr id="644" name="Google Shape;644;p111"/>
          <p:cNvSpPr txBox="1"/>
          <p:nvPr/>
        </p:nvSpPr>
        <p:spPr>
          <a:xfrm>
            <a:off x="4653548" y="1504622"/>
            <a:ext cx="2036700" cy="21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Verizon NHG TX"/>
              <a:buNone/>
            </a:pPr>
            <a:r>
              <a:rPr lang="en" sz="900">
                <a:solidFill>
                  <a:srgbClr val="888888"/>
                </a:solidFill>
                <a:latin typeface="Verizon NHG DS"/>
                <a:ea typeface="Verizon NHG DS"/>
                <a:cs typeface="Verizon NHG DS"/>
                <a:sym typeface="Verizon NHG DS"/>
              </a:rPr>
              <a:t>On Hold</a:t>
            </a:r>
            <a:endParaRPr sz="1700">
              <a:solidFill>
                <a:srgbClr val="888888"/>
              </a:solidFill>
              <a:latin typeface="Verizon NHG DS"/>
              <a:ea typeface="Verizon NHG DS"/>
              <a:cs typeface="Verizon NHG DS"/>
              <a:sym typeface="Verizon NHG DS"/>
            </a:endParaRPr>
          </a:p>
        </p:txBody>
      </p:sp>
      <p:sp>
        <p:nvSpPr>
          <p:cNvPr id="645" name="Google Shape;645;p111"/>
          <p:cNvSpPr txBox="1"/>
          <p:nvPr/>
        </p:nvSpPr>
        <p:spPr>
          <a:xfrm>
            <a:off x="6305950" y="964636"/>
            <a:ext cx="2036700" cy="1010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Verizon NHG DS"/>
              <a:buNone/>
            </a:pPr>
            <a:r>
              <a:rPr b="1" lang="en" sz="4200">
                <a:solidFill>
                  <a:srgbClr val="888888"/>
                </a:solidFill>
                <a:latin typeface="Verizon NHG DS"/>
                <a:ea typeface="Verizon NHG DS"/>
                <a:cs typeface="Verizon NHG DS"/>
                <a:sym typeface="Verizon NHG DS"/>
              </a:rPr>
              <a:t>114</a:t>
            </a:r>
            <a:endParaRPr sz="4200">
              <a:solidFill>
                <a:srgbClr val="888888"/>
              </a:solidFill>
              <a:latin typeface="Verizon NHG DS"/>
              <a:ea typeface="Verizon NHG DS"/>
              <a:cs typeface="Verizon NHG DS"/>
              <a:sym typeface="Verizon NHG DS"/>
            </a:endParaRPr>
          </a:p>
        </p:txBody>
      </p:sp>
      <p:sp>
        <p:nvSpPr>
          <p:cNvPr id="646" name="Google Shape;646;p111"/>
          <p:cNvSpPr txBox="1"/>
          <p:nvPr/>
        </p:nvSpPr>
        <p:spPr>
          <a:xfrm>
            <a:off x="6305949" y="1519586"/>
            <a:ext cx="2036700" cy="21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Verizon NHG TX"/>
              <a:buNone/>
            </a:pPr>
            <a:r>
              <a:rPr lang="en" sz="900">
                <a:solidFill>
                  <a:srgbClr val="888888"/>
                </a:solidFill>
                <a:latin typeface="Verizon NHG DS"/>
                <a:ea typeface="Verizon NHG DS"/>
                <a:cs typeface="Verizon NHG DS"/>
                <a:sym typeface="Verizon NHG DS"/>
              </a:rPr>
              <a:t>Resolved</a:t>
            </a:r>
            <a:endParaRPr sz="1700">
              <a:solidFill>
                <a:srgbClr val="888888"/>
              </a:solidFill>
              <a:latin typeface="Verizon NHG DS"/>
              <a:ea typeface="Verizon NHG DS"/>
              <a:cs typeface="Verizon NHG DS"/>
              <a:sym typeface="Verizon NHG DS"/>
            </a:endParaRPr>
          </a:p>
        </p:txBody>
      </p:sp>
      <p:pic>
        <p:nvPicPr>
          <p:cNvPr id="647" name="Google Shape;647;p111" title="Chart"/>
          <p:cNvPicPr preferRelativeResize="0"/>
          <p:nvPr/>
        </p:nvPicPr>
        <p:blipFill>
          <a:blip r:embed="rId3">
            <a:alphaModFix/>
          </a:blip>
          <a:stretch>
            <a:fillRect/>
          </a:stretch>
        </p:blipFill>
        <p:spPr>
          <a:xfrm>
            <a:off x="342900" y="1854913"/>
            <a:ext cx="4206125" cy="1765300"/>
          </a:xfrm>
          <a:prstGeom prst="rect">
            <a:avLst/>
          </a:prstGeom>
          <a:noFill/>
          <a:ln>
            <a:noFill/>
          </a:ln>
        </p:spPr>
      </p:pic>
      <p:sp>
        <p:nvSpPr>
          <p:cNvPr id="648" name="Google Shape;648;p111"/>
          <p:cNvSpPr txBox="1"/>
          <p:nvPr/>
        </p:nvSpPr>
        <p:spPr>
          <a:xfrm>
            <a:off x="4930800" y="1874675"/>
            <a:ext cx="374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Verizon NHG DS"/>
                <a:ea typeface="Verizon NHG DS"/>
                <a:cs typeface="Verizon NHG DS"/>
                <a:sym typeface="Verizon NHG DS"/>
              </a:rPr>
              <a:t>Highlights </a:t>
            </a:r>
            <a:endParaRPr b="1" sz="900">
              <a:latin typeface="Verizon NHG DS"/>
              <a:ea typeface="Verizon NHG DS"/>
              <a:cs typeface="Verizon NHG DS"/>
              <a:sym typeface="Verizon NHG DS"/>
            </a:endParaRPr>
          </a:p>
          <a:p>
            <a:pPr indent="-130302" lvl="0" marL="146304" rtl="0" algn="l">
              <a:spcBef>
                <a:spcPts val="400"/>
              </a:spcBef>
              <a:spcAft>
                <a:spcPts val="0"/>
              </a:spcAft>
              <a:buClr>
                <a:schemeClr val="dk1"/>
              </a:buClr>
              <a:buSzPts val="900"/>
              <a:buFont typeface="Verizon NHG DS"/>
              <a:buChar char="●"/>
            </a:pPr>
            <a:r>
              <a:rPr lang="en" sz="900">
                <a:solidFill>
                  <a:schemeClr val="dk1"/>
                </a:solidFill>
                <a:latin typeface="Verizon NHG DS"/>
                <a:ea typeface="Verizon NHG DS"/>
                <a:cs typeface="Verizon NHG DS"/>
                <a:sym typeface="Verizon NHG DS"/>
              </a:rPr>
              <a:t>73 with Response Pending to be closed or reopened by 7/16</a:t>
            </a:r>
            <a:endParaRPr sz="900">
              <a:solidFill>
                <a:schemeClr val="dk1"/>
              </a:solidFill>
              <a:latin typeface="Verizon NHG DS"/>
              <a:ea typeface="Verizon NHG DS"/>
              <a:cs typeface="Verizon NHG DS"/>
              <a:sym typeface="Verizon NHG DS"/>
            </a:endParaRPr>
          </a:p>
          <a:p>
            <a:pPr indent="-130302" lvl="0" marL="146304" rtl="0" algn="l">
              <a:spcBef>
                <a:spcPts val="400"/>
              </a:spcBef>
              <a:spcAft>
                <a:spcPts val="0"/>
              </a:spcAft>
              <a:buClr>
                <a:schemeClr val="dk1"/>
              </a:buClr>
              <a:buSzPts val="900"/>
              <a:buFont typeface="Verizon NHG DS"/>
              <a:buChar char="●"/>
            </a:pPr>
            <a:r>
              <a:rPr lang="en" sz="900">
                <a:solidFill>
                  <a:schemeClr val="dk1"/>
                </a:solidFill>
                <a:latin typeface="Verizon NHG DS"/>
                <a:ea typeface="Verizon NHG DS"/>
                <a:cs typeface="Verizon NHG DS"/>
                <a:sym typeface="Verizon NHG DS"/>
              </a:rPr>
              <a:t>136 with Response Received being analyzed to close or reopen.  30% per week with assumption that 20% will reopen during reviews.</a:t>
            </a:r>
            <a:endParaRPr sz="900">
              <a:solidFill>
                <a:schemeClr val="dk1"/>
              </a:solidFill>
              <a:latin typeface="Verizon NHG DS"/>
              <a:ea typeface="Verizon NHG DS"/>
              <a:cs typeface="Verizon NHG DS"/>
              <a:sym typeface="Verizon NHG DS"/>
            </a:endParaRPr>
          </a:p>
          <a:p>
            <a:pPr indent="-130302" lvl="0" marL="146304" rtl="0" algn="l">
              <a:spcBef>
                <a:spcPts val="400"/>
              </a:spcBef>
              <a:spcAft>
                <a:spcPts val="400"/>
              </a:spcAft>
              <a:buClr>
                <a:schemeClr val="dk1"/>
              </a:buClr>
              <a:buSzPts val="900"/>
              <a:buFont typeface="Verizon NHG DS"/>
              <a:buChar char="●"/>
            </a:pPr>
            <a:r>
              <a:rPr lang="en" sz="900">
                <a:solidFill>
                  <a:schemeClr val="dk1"/>
                </a:solidFill>
                <a:latin typeface="Verizon NHG DS"/>
                <a:ea typeface="Verizon NHG DS"/>
                <a:cs typeface="Verizon NHG DS"/>
                <a:sym typeface="Verizon NHG DS"/>
              </a:rPr>
              <a:t>Offshore driving clean up of queues and to start picking up IRs in coming week.</a:t>
            </a:r>
            <a:endParaRPr sz="900">
              <a:solidFill>
                <a:schemeClr val="dk1"/>
              </a:solidFill>
              <a:latin typeface="Verizon NHG DS"/>
              <a:ea typeface="Verizon NHG DS"/>
              <a:cs typeface="Verizon NHG DS"/>
              <a:sym typeface="Verizon NHG DS"/>
            </a:endParaRPr>
          </a:p>
        </p:txBody>
      </p:sp>
      <p:sp>
        <p:nvSpPr>
          <p:cNvPr id="649" name="Google Shape;649;p111"/>
          <p:cNvSpPr txBox="1"/>
          <p:nvPr/>
        </p:nvSpPr>
        <p:spPr>
          <a:xfrm>
            <a:off x="2430125" y="2928800"/>
            <a:ext cx="2447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Verizon NHG DS"/>
                <a:ea typeface="Verizon NHG DS"/>
                <a:cs typeface="Verizon NHG DS"/>
                <a:sym typeface="Verizon NHG DS"/>
              </a:rPr>
              <a:t>Goal: Close 20 per Day</a:t>
            </a:r>
            <a:endParaRPr b="1">
              <a:latin typeface="Verizon NHG DS"/>
              <a:ea typeface="Verizon NHG DS"/>
              <a:cs typeface="Verizon NHG DS"/>
              <a:sym typeface="Verizon NHG DS"/>
            </a:endParaRPr>
          </a:p>
        </p:txBody>
      </p:sp>
      <p:pic>
        <p:nvPicPr>
          <p:cNvPr id="650" name="Google Shape;650;p111" title="Chart"/>
          <p:cNvPicPr preferRelativeResize="0"/>
          <p:nvPr/>
        </p:nvPicPr>
        <p:blipFill>
          <a:blip r:embed="rId4">
            <a:alphaModFix/>
          </a:blip>
          <a:stretch>
            <a:fillRect/>
          </a:stretch>
        </p:blipFill>
        <p:spPr>
          <a:xfrm>
            <a:off x="5189400" y="3329178"/>
            <a:ext cx="3284876" cy="1483225"/>
          </a:xfrm>
          <a:prstGeom prst="rect">
            <a:avLst/>
          </a:prstGeom>
          <a:noFill/>
          <a:ln>
            <a:noFill/>
          </a:ln>
        </p:spPr>
      </p:pic>
      <p:sp>
        <p:nvSpPr>
          <p:cNvPr id="651" name="Google Shape;651;p111"/>
          <p:cNvSpPr txBox="1"/>
          <p:nvPr/>
        </p:nvSpPr>
        <p:spPr>
          <a:xfrm>
            <a:off x="3703000" y="111500"/>
            <a:ext cx="4571700" cy="338700"/>
          </a:xfrm>
          <a:prstGeom prst="rect">
            <a:avLst/>
          </a:prstGeom>
          <a:solidFill>
            <a:srgbClr val="47C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Verizon NHG TX"/>
                <a:ea typeface="Verizon NHG TX"/>
                <a:cs typeface="Verizon NHG TX"/>
                <a:sym typeface="Verizon NHG TX"/>
              </a:rPr>
              <a:t>Pending aging history.</a:t>
            </a:r>
            <a:endParaRPr sz="1000">
              <a:latin typeface="Verizon NHG TX"/>
              <a:ea typeface="Verizon NHG TX"/>
              <a:cs typeface="Verizon NHG TX"/>
              <a:sym typeface="Verizon NHG TX"/>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2"/>
          <p:cNvSpPr txBox="1"/>
          <p:nvPr>
            <p:ph type="title"/>
          </p:nvPr>
        </p:nvSpPr>
        <p:spPr>
          <a:xfrm>
            <a:off x="467825" y="532500"/>
            <a:ext cx="5415000" cy="34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a:t>VzConnect </a:t>
            </a:r>
            <a:r>
              <a:rPr lang="en" sz="2100"/>
              <a:t>3G</a:t>
            </a:r>
            <a:r>
              <a:rPr lang="en" sz="2100"/>
              <a:t> Migration | </a:t>
            </a:r>
            <a:r>
              <a:rPr b="0" lang="en" sz="2100"/>
              <a:t>Detail</a:t>
            </a:r>
            <a:endParaRPr b="0" sz="2100"/>
          </a:p>
        </p:txBody>
      </p:sp>
      <p:graphicFrame>
        <p:nvGraphicFramePr>
          <p:cNvPr id="657" name="Google Shape;657;p112"/>
          <p:cNvGraphicFramePr/>
          <p:nvPr/>
        </p:nvGraphicFramePr>
        <p:xfrm>
          <a:off x="312725" y="798210"/>
          <a:ext cx="3000000" cy="3000000"/>
        </p:xfrm>
        <a:graphic>
          <a:graphicData uri="http://schemas.openxmlformats.org/drawingml/2006/table">
            <a:tbl>
              <a:tblPr>
                <a:noFill/>
                <a:tableStyleId>{F3147981-835C-4ECD-8AD3-696DF2A8E30F}</a:tableStyleId>
              </a:tblPr>
              <a:tblGrid>
                <a:gridCol w="904600"/>
                <a:gridCol w="4589625"/>
                <a:gridCol w="403375"/>
                <a:gridCol w="383025"/>
                <a:gridCol w="504025"/>
                <a:gridCol w="557100"/>
                <a:gridCol w="1324425"/>
              </a:tblGrid>
              <a:tr h="236225">
                <a:tc>
                  <a:txBody>
                    <a:bodyPr/>
                    <a:lstStyle/>
                    <a:p>
                      <a:pPr indent="0" lvl="0" marL="0" rtl="0" algn="ctr">
                        <a:lnSpc>
                          <a:spcPct val="115000"/>
                        </a:lnSpc>
                        <a:spcBef>
                          <a:spcPts val="0"/>
                        </a:spcBef>
                        <a:spcAft>
                          <a:spcPts val="0"/>
                        </a:spcAft>
                        <a:buNone/>
                      </a:pPr>
                      <a:r>
                        <a:t/>
                      </a:r>
                      <a:endParaRPr b="1" sz="1300">
                        <a:solidFill>
                          <a:srgbClr val="000000"/>
                        </a:solidFill>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A5A5"/>
                    </a:solidFill>
                  </a:tcPr>
                </a:tc>
                <a:tc gridSpan="6">
                  <a:txBody>
                    <a:bodyPr/>
                    <a:lstStyle/>
                    <a:p>
                      <a:pPr indent="0" lvl="0" marL="0" rtl="0" algn="ctr">
                        <a:lnSpc>
                          <a:spcPct val="115000"/>
                        </a:lnSpc>
                        <a:spcBef>
                          <a:spcPts val="0"/>
                        </a:spcBef>
                        <a:spcAft>
                          <a:spcPts val="0"/>
                        </a:spcAft>
                        <a:buNone/>
                      </a:pPr>
                      <a:r>
                        <a:rPr b="1" lang="en" sz="1300">
                          <a:solidFill>
                            <a:srgbClr val="000000"/>
                          </a:solidFill>
                          <a:latin typeface="Verizon NHG DS"/>
                          <a:ea typeface="Verizon NHG DS"/>
                          <a:cs typeface="Verizon NHG DS"/>
                          <a:sym typeface="Verizon NHG DS"/>
                        </a:rPr>
                        <a:t>Open 3G Incidents/Defects </a:t>
                      </a:r>
                      <a:endParaRPr b="1" sz="1300">
                        <a:solidFill>
                          <a:srgbClr val="000000"/>
                        </a:solidFill>
                        <a:latin typeface="Verizon NHG DS"/>
                        <a:ea typeface="Verizon NHG DS"/>
                        <a:cs typeface="Verizon NHG DS"/>
                        <a:sym typeface="Verizon NHG DS"/>
                      </a:endParaRPr>
                    </a:p>
                  </a:txBody>
                  <a:tcPr marT="0" marB="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A5A5"/>
                    </a:solidFill>
                  </a:tcPr>
                </a:tc>
                <a:tc hMerge="1"/>
                <a:tc hMerge="1"/>
                <a:tc hMerge="1"/>
                <a:tc hMerge="1"/>
                <a:tc hMerge="1"/>
              </a:tr>
              <a:tr h="116700">
                <a:tc>
                  <a:txBody>
                    <a:bodyPr/>
                    <a:lstStyle/>
                    <a:p>
                      <a:pPr indent="0" lvl="0" marL="0" marR="0" rtl="0" algn="l">
                        <a:lnSpc>
                          <a:spcPct val="115000"/>
                        </a:lnSpc>
                        <a:spcBef>
                          <a:spcPts val="0"/>
                        </a:spcBef>
                        <a:spcAft>
                          <a:spcPts val="0"/>
                        </a:spcAft>
                        <a:buNone/>
                      </a:pPr>
                      <a:r>
                        <a:rPr b="1" lang="en" sz="700">
                          <a:latin typeface="Verizon NHG DS"/>
                          <a:ea typeface="Verizon NHG DS"/>
                          <a:cs typeface="Verizon NHG DS"/>
                          <a:sym typeface="Verizon NHG DS"/>
                        </a:rPr>
                        <a:t>Incident #</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l">
                        <a:lnSpc>
                          <a:spcPct val="115000"/>
                        </a:lnSpc>
                        <a:spcBef>
                          <a:spcPts val="0"/>
                        </a:spcBef>
                        <a:spcAft>
                          <a:spcPts val="0"/>
                        </a:spcAft>
                        <a:buNone/>
                      </a:pPr>
                      <a:r>
                        <a:rPr b="1" lang="en" sz="700">
                          <a:latin typeface="Verizon NHG DS"/>
                          <a:ea typeface="Verizon NHG DS"/>
                          <a:cs typeface="Verizon NHG DS"/>
                          <a:sym typeface="Verizon NHG DS"/>
                        </a:rPr>
                        <a:t>Issue Description</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rPr b="1" lang="en" sz="700">
                          <a:latin typeface="Verizon NHG DS"/>
                          <a:ea typeface="Verizon NHG DS"/>
                          <a:cs typeface="Verizon NHG DS"/>
                          <a:sym typeface="Verizon NHG DS"/>
                        </a:rPr>
                        <a:t>Open</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rPr b="1" lang="en" sz="700">
                          <a:latin typeface="Verizon NHG DS"/>
                          <a:ea typeface="Verizon NHG DS"/>
                          <a:cs typeface="Verizon NHG DS"/>
                          <a:sym typeface="Verizon NHG DS"/>
                        </a:rPr>
                        <a:t>ETA</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rPr b="1" lang="en" sz="700">
                          <a:latin typeface="Verizon NHG DS"/>
                          <a:ea typeface="Verizon NHG DS"/>
                          <a:cs typeface="Verizon NHG DS"/>
                          <a:sym typeface="Verizon NHG DS"/>
                        </a:rPr>
                        <a:t>Owner</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rPr b="1" lang="en" sz="700">
                          <a:latin typeface="Verizon NHG DS"/>
                          <a:ea typeface="Verizon NHG DS"/>
                          <a:cs typeface="Verizon NHG DS"/>
                          <a:sym typeface="Verizon NHG DS"/>
                        </a:rPr>
                        <a:t>Impact</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rPr b="1" lang="en" sz="700">
                          <a:latin typeface="Verizon NHG DS"/>
                          <a:ea typeface="Verizon NHG DS"/>
                          <a:cs typeface="Verizon NHG DS"/>
                          <a:sym typeface="Verizon NHG DS"/>
                        </a:rPr>
                        <a:t>Status</a:t>
                      </a:r>
                      <a:endParaRPr b="1" sz="7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r>
              <a:tr h="1785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INC0120186</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Renewal Language not populating in Expansion section when Expansion present</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4/21</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7/6</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Dan Bergondy</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SFDC</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Verizon NHG DS"/>
                          <a:ea typeface="Verizon NHG DS"/>
                          <a:cs typeface="Verizon NHG DS"/>
                          <a:sym typeface="Verizon NHG DS"/>
                        </a:rPr>
                        <a:t>Ready for UAT - Quan L.  .  </a:t>
                      </a:r>
                      <a:endParaRPr sz="600">
                        <a:solidFill>
                          <a:srgbClr val="000000"/>
                        </a:solidFill>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85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INC0120323</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Contracts not populating any product information</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600">
                          <a:latin typeface="Verizon NHG DS"/>
                          <a:ea typeface="Verizon NHG DS"/>
                          <a:cs typeface="Verizon NHG DS"/>
                          <a:sym typeface="Verizon NHG DS"/>
                        </a:rPr>
                        <a:t>4/22</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600">
                          <a:latin typeface="Verizon NHG DS"/>
                          <a:ea typeface="Verizon NHG DS"/>
                          <a:cs typeface="Verizon NHG DS"/>
                          <a:sym typeface="Verizon NHG DS"/>
                        </a:rPr>
                        <a:t>6/30</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Abigail Templin</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SFDC</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Verizon NHG DS"/>
                          <a:ea typeface="Verizon NHG DS"/>
                          <a:cs typeface="Verizon NHG DS"/>
                          <a:sym typeface="Verizon NHG DS"/>
                        </a:rPr>
                        <a:t>Ready for business retest - Quan L</a:t>
                      </a:r>
                      <a:endParaRPr sz="600">
                        <a:solidFill>
                          <a:srgbClr val="000000"/>
                        </a:solidFill>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67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INC0127563</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Rewrite full consolidation showing as partial - all active POs pulling into quote</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6/22</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7/6</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Carla Johnson</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SFDC</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On Hold, no active pending orders</a:t>
                      </a:r>
                      <a:endParaRPr sz="6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67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INC0123107 / 22483</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Completed Rewrites not </a:t>
                      </a:r>
                      <a:r>
                        <a:rPr lang="en" sz="600">
                          <a:latin typeface="Verizon NHG DS"/>
                          <a:ea typeface="Verizon NHG DS"/>
                          <a:cs typeface="Verizon NHG DS"/>
                          <a:sym typeface="Verizon NHG DS"/>
                        </a:rPr>
                        <a:t>flowing</a:t>
                      </a:r>
                      <a:r>
                        <a:rPr lang="en" sz="600">
                          <a:latin typeface="Verizon NHG DS"/>
                          <a:ea typeface="Verizon NHG DS"/>
                          <a:cs typeface="Verizon NHG DS"/>
                          <a:sym typeface="Verizon NHG DS"/>
                        </a:rPr>
                        <a:t> to ERP</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alpha val="0"/>
                      </a:srgbClr>
                    </a:solidFill>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5/13</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Andy Sidwell</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SL</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600">
                          <a:latin typeface="Verizon NHG DS"/>
                          <a:ea typeface="Verizon NHG DS"/>
                          <a:cs typeface="Verizon NHG DS"/>
                          <a:sym typeface="Verizon NHG DS"/>
                        </a:rPr>
                        <a:t>Clean up of May ‘20 Failed order.s. </a:t>
                      </a:r>
                      <a:br>
                        <a:rPr lang="en" sz="600">
                          <a:latin typeface="Verizon NHG DS"/>
                          <a:ea typeface="Verizon NHG DS"/>
                          <a:cs typeface="Verizon NHG DS"/>
                          <a:sym typeface="Verizon NHG DS"/>
                        </a:rPr>
                      </a:br>
                      <a:r>
                        <a:rPr lang="en" sz="600">
                          <a:latin typeface="Verizon NHG DS"/>
                          <a:ea typeface="Verizon NHG DS"/>
                          <a:cs typeface="Verizon NHG DS"/>
                          <a:sym typeface="Verizon NHG DS"/>
                        </a:rPr>
                        <a:t>Proposed LT goal - reviewed &amp; tested by EOW 7/16</a:t>
                      </a:r>
                      <a:endParaRPr sz="6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85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INC0127668</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 sz="600">
                          <a:latin typeface="Verizon NHG DS"/>
                          <a:ea typeface="Verizon NHG DS"/>
                          <a:cs typeface="Verizon NHG DS"/>
                          <a:sym typeface="Verizon NHG DS"/>
                        </a:rPr>
                        <a:t>ESN Mismatches</a:t>
                      </a:r>
                      <a:r>
                        <a:rPr lang="en" sz="600">
                          <a:latin typeface="Verizon NHG DS"/>
                          <a:ea typeface="Verizon NHG DS"/>
                          <a:cs typeface="Verizon NHG DS"/>
                          <a:sym typeface="Verizon NHG DS"/>
                        </a:rPr>
                        <a:t> - 30K ESN Mismatches identified in the system</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6/23</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7/8</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1"/>
                          </a:solidFill>
                          <a:latin typeface="Verizon NHG DS"/>
                          <a:ea typeface="Verizon NHG DS"/>
                          <a:cs typeface="Verizon NHG DS"/>
                          <a:sym typeface="Verizon NHG DS"/>
                        </a:rPr>
                        <a:t>SFDC/ERP</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600">
                          <a:latin typeface="Verizon NHG DS"/>
                          <a:ea typeface="Verizon NHG DS"/>
                          <a:cs typeface="Verizon NHG DS"/>
                          <a:sym typeface="Verizon NHG DS"/>
                        </a:rPr>
                        <a:t>Pending action, 5 accounts</a:t>
                      </a:r>
                      <a:endParaRPr sz="6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4000">
                <a:tc>
                  <a:txBody>
                    <a:bodyPr/>
                    <a:lstStyle/>
                    <a:p>
                      <a:pPr indent="0" lvl="0" marL="0" marR="0" rtl="0" algn="l">
                        <a:lnSpc>
                          <a:spcPct val="115000"/>
                        </a:lnSpc>
                        <a:spcBef>
                          <a:spcPts val="0"/>
                        </a:spcBef>
                        <a:spcAft>
                          <a:spcPts val="0"/>
                        </a:spcAft>
                        <a:buNone/>
                      </a:pPr>
                      <a:r>
                        <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79K line items needing to be marked as installed via  SL script. </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6/24</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7/8</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Jeff R</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SL</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Still analysis, discussing technical approach</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40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INC0128034</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 </a:t>
                      </a:r>
                      <a:r>
                        <a:rPr lang="en" sz="600">
                          <a:solidFill>
                            <a:schemeClr val="dk1"/>
                          </a:solidFill>
                          <a:latin typeface="Verizon NHG DS"/>
                          <a:ea typeface="Verizon NHG DS"/>
                          <a:cs typeface="Verizon NHG DS"/>
                          <a:sym typeface="Verizon NHG DS"/>
                        </a:rPr>
                        <a:t>SVT allowed to Sale Confirm a backdated Rewrite. This should be blocked by the system</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6/24</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7/12</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Gabriel Olagoroye</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SFDC</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solidFill>
                            <a:schemeClr val="dk1"/>
                          </a:solidFill>
                          <a:latin typeface="Verizon NHG DS"/>
                          <a:ea typeface="Verizon NHG DS"/>
                          <a:cs typeface="Verizon NHG DS"/>
                          <a:sym typeface="Verizon NHG DS"/>
                        </a:rPr>
                        <a:t>Prod Change - Move on 7/12</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400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INC0127305</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latin typeface="Verizon NHG DS"/>
                          <a:ea typeface="Verizon NHG DS"/>
                          <a:cs typeface="Verizon NHG DS"/>
                          <a:sym typeface="Verizon NHG DS"/>
                        </a:rPr>
                        <a:t>Short Term</a:t>
                      </a:r>
                      <a:r>
                        <a:rPr lang="en" sz="600">
                          <a:latin typeface="Verizon NHG DS"/>
                          <a:ea typeface="Verizon NHG DS"/>
                          <a:cs typeface="Verizon NHG DS"/>
                          <a:sym typeface="Verizon NHG DS"/>
                        </a:rPr>
                        <a:t>: One PO with two TechRefID, when doing a rewrite it does not pull all of the ESNs.</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6/21</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Carl West</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SFDC/ERP</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600">
                          <a:latin typeface="Verizon NHG DS"/>
                          <a:ea typeface="Verizon NHG DS"/>
                          <a:cs typeface="Verizon NHG DS"/>
                          <a:sym typeface="Verizon NHG DS"/>
                        </a:rPr>
                        <a:t>Clean up in progress LT:  VBGTNA-58</a:t>
                      </a:r>
                      <a:endParaRPr sz="6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95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INC0128479</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Incorrect Values being pushed downstream impacting customer billing preference for BuSS ~950 account impacted</a:t>
                      </a:r>
                      <a:endParaRPr sz="1100">
                        <a:solidFill>
                          <a:schemeClr val="dk1"/>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6/29</a:t>
                      </a:r>
                      <a:endParaRPr sz="6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Carl West and Andrew Wilson</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SFDC/ERP</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New AYS tioket opened INC005932515</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95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INC0126811</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Impacting Peak Utility</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6/30</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7/12</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Andrew Wilson</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SFDC</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Prod Change - Move on 7/12</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95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INC0129161 </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Trying to upgrade ESN 53534479 but when we check that ESN and hit upgrade, nothing happens.</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07/06</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SFDC</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 Analysis</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95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INC005927246</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Account have POs with both inactive and active units. Need to know how to proceed.</a:t>
                      </a:r>
                      <a:endParaRPr sz="1100">
                        <a:solidFill>
                          <a:schemeClr val="dk1"/>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07/06</a:t>
                      </a:r>
                      <a:endParaRPr sz="6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SFDC/ERP</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On Hold - Pending Decision for system limitations </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950">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INC0129310 </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3G to 4G Migration - these POs are pulling in, but after hitting amend the units are not showing in CPQ</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07/07</a:t>
                      </a:r>
                      <a:endParaRPr sz="6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500">
                          <a:latin typeface="Verizon NHG DS"/>
                          <a:ea typeface="Verizon NHG DS"/>
                          <a:cs typeface="Verizon NHG DS"/>
                          <a:sym typeface="Verizon NHG DS"/>
                        </a:rPr>
                        <a:t>Dan Bergondy &amp; Carl west</a:t>
                      </a:r>
                      <a:endParaRPr sz="5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600">
                          <a:latin typeface="Verizon NHG DS"/>
                          <a:ea typeface="Verizon NHG DS"/>
                          <a:cs typeface="Verizon NHG DS"/>
                          <a:sym typeface="Verizon NHG DS"/>
                        </a:rPr>
                        <a:t>SFDC/ERP</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600">
                          <a:latin typeface="Verizon NHG DS"/>
                          <a:ea typeface="Verizon NHG DS"/>
                          <a:cs typeface="Verizon NHG DS"/>
                          <a:sym typeface="Verizon NHG DS"/>
                        </a:rPr>
                        <a:t>In Analysis</a:t>
                      </a:r>
                      <a:endParaRPr sz="6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658" name="Google Shape;658;p112"/>
          <p:cNvGraphicFramePr/>
          <p:nvPr/>
        </p:nvGraphicFramePr>
        <p:xfrm>
          <a:off x="5882825" y="38100"/>
          <a:ext cx="3000000" cy="3000000"/>
        </p:xfrm>
        <a:graphic>
          <a:graphicData uri="http://schemas.openxmlformats.org/drawingml/2006/table">
            <a:tbl>
              <a:tblPr>
                <a:noFill/>
                <a:tableStyleId>{F3147981-835C-4ECD-8AD3-696DF2A8E30F}</a:tableStyleId>
              </a:tblPr>
              <a:tblGrid>
                <a:gridCol w="1389250"/>
                <a:gridCol w="1406800"/>
              </a:tblGrid>
              <a:tr h="179200">
                <a:tc>
                  <a:txBody>
                    <a:bodyPr/>
                    <a:lstStyle/>
                    <a:p>
                      <a:pPr indent="0" lvl="0" marL="0" rtl="0" algn="l">
                        <a:lnSpc>
                          <a:spcPct val="115000"/>
                        </a:lnSpc>
                        <a:spcBef>
                          <a:spcPts val="0"/>
                        </a:spcBef>
                        <a:spcAft>
                          <a:spcPts val="0"/>
                        </a:spcAft>
                        <a:buNone/>
                      </a:pPr>
                      <a:r>
                        <a:rPr b="1" lang="en" sz="1000">
                          <a:latin typeface="Verizon NHG DS"/>
                          <a:ea typeface="Verizon NHG DS"/>
                          <a:cs typeface="Verizon NHG DS"/>
                          <a:sym typeface="Verizon NHG DS"/>
                        </a:rPr>
                        <a:t>Issues Resolved</a:t>
                      </a:r>
                      <a:endParaRPr b="1" sz="1000">
                        <a:latin typeface="Verizon NHG DS"/>
                        <a:ea typeface="Verizon NHG DS"/>
                        <a:cs typeface="Verizon NHG DS"/>
                        <a:sym typeface="Verizon NHG D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 sz="1000">
                          <a:latin typeface="Verizon NHG DS"/>
                          <a:ea typeface="Verizon NHG DS"/>
                          <a:cs typeface="Verizon NHG DS"/>
                          <a:sym typeface="Verizon NHG DS"/>
                        </a:rPr>
                        <a:t>Defects Open</a:t>
                      </a:r>
                      <a:endParaRPr b="1" sz="1000">
                        <a:latin typeface="Verizon NHG DS"/>
                        <a:ea typeface="Verizon NHG DS"/>
                        <a:cs typeface="Verizon NHG DS"/>
                        <a:sym typeface="Verizon NHG D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8750">
                <a:tc>
                  <a:txBody>
                    <a:bodyPr/>
                    <a:lstStyle/>
                    <a:p>
                      <a:pPr indent="0" lvl="0" marL="0" rtl="0" algn="l">
                        <a:lnSpc>
                          <a:spcPct val="115000"/>
                        </a:lnSpc>
                        <a:spcBef>
                          <a:spcPts val="0"/>
                        </a:spcBef>
                        <a:spcAft>
                          <a:spcPts val="0"/>
                        </a:spcAft>
                        <a:buNone/>
                      </a:pPr>
                      <a:r>
                        <a:rPr lang="en" sz="1000">
                          <a:latin typeface="Verizon NHG DS"/>
                          <a:ea typeface="Verizon NHG DS"/>
                          <a:cs typeface="Verizon NHG DS"/>
                          <a:sym typeface="Verizon NHG DS"/>
                        </a:rPr>
                        <a:t>22</a:t>
                      </a:r>
                      <a:endParaRPr sz="10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Verizon NHG DS"/>
                          <a:ea typeface="Verizon NHG DS"/>
                          <a:cs typeface="Verizon NHG DS"/>
                          <a:sym typeface="Verizon NHG DS"/>
                        </a:rPr>
                        <a:t>13</a:t>
                      </a:r>
                      <a:endParaRPr sz="10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59" name="Google Shape;659;p112"/>
          <p:cNvSpPr txBox="1"/>
          <p:nvPr/>
        </p:nvSpPr>
        <p:spPr>
          <a:xfrm>
            <a:off x="126975" y="4124325"/>
            <a:ext cx="7988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Tracker: </a:t>
            </a:r>
            <a:r>
              <a:rPr lang="en" sz="1100" u="sng">
                <a:solidFill>
                  <a:schemeClr val="dk1"/>
                </a:solidFill>
                <a:hlinkClick r:id="rId3">
                  <a:extLst>
                    <a:ext uri="{A12FA001-AC4F-418D-AE19-62706E023703}">
                      <ahyp:hlinkClr val="tx"/>
                    </a:ext>
                  </a:extLst>
                </a:hlinkClick>
              </a:rPr>
              <a:t>https://docs.google.com/spreadsheets/d/1pGQ2gQy0mPoxDvJWcEDsrPfRZ2-KQMbuuqbd1s_1zzo/edit?ts=607dfa7f#gid=318007284</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3"/>
          <p:cNvSpPr txBox="1"/>
          <p:nvPr>
            <p:ph type="title"/>
          </p:nvPr>
        </p:nvSpPr>
        <p:spPr>
          <a:xfrm>
            <a:off x="457200" y="590550"/>
            <a:ext cx="7086600" cy="68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VzConnect </a:t>
            </a:r>
            <a:r>
              <a:rPr lang="en"/>
              <a:t>3G</a:t>
            </a:r>
            <a:r>
              <a:rPr lang="en"/>
              <a:t> Migration | </a:t>
            </a:r>
            <a:r>
              <a:rPr b="0" lang="en"/>
              <a:t>Detail</a:t>
            </a:r>
            <a:endParaRPr b="0"/>
          </a:p>
        </p:txBody>
      </p:sp>
      <p:graphicFrame>
        <p:nvGraphicFramePr>
          <p:cNvPr id="665" name="Google Shape;665;p113"/>
          <p:cNvGraphicFramePr/>
          <p:nvPr/>
        </p:nvGraphicFramePr>
        <p:xfrm>
          <a:off x="457200" y="985120"/>
          <a:ext cx="3000000" cy="3000000"/>
        </p:xfrm>
        <a:graphic>
          <a:graphicData uri="http://schemas.openxmlformats.org/drawingml/2006/table">
            <a:tbl>
              <a:tblPr>
                <a:noFill/>
                <a:tableStyleId>{F3147981-835C-4ECD-8AD3-696DF2A8E30F}</a:tableStyleId>
              </a:tblPr>
              <a:tblGrid>
                <a:gridCol w="4433700"/>
                <a:gridCol w="729850"/>
                <a:gridCol w="729850"/>
                <a:gridCol w="1918600"/>
              </a:tblGrid>
              <a:tr h="100000">
                <a:tc gridSpan="4">
                  <a:txBody>
                    <a:bodyPr/>
                    <a:lstStyle/>
                    <a:p>
                      <a:pPr indent="0" lvl="0" marL="0" rtl="0" algn="ctr">
                        <a:lnSpc>
                          <a:spcPct val="115000"/>
                        </a:lnSpc>
                        <a:spcBef>
                          <a:spcPts val="0"/>
                        </a:spcBef>
                        <a:spcAft>
                          <a:spcPts val="0"/>
                        </a:spcAft>
                        <a:buNone/>
                      </a:pPr>
                      <a:r>
                        <a:rPr b="1" lang="en">
                          <a:solidFill>
                            <a:srgbClr val="000000"/>
                          </a:solidFill>
                          <a:latin typeface="Verizon NHG DS"/>
                          <a:ea typeface="Verizon NHG DS"/>
                          <a:cs typeface="Verizon NHG DS"/>
                          <a:sym typeface="Verizon NHG DS"/>
                        </a:rPr>
                        <a:t>3G Enhancements Details</a:t>
                      </a:r>
                      <a:endParaRPr b="1">
                        <a:solidFill>
                          <a:srgbClr val="000000"/>
                        </a:solidFill>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A5A5"/>
                    </a:solidFill>
                  </a:tcPr>
                </a:tc>
                <a:tc hMerge="1"/>
                <a:tc hMerge="1"/>
                <a:tc hMerge="1"/>
              </a:tr>
              <a:tr h="100000">
                <a:tc>
                  <a:txBody>
                    <a:bodyPr/>
                    <a:lstStyle/>
                    <a:p>
                      <a:pPr indent="0" lvl="0" marL="0" marR="0" rtl="0" algn="l">
                        <a:lnSpc>
                          <a:spcPct val="115000"/>
                        </a:lnSpc>
                        <a:spcBef>
                          <a:spcPts val="0"/>
                        </a:spcBef>
                        <a:spcAft>
                          <a:spcPts val="0"/>
                        </a:spcAft>
                        <a:buNone/>
                      </a:pPr>
                      <a:r>
                        <a:rPr b="1" lang="en" sz="900">
                          <a:latin typeface="Verizon NHG DS"/>
                          <a:ea typeface="Verizon NHG DS"/>
                          <a:cs typeface="Verizon NHG DS"/>
                          <a:sym typeface="Verizon NHG DS"/>
                        </a:rPr>
                        <a:t>Description</a:t>
                      </a:r>
                      <a:endParaRPr b="1" sz="9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t/>
                      </a:r>
                      <a:endParaRPr b="1" sz="9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ctr">
                        <a:lnSpc>
                          <a:spcPct val="115000"/>
                        </a:lnSpc>
                        <a:spcBef>
                          <a:spcPts val="0"/>
                        </a:spcBef>
                        <a:spcAft>
                          <a:spcPts val="0"/>
                        </a:spcAft>
                        <a:buNone/>
                      </a:pPr>
                      <a:r>
                        <a:rPr b="1" lang="en" sz="900">
                          <a:latin typeface="Verizon NHG DS"/>
                          <a:ea typeface="Verizon NHG DS"/>
                          <a:cs typeface="Verizon NHG DS"/>
                          <a:sym typeface="Verizon NHG DS"/>
                        </a:rPr>
                        <a:t>Priority</a:t>
                      </a:r>
                      <a:endParaRPr b="1" sz="9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c>
                  <a:txBody>
                    <a:bodyPr/>
                    <a:lstStyle/>
                    <a:p>
                      <a:pPr indent="0" lvl="0" marL="0" marR="0" rtl="0" algn="l">
                        <a:lnSpc>
                          <a:spcPct val="115000"/>
                        </a:lnSpc>
                        <a:spcBef>
                          <a:spcPts val="0"/>
                        </a:spcBef>
                        <a:spcAft>
                          <a:spcPts val="0"/>
                        </a:spcAft>
                        <a:buNone/>
                      </a:pPr>
                      <a:r>
                        <a:rPr b="1" lang="en" sz="900">
                          <a:latin typeface="Verizon NHG DS"/>
                          <a:ea typeface="Verizon NHG DS"/>
                          <a:cs typeface="Verizon NHG DS"/>
                          <a:sym typeface="Verizon NHG DS"/>
                        </a:rPr>
                        <a:t>Status </a:t>
                      </a:r>
                      <a:endParaRPr b="1" sz="9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BFBF"/>
                    </a:solidFill>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Orders that were installed, not showing as Installed</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latin typeface="Verizon NHG DS"/>
                          <a:ea typeface="Verizon NHG DS"/>
                          <a:cs typeface="Verizon NHG DS"/>
                          <a:sym typeface="Verizon NHG DS"/>
                        </a:rPr>
                        <a:t>1</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In UAT</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Add SOC Request Type: Install Status Update</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VBGTNA-54</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Ready for System Testing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Select All PO# in Manage Order</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VBGTNA-50</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solidFill>
                            <a:srgbClr val="000000"/>
                          </a:solidFill>
                          <a:latin typeface="Verizon NHG DS"/>
                          <a:ea typeface="Verizon NHG DS"/>
                          <a:cs typeface="Verizon NHG DS"/>
                          <a:sym typeface="Verizon NHG DS"/>
                        </a:rPr>
                        <a:t>7</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Ready for System Testing</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Asset Trackers are not available for the 3g functionality</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VBGTNA-45</a:t>
                      </a:r>
                      <a:endParaRPr sz="7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Ready for Iteration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Renewals occurring without ESNs (non evergreen, or manual)</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VBGTNA-48</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700">
                          <a:latin typeface="Verizon NHG DS"/>
                          <a:ea typeface="Verizon NHG DS"/>
                          <a:cs typeface="Verizon NHG DS"/>
                          <a:sym typeface="Verizon NHG DS"/>
                        </a:rPr>
                        <a:t>5</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Contract effective date functionality and next bill date issues / System won't allow me to click 3G upgrade button in CPQ due to missing start date. Screenshot attached.</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VBGTNA-46</a:t>
                      </a:r>
                      <a:endParaRPr sz="7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solidFill>
                            <a:schemeClr val="dk1"/>
                          </a:solidFill>
                          <a:latin typeface="Verizon NHG DS"/>
                          <a:ea typeface="Verizon NHG DS"/>
                          <a:cs typeface="Verizon NHG DS"/>
                          <a:sym typeface="Verizon NHG DS"/>
                        </a:rPr>
                        <a:t>2</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rtl="0" algn="l">
                        <a:lnSpc>
                          <a:spcPct val="115000"/>
                        </a:lnSpc>
                        <a:spcBef>
                          <a:spcPts val="0"/>
                        </a:spcBef>
                        <a:spcAft>
                          <a:spcPts val="0"/>
                        </a:spcAft>
                        <a:buClr>
                          <a:srgbClr val="000000"/>
                        </a:buClr>
                        <a:buSzPts val="1100"/>
                        <a:buFont typeface="Arial"/>
                        <a:buNone/>
                      </a:pPr>
                      <a:r>
                        <a:rPr lang="en" sz="700">
                          <a:solidFill>
                            <a:srgbClr val="000000"/>
                          </a:solidFill>
                          <a:latin typeface="Verizon NHG DS"/>
                          <a:ea typeface="Verizon NHG DS"/>
                          <a:cs typeface="Verizon NHG DS"/>
                          <a:sym typeface="Verizon NHG DS"/>
                        </a:rPr>
                        <a:t>Customer Contract Billing language not matching the fixed start date treatment of the 3G Upgrade units</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VBGTNA-52</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700">
                          <a:latin typeface="Verizon NHG DS"/>
                          <a:ea typeface="Verizon NHG DS"/>
                          <a:cs typeface="Verizon NHG DS"/>
                          <a:sym typeface="Verizon NHG DS"/>
                        </a:rPr>
                        <a:t>6</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Unable to cancel future dated orders (renewals) Blocking order from going to ERP</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VBGTNA-53</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700">
                          <a:latin typeface="Verizon NHG DS"/>
                          <a:ea typeface="Verizon NHG DS"/>
                          <a:cs typeface="Verizon NHG DS"/>
                          <a:sym typeface="Verizon NHG DS"/>
                        </a:rPr>
                        <a:t>3</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3G ESN Selection Process</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VBGTNA-49</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700">
                          <a:solidFill>
                            <a:srgbClr val="000000"/>
                          </a:solidFill>
                          <a:latin typeface="Verizon NHG DS"/>
                          <a:ea typeface="Verizon NHG DS"/>
                          <a:cs typeface="Verizon NHG DS"/>
                          <a:sym typeface="Verizon NHG DS"/>
                        </a:rPr>
                        <a:t>4</a:t>
                      </a:r>
                      <a:endParaRPr sz="700">
                        <a:solidFill>
                          <a:srgbClr val="000000"/>
                        </a:solidFill>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000000"/>
                          </a:solidFill>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2275">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Install Status of Post-ERP Orders</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VBGTNA-51</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700">
                          <a:latin typeface="Verizon NHG DS"/>
                          <a:ea typeface="Verizon NHG DS"/>
                          <a:cs typeface="Verizon NHG DS"/>
                          <a:sym typeface="Verizon NHG DS"/>
                        </a:rPr>
                        <a:t>8</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2275">
                <a:tc>
                  <a:txBody>
                    <a:bodyPr/>
                    <a:lstStyle/>
                    <a:p>
                      <a:pPr indent="0" lvl="0" marL="0" rtl="0" algn="l">
                        <a:lnSpc>
                          <a:spcPct val="115000"/>
                        </a:lnSpc>
                        <a:spcBef>
                          <a:spcPts val="0"/>
                        </a:spcBef>
                        <a:spcAft>
                          <a:spcPts val="0"/>
                        </a:spcAft>
                        <a:buNone/>
                      </a:pPr>
                      <a:r>
                        <a:rPr lang="en" sz="700">
                          <a:solidFill>
                            <a:schemeClr val="dk1"/>
                          </a:solidFill>
                          <a:latin typeface="Verizon NHG DS"/>
                          <a:ea typeface="Verizon NHG DS"/>
                          <a:cs typeface="Verizon NHG DS"/>
                          <a:sym typeface="Verizon NHG DS"/>
                        </a:rPr>
                        <a:t>One PO with two TechRef ID, when doing a rewrite it does not pull all of the ESNs.</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VBGTNA-58</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2275">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Bulk ESN load tool in S4 (SAP) that is used to assign ESNs to Bill Plan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VBGTNA-47</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2275">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Service Case (Cancellations)</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Verizon NHG DS"/>
                          <a:ea typeface="Verizon NHG DS"/>
                          <a:cs typeface="Verizon NHG DS"/>
                          <a:sym typeface="Verizon NHG DS"/>
                        </a:rPr>
                        <a:t>VBGTNA-56</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700">
                          <a:latin typeface="Verizon NHG DS"/>
                          <a:ea typeface="Verizon NHG DS"/>
                          <a:cs typeface="Verizon NHG DS"/>
                          <a:sym typeface="Verizon NHG DS"/>
                        </a:rPr>
                        <a:t>In Grooming </a:t>
                      </a:r>
                      <a:endParaRPr sz="700">
                        <a:latin typeface="Verizon NHG DS"/>
                        <a:ea typeface="Verizon NHG DS"/>
                        <a:cs typeface="Verizon NHG DS"/>
                        <a:sym typeface="Verizon NHG D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666" name="Google Shape;666;p113"/>
          <p:cNvGraphicFramePr/>
          <p:nvPr/>
        </p:nvGraphicFramePr>
        <p:xfrm>
          <a:off x="5020309" y="501425"/>
          <a:ext cx="3000000" cy="3000000"/>
        </p:xfrm>
        <a:graphic>
          <a:graphicData uri="http://schemas.openxmlformats.org/drawingml/2006/table">
            <a:tbl>
              <a:tblPr>
                <a:noFill/>
                <a:tableStyleId>{F3147981-835C-4ECD-8AD3-696DF2A8E30F}</a:tableStyleId>
              </a:tblPr>
              <a:tblGrid>
                <a:gridCol w="1339725"/>
                <a:gridCol w="1909225"/>
              </a:tblGrid>
              <a:tr h="210050">
                <a:tc>
                  <a:txBody>
                    <a:bodyPr/>
                    <a:lstStyle/>
                    <a:p>
                      <a:pPr indent="0" lvl="0" marL="0" rtl="0" algn="l">
                        <a:lnSpc>
                          <a:spcPct val="115000"/>
                        </a:lnSpc>
                        <a:spcBef>
                          <a:spcPts val="0"/>
                        </a:spcBef>
                        <a:spcAft>
                          <a:spcPts val="0"/>
                        </a:spcAft>
                        <a:buNone/>
                      </a:pPr>
                      <a:r>
                        <a:rPr b="1" lang="en" sz="1000">
                          <a:latin typeface="Verizon NHG DS"/>
                          <a:ea typeface="Verizon NHG DS"/>
                          <a:cs typeface="Verizon NHG DS"/>
                          <a:sym typeface="Verizon NHG DS"/>
                        </a:rPr>
                        <a:t>Enhancements Open</a:t>
                      </a:r>
                      <a:endParaRPr b="1" sz="1000">
                        <a:latin typeface="Verizon NHG DS"/>
                        <a:ea typeface="Verizon NHG DS"/>
                        <a:cs typeface="Verizon NHG DS"/>
                        <a:sym typeface="Verizon NHG D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 sz="1000">
                          <a:latin typeface="Verizon NHG DS"/>
                          <a:ea typeface="Verizon NHG DS"/>
                          <a:cs typeface="Verizon NHG DS"/>
                          <a:sym typeface="Verizon NHG DS"/>
                        </a:rPr>
                        <a:t>Enhancements Ready for Prod</a:t>
                      </a:r>
                      <a:endParaRPr b="1" sz="1000">
                        <a:latin typeface="Verizon NHG DS"/>
                        <a:ea typeface="Verizon NHG DS"/>
                        <a:cs typeface="Verizon NHG DS"/>
                        <a:sym typeface="Verizon NHG D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200025">
                <a:tc>
                  <a:txBody>
                    <a:bodyPr/>
                    <a:lstStyle/>
                    <a:p>
                      <a:pPr indent="0" lvl="0" marL="0" rtl="0" algn="l">
                        <a:lnSpc>
                          <a:spcPct val="115000"/>
                        </a:lnSpc>
                        <a:spcBef>
                          <a:spcPts val="0"/>
                        </a:spcBef>
                        <a:spcAft>
                          <a:spcPts val="0"/>
                        </a:spcAft>
                        <a:buNone/>
                      </a:pPr>
                      <a:r>
                        <a:rPr lang="en" sz="1000">
                          <a:latin typeface="Verizon NHG DS"/>
                          <a:ea typeface="Verizon NHG DS"/>
                          <a:cs typeface="Verizon NHG DS"/>
                          <a:sym typeface="Verizon NHG DS"/>
                        </a:rPr>
                        <a:t>13</a:t>
                      </a:r>
                      <a:endParaRPr sz="10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Verizon NHG DS"/>
                          <a:ea typeface="Verizon NHG DS"/>
                          <a:cs typeface="Verizon NHG DS"/>
                          <a:sym typeface="Verizon NHG DS"/>
                        </a:rPr>
                        <a:t>2</a:t>
                      </a:r>
                      <a:endParaRPr sz="1000">
                        <a:latin typeface="Verizon NHG DS"/>
                        <a:ea typeface="Verizon NHG DS"/>
                        <a:cs typeface="Verizon NHG DS"/>
                        <a:sym typeface="Verizon NHG D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b="1" lang="en">
                <a:solidFill>
                  <a:schemeClr val="lt2"/>
                </a:solidFill>
              </a:rPr>
              <a:t>‹#›</a:t>
            </a:fld>
            <a:endParaRPr b="1">
              <a:solidFill>
                <a:schemeClr val="lt2"/>
              </a:solidFill>
            </a:endParaRPr>
          </a:p>
        </p:txBody>
      </p:sp>
      <p:sp>
        <p:nvSpPr>
          <p:cNvPr id="673" name="Google Shape;673;p114"/>
          <p:cNvSpPr txBox="1"/>
          <p:nvPr>
            <p:ph idx="1" type="body"/>
          </p:nvPr>
        </p:nvSpPr>
        <p:spPr>
          <a:xfrm>
            <a:off x="457200" y="1092993"/>
            <a:ext cx="8229600" cy="334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800"/>
              <a:buFont typeface="Arial"/>
              <a:buNone/>
            </a:pPr>
            <a:r>
              <a:rPr lang="en" sz="4500">
                <a:solidFill>
                  <a:srgbClr val="FFFFFF"/>
                </a:solidFill>
                <a:latin typeface="Verizon NHG DS"/>
                <a:ea typeface="Verizon NHG DS"/>
                <a:cs typeface="Verizon NHG DS"/>
                <a:sym typeface="Verizon NHG DS"/>
              </a:rPr>
              <a:t>Appendix</a:t>
            </a:r>
            <a:endParaRPr b="0" sz="6300">
              <a:solidFill>
                <a:srgbClr val="FFFFFF"/>
              </a:solidFill>
              <a:latin typeface="Verizon NHG DS"/>
              <a:ea typeface="Verizon NHG DS"/>
              <a:cs typeface="Verizon NHG DS"/>
              <a:sym typeface="Verizon NHG DS"/>
            </a:endParaRPr>
          </a:p>
          <a:p>
            <a:pPr indent="0" lvl="0" marL="0" rtl="0" algn="l">
              <a:lnSpc>
                <a:spcPct val="100000"/>
              </a:lnSpc>
              <a:spcBef>
                <a:spcPts val="900"/>
              </a:spcBef>
              <a:spcAft>
                <a:spcPts val="0"/>
              </a:spcAft>
              <a:buSzPts val="1600"/>
              <a:buNone/>
            </a:pPr>
            <a:r>
              <a:t/>
            </a:r>
            <a:endParaRPr>
              <a:solidFill>
                <a:srgbClr val="FFFFFF"/>
              </a:solidFill>
              <a:latin typeface="Verizon NHG DS"/>
              <a:ea typeface="Verizon NHG DS"/>
              <a:cs typeface="Verizon NHG DS"/>
              <a:sym typeface="Verizon NHG DS"/>
            </a:endParaRPr>
          </a:p>
        </p:txBody>
      </p:sp>
      <p:sp>
        <p:nvSpPr>
          <p:cNvPr id="674" name="Google Shape;674;p114"/>
          <p:cNvSpPr txBox="1"/>
          <p:nvPr/>
        </p:nvSpPr>
        <p:spPr>
          <a:xfrm>
            <a:off x="645075" y="3550554"/>
            <a:ext cx="7086600" cy="413700"/>
          </a:xfrm>
          <a:prstGeom prst="rect">
            <a:avLst/>
          </a:prstGeom>
          <a:noFill/>
          <a:ln>
            <a:noFill/>
          </a:ln>
        </p:spPr>
        <p:txBody>
          <a:bodyPr anchorCtr="0" anchor="t" bIns="0" lIns="0" spcFirstLastPara="1" rIns="0" wrap="square" tIns="0">
            <a:noAutofit/>
          </a:bodyPr>
          <a:lstStyle/>
          <a:p>
            <a:pPr indent="0" lvl="0" marL="0" rtl="0" algn="l">
              <a:spcBef>
                <a:spcPts val="900"/>
              </a:spcBef>
              <a:spcAft>
                <a:spcPts val="0"/>
              </a:spcAft>
              <a:buNone/>
            </a:pPr>
            <a:r>
              <a:t/>
            </a:r>
            <a:endParaRPr sz="1800">
              <a:solidFill>
                <a:schemeClr val="lt1"/>
              </a:solidFill>
              <a:latin typeface="Verizon NHG TX"/>
              <a:ea typeface="Verizon NHG TX"/>
              <a:cs typeface="Verizon NHG TX"/>
              <a:sym typeface="Verizon NHG TX"/>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8" name="Shape 678"/>
        <p:cNvGrpSpPr/>
        <p:nvPr/>
      </p:nvGrpSpPr>
      <p:grpSpPr>
        <a:xfrm>
          <a:off x="0" y="0"/>
          <a:ext cx="0" cy="0"/>
          <a:chOff x="0" y="0"/>
          <a:chExt cx="0" cy="0"/>
        </a:xfrm>
      </p:grpSpPr>
      <p:sp>
        <p:nvSpPr>
          <p:cNvPr id="679" name="Google Shape;679;p115"/>
          <p:cNvSpPr txBox="1"/>
          <p:nvPr>
            <p:ph idx="12" type="sldNum"/>
          </p:nvPr>
        </p:nvSpPr>
        <p:spPr>
          <a:xfrm>
            <a:off x="8385613" y="4655793"/>
            <a:ext cx="228600" cy="171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
              <a:t>‹#›</a:t>
            </a:fld>
            <a:endParaRPr/>
          </a:p>
        </p:txBody>
      </p:sp>
      <p:graphicFrame>
        <p:nvGraphicFramePr>
          <p:cNvPr id="680" name="Google Shape;680;p115"/>
          <p:cNvGraphicFramePr/>
          <p:nvPr/>
        </p:nvGraphicFramePr>
        <p:xfrm>
          <a:off x="460822" y="385472"/>
          <a:ext cx="3000000" cy="3000000"/>
        </p:xfrm>
        <a:graphic>
          <a:graphicData uri="http://schemas.openxmlformats.org/drawingml/2006/table">
            <a:tbl>
              <a:tblPr>
                <a:noFill/>
                <a:tableStyleId>{F3147981-835C-4ECD-8AD3-696DF2A8E30F}</a:tableStyleId>
              </a:tblPr>
              <a:tblGrid>
                <a:gridCol w="842575"/>
                <a:gridCol w="2295175"/>
                <a:gridCol w="2735400"/>
                <a:gridCol w="2349225"/>
              </a:tblGrid>
              <a:tr h="189950">
                <a:tc>
                  <a:txBody>
                    <a:bodyPr/>
                    <a:lstStyle/>
                    <a:p>
                      <a:pPr indent="0" lvl="0" marL="0" marR="0" rtl="0" algn="ctr">
                        <a:lnSpc>
                          <a:spcPct val="100000"/>
                        </a:lnSpc>
                        <a:spcBef>
                          <a:spcPts val="0"/>
                        </a:spcBef>
                        <a:spcAft>
                          <a:spcPts val="0"/>
                        </a:spcAft>
                        <a:buClr>
                          <a:srgbClr val="000000"/>
                        </a:buClr>
                        <a:buSzPts val="1200"/>
                        <a:buFont typeface="Arial"/>
                        <a:buNone/>
                      </a:pPr>
                      <a:r>
                        <a:rPr b="1" lang="en" sz="700">
                          <a:solidFill>
                            <a:srgbClr val="FFFFFF"/>
                          </a:solidFill>
                        </a:rPr>
                        <a:t>Domain</a:t>
                      </a:r>
                      <a:endParaRPr b="1" sz="700" u="none" cap="none" strike="noStrike">
                        <a:solidFill>
                          <a:srgbClr val="FFFFFF"/>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FFFFFF"/>
                          </a:solidFill>
                        </a:rPr>
                        <a:t>Reveal (Commercial)</a:t>
                      </a:r>
                      <a:endParaRPr b="1" sz="700" u="none" cap="none" strike="noStrike">
                        <a:solidFill>
                          <a:srgbClr val="FFFFFF"/>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700">
                          <a:solidFill>
                            <a:srgbClr val="FFFFFF"/>
                          </a:solidFill>
                        </a:rPr>
                        <a:t>Fleet (Telogis) </a:t>
                      </a:r>
                      <a:endParaRPr b="1" sz="700">
                        <a:solidFill>
                          <a:srgbClr val="FFFFFF"/>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FFFFFF"/>
                          </a:solidFill>
                        </a:rPr>
                        <a:t>Network Fleet</a:t>
                      </a:r>
                      <a:endParaRPr b="1" sz="700" u="none" cap="none" strike="noStrike">
                        <a:solidFill>
                          <a:srgbClr val="FFFFFF"/>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177025">
                <a:tc rowSpan="2">
                  <a:txBody>
                    <a:bodyPr/>
                    <a:lstStyle/>
                    <a:p>
                      <a:pPr indent="0" lvl="0" marL="0" rtl="0" algn="l">
                        <a:spcBef>
                          <a:spcPts val="0"/>
                        </a:spcBef>
                        <a:spcAft>
                          <a:spcPts val="0"/>
                        </a:spcAft>
                        <a:buNone/>
                      </a:pPr>
                      <a:r>
                        <a:rPr b="1" lang="en" sz="700"/>
                        <a:t>Marketing Mgnt</a:t>
                      </a:r>
                      <a:endParaRPr b="1" sz="700"/>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vMerge="1"/>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rtl="0" algn="l">
                        <a:spcBef>
                          <a:spcPts val="0"/>
                        </a:spcBef>
                        <a:spcAft>
                          <a:spcPts val="0"/>
                        </a:spcAft>
                        <a:buClr>
                          <a:schemeClr val="dk1"/>
                        </a:buClr>
                        <a:buSzPts val="1000"/>
                        <a:buFont typeface="Arial"/>
                        <a:buNone/>
                      </a:pPr>
                      <a:r>
                        <a:rPr b="1" lang="en" sz="700">
                          <a:solidFill>
                            <a:schemeClr val="dk1"/>
                          </a:solidFill>
                        </a:rPr>
                        <a:t>Lead Mgmt</a:t>
                      </a:r>
                      <a:endParaRPr b="1" i="0" sz="7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marR="0" rtl="0" algn="l">
                        <a:lnSpc>
                          <a:spcPct val="100000"/>
                        </a:lnSpc>
                        <a:spcBef>
                          <a:spcPts val="0"/>
                        </a:spcBef>
                        <a:spcAft>
                          <a:spcPts val="0"/>
                        </a:spcAft>
                        <a:buClr>
                          <a:srgbClr val="000000"/>
                        </a:buClr>
                        <a:buSzPts val="1000"/>
                        <a:buFont typeface="Arial"/>
                        <a:buNone/>
                      </a:pPr>
                      <a:r>
                        <a:rPr b="1" lang="en" sz="700"/>
                        <a:t>Sales Mgmt</a:t>
                      </a:r>
                      <a:endParaRPr b="1" i="0" sz="7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marR="0" rtl="0" algn="l">
                        <a:lnSpc>
                          <a:spcPct val="100000"/>
                        </a:lnSpc>
                        <a:spcBef>
                          <a:spcPts val="0"/>
                        </a:spcBef>
                        <a:spcAft>
                          <a:spcPts val="0"/>
                        </a:spcAft>
                        <a:buNone/>
                      </a:pPr>
                      <a:r>
                        <a:rPr b="1" lang="en" sz="700"/>
                        <a:t>Learn Mgmt</a:t>
                      </a:r>
                      <a:endParaRPr b="1" sz="7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291350">
                <a:tc>
                  <a:txBody>
                    <a:bodyPr/>
                    <a:lstStyle/>
                    <a:p>
                      <a:pPr indent="0" lvl="0" marL="0" rtl="0" algn="l">
                        <a:spcBef>
                          <a:spcPts val="0"/>
                        </a:spcBef>
                        <a:spcAft>
                          <a:spcPts val="0"/>
                        </a:spcAft>
                        <a:buNone/>
                      </a:pPr>
                      <a:r>
                        <a:rPr b="1" lang="en" sz="700"/>
                        <a:t>Knowledge Mgmt</a:t>
                      </a:r>
                      <a:endParaRPr b="1" sz="700"/>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rowSpan="2">
                  <a:txBody>
                    <a:bodyPr/>
                    <a:lstStyle/>
                    <a:p>
                      <a:pPr indent="0" lvl="0" marL="0" rtl="0" algn="l">
                        <a:spcBef>
                          <a:spcPts val="0"/>
                        </a:spcBef>
                        <a:spcAft>
                          <a:spcPts val="0"/>
                        </a:spcAft>
                        <a:buNone/>
                      </a:pPr>
                      <a:r>
                        <a:rPr b="1" lang="en" sz="700"/>
                        <a:t>Portals</a:t>
                      </a:r>
                      <a:endParaRPr b="1" sz="7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vMerge="1"/>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rtl="0" algn="l">
                        <a:spcBef>
                          <a:spcPts val="0"/>
                        </a:spcBef>
                        <a:spcAft>
                          <a:spcPts val="0"/>
                        </a:spcAft>
                        <a:buNone/>
                      </a:pPr>
                      <a:r>
                        <a:rPr b="1" lang="en" sz="700"/>
                        <a:t>IVR</a:t>
                      </a:r>
                      <a:endParaRPr b="1" sz="7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marR="0" rtl="0" algn="l">
                        <a:lnSpc>
                          <a:spcPct val="100000"/>
                        </a:lnSpc>
                        <a:spcBef>
                          <a:spcPts val="0"/>
                        </a:spcBef>
                        <a:spcAft>
                          <a:spcPts val="0"/>
                        </a:spcAft>
                        <a:buNone/>
                      </a:pPr>
                      <a:r>
                        <a:rPr b="1" lang="en" sz="700"/>
                        <a:t>IAM Layer</a:t>
                      </a:r>
                      <a:endParaRPr b="1" sz="7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marR="0" rtl="0" algn="l">
                        <a:lnSpc>
                          <a:spcPct val="100000"/>
                        </a:lnSpc>
                        <a:spcBef>
                          <a:spcPts val="0"/>
                        </a:spcBef>
                        <a:spcAft>
                          <a:spcPts val="0"/>
                        </a:spcAft>
                        <a:buClr>
                          <a:srgbClr val="000000"/>
                        </a:buClr>
                        <a:buSzPts val="1000"/>
                        <a:buFont typeface="Arial"/>
                        <a:buNone/>
                      </a:pPr>
                      <a:r>
                        <a:rPr b="1" lang="en" sz="700"/>
                        <a:t>Catalog/Quote</a:t>
                      </a:r>
                      <a:endParaRPr b="1" i="0" sz="7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rowSpan="2">
                  <a:txBody>
                    <a:bodyPr/>
                    <a:lstStyle/>
                    <a:p>
                      <a:pPr indent="0" lvl="0" marL="0" rtl="0" algn="l">
                        <a:spcBef>
                          <a:spcPts val="0"/>
                        </a:spcBef>
                        <a:spcAft>
                          <a:spcPts val="0"/>
                        </a:spcAft>
                        <a:buNone/>
                      </a:pPr>
                      <a:r>
                        <a:rPr b="1" lang="en" sz="700"/>
                        <a:t>Contract</a:t>
                      </a:r>
                      <a:endParaRPr b="1" sz="700"/>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vMerge="1"/>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rowSpan="2">
                  <a:txBody>
                    <a:bodyPr/>
                    <a:lstStyle/>
                    <a:p>
                      <a:pPr indent="0" lvl="0" marL="0" rtl="0" algn="l">
                        <a:spcBef>
                          <a:spcPts val="0"/>
                        </a:spcBef>
                        <a:spcAft>
                          <a:spcPts val="0"/>
                        </a:spcAft>
                        <a:buNone/>
                      </a:pPr>
                      <a:r>
                        <a:rPr b="1" lang="en" sz="700"/>
                        <a:t>Order &amp; Fulfillment</a:t>
                      </a:r>
                      <a:endParaRPr b="1" sz="700"/>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vMerge="1"/>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rowSpan="3">
                  <a:txBody>
                    <a:bodyPr/>
                    <a:lstStyle/>
                    <a:p>
                      <a:pPr indent="0" lvl="0" marL="0" rtl="0" algn="l">
                        <a:spcBef>
                          <a:spcPts val="0"/>
                        </a:spcBef>
                        <a:spcAft>
                          <a:spcPts val="0"/>
                        </a:spcAft>
                        <a:buNone/>
                      </a:pPr>
                      <a:r>
                        <a:rPr b="1" lang="en" sz="700"/>
                        <a:t>Activation</a:t>
                      </a:r>
                      <a:endParaRPr b="1" sz="700"/>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00000">
                <a:tc vMerge="1"/>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vMerge="1"/>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89950">
                <a:tc>
                  <a:txBody>
                    <a:bodyPr/>
                    <a:lstStyle/>
                    <a:p>
                      <a:pPr indent="0" lvl="0" marL="0" marR="0" rtl="0" algn="l">
                        <a:lnSpc>
                          <a:spcPct val="100000"/>
                        </a:lnSpc>
                        <a:spcBef>
                          <a:spcPts val="0"/>
                        </a:spcBef>
                        <a:spcAft>
                          <a:spcPts val="0"/>
                        </a:spcAft>
                        <a:buNone/>
                      </a:pPr>
                      <a:r>
                        <a:rPr b="1" lang="en" sz="700"/>
                        <a:t>Billing</a:t>
                      </a:r>
                      <a:endParaRPr b="1" i="0" sz="7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177025">
                <a:tc rowSpan="2">
                  <a:txBody>
                    <a:bodyPr/>
                    <a:lstStyle/>
                    <a:p>
                      <a:pPr indent="0" lvl="0" marL="0" rtl="0" algn="l">
                        <a:spcBef>
                          <a:spcPts val="0"/>
                        </a:spcBef>
                        <a:spcAft>
                          <a:spcPts val="0"/>
                        </a:spcAft>
                        <a:buNone/>
                      </a:pPr>
                      <a:r>
                        <a:rPr b="1" lang="en" sz="700"/>
                        <a:t>Support</a:t>
                      </a:r>
                      <a:endParaRPr b="1" sz="700"/>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600" u="none" cap="none" strike="noStrike">
                        <a:latin typeface="Verizon NHG TX"/>
                        <a:ea typeface="Verizon NHG TX"/>
                        <a:cs typeface="Verizon NHG TX"/>
                        <a:sym typeface="Verizon NHG TX"/>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285675">
                <a:tc vMerge="1"/>
                <a:tc>
                  <a:txBody>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bl>
          </a:graphicData>
        </a:graphic>
      </p:graphicFrame>
      <p:sp>
        <p:nvSpPr>
          <p:cNvPr id="681" name="Google Shape;681;p115"/>
          <p:cNvSpPr txBox="1"/>
          <p:nvPr/>
        </p:nvSpPr>
        <p:spPr>
          <a:xfrm>
            <a:off x="470685" y="54366"/>
            <a:ext cx="6488400" cy="249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None/>
            </a:pPr>
            <a:r>
              <a:rPr b="1" lang="en" sz="2400">
                <a:latin typeface="Verizon NHG DS"/>
                <a:ea typeface="Verizon NHG DS"/>
                <a:cs typeface="Verizon NHG DS"/>
                <a:sym typeface="Verizon NHG DS"/>
              </a:rPr>
              <a:t>Current Architecture</a:t>
            </a:r>
            <a:r>
              <a:rPr lang="en" sz="2400">
                <a:solidFill>
                  <a:srgbClr val="38761D"/>
                </a:solidFill>
                <a:latin typeface="Verizon NHG DS"/>
                <a:ea typeface="Verizon NHG DS"/>
                <a:cs typeface="Verizon NHG DS"/>
                <a:sym typeface="Verizon NHG DS"/>
              </a:rPr>
              <a:t>  </a:t>
            </a:r>
            <a:endParaRPr b="1" sz="2400">
              <a:solidFill>
                <a:srgbClr val="000000"/>
              </a:solidFill>
              <a:latin typeface="Verizon NHG DS"/>
              <a:ea typeface="Verizon NHG DS"/>
              <a:cs typeface="Verizon NHG DS"/>
              <a:sym typeface="Verizon NHG DS"/>
            </a:endParaRPr>
          </a:p>
        </p:txBody>
      </p:sp>
      <p:sp>
        <p:nvSpPr>
          <p:cNvPr id="682" name="Google Shape;682;p115"/>
          <p:cNvSpPr/>
          <p:nvPr/>
        </p:nvSpPr>
        <p:spPr>
          <a:xfrm>
            <a:off x="6780500" y="152925"/>
            <a:ext cx="1140000" cy="1098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Homegrown GTS Owned</a:t>
            </a:r>
            <a:endParaRPr b="1" i="0" sz="700" u="none" cap="none" strike="noStrike">
              <a:solidFill>
                <a:srgbClr val="666666"/>
              </a:solidFill>
              <a:latin typeface="Arial"/>
              <a:ea typeface="Arial"/>
              <a:cs typeface="Arial"/>
              <a:sym typeface="Arial"/>
            </a:endParaRPr>
          </a:p>
        </p:txBody>
      </p:sp>
      <p:sp>
        <p:nvSpPr>
          <p:cNvPr id="683" name="Google Shape;683;p115"/>
          <p:cNvSpPr/>
          <p:nvPr/>
        </p:nvSpPr>
        <p:spPr>
          <a:xfrm>
            <a:off x="5659826" y="152925"/>
            <a:ext cx="1039500" cy="1098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SaaS NON GTS Owned</a:t>
            </a:r>
            <a:endParaRPr b="1" sz="700">
              <a:solidFill>
                <a:srgbClr val="A64D79"/>
              </a:solidFill>
            </a:endParaRPr>
          </a:p>
        </p:txBody>
      </p:sp>
      <p:sp>
        <p:nvSpPr>
          <p:cNvPr id="684" name="Google Shape;684;p115"/>
          <p:cNvSpPr/>
          <p:nvPr/>
        </p:nvSpPr>
        <p:spPr>
          <a:xfrm>
            <a:off x="7991322" y="152930"/>
            <a:ext cx="872400" cy="1098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SaaS GTS Owned</a:t>
            </a:r>
            <a:endParaRPr b="1" sz="700">
              <a:solidFill>
                <a:srgbClr val="666666"/>
              </a:solidFill>
            </a:endParaRPr>
          </a:p>
        </p:txBody>
      </p:sp>
      <p:sp>
        <p:nvSpPr>
          <p:cNvPr id="685" name="Google Shape;685;p115"/>
          <p:cNvSpPr/>
          <p:nvPr/>
        </p:nvSpPr>
        <p:spPr>
          <a:xfrm>
            <a:off x="2510586" y="2235238"/>
            <a:ext cx="24114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NICE InContact</a:t>
            </a:r>
            <a:endParaRPr b="1" i="0" sz="700" u="none" cap="none" strike="noStrike">
              <a:solidFill>
                <a:srgbClr val="A64D79"/>
              </a:solidFill>
              <a:latin typeface="Arial"/>
              <a:ea typeface="Arial"/>
              <a:cs typeface="Arial"/>
              <a:sym typeface="Arial"/>
            </a:endParaRPr>
          </a:p>
        </p:txBody>
      </p:sp>
      <p:sp>
        <p:nvSpPr>
          <p:cNvPr id="686" name="Google Shape;686;p115"/>
          <p:cNvSpPr/>
          <p:nvPr/>
        </p:nvSpPr>
        <p:spPr>
          <a:xfrm>
            <a:off x="5049086" y="2238238"/>
            <a:ext cx="11889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8x8</a:t>
            </a:r>
            <a:endParaRPr b="1" i="0" sz="700" u="none" cap="none" strike="noStrike">
              <a:solidFill>
                <a:srgbClr val="666666"/>
              </a:solidFill>
              <a:latin typeface="Arial"/>
              <a:ea typeface="Arial"/>
              <a:cs typeface="Arial"/>
              <a:sym typeface="Arial"/>
            </a:endParaRPr>
          </a:p>
        </p:txBody>
      </p:sp>
      <p:sp>
        <p:nvSpPr>
          <p:cNvPr id="687" name="Google Shape;687;p115"/>
          <p:cNvSpPr/>
          <p:nvPr/>
        </p:nvSpPr>
        <p:spPr>
          <a:xfrm>
            <a:off x="6459746" y="2245022"/>
            <a:ext cx="10731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Avaya</a:t>
            </a:r>
            <a:endParaRPr b="1" i="0" sz="700" u="none" cap="none" strike="noStrike">
              <a:solidFill>
                <a:srgbClr val="666666"/>
              </a:solidFill>
              <a:latin typeface="Arial"/>
              <a:ea typeface="Arial"/>
              <a:cs typeface="Arial"/>
              <a:sym typeface="Arial"/>
            </a:endParaRPr>
          </a:p>
        </p:txBody>
      </p:sp>
      <p:sp>
        <p:nvSpPr>
          <p:cNvPr id="688" name="Google Shape;688;p115"/>
          <p:cNvSpPr/>
          <p:nvPr/>
        </p:nvSpPr>
        <p:spPr>
          <a:xfrm>
            <a:off x="1378884" y="2238238"/>
            <a:ext cx="9771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ShoreTel</a:t>
            </a:r>
            <a:endParaRPr b="1" i="0" sz="700" u="none" cap="none" strike="noStrike">
              <a:solidFill>
                <a:srgbClr val="666666"/>
              </a:solidFill>
              <a:latin typeface="Arial"/>
              <a:ea typeface="Arial"/>
              <a:cs typeface="Arial"/>
              <a:sym typeface="Arial"/>
            </a:endParaRPr>
          </a:p>
        </p:txBody>
      </p:sp>
      <p:sp>
        <p:nvSpPr>
          <p:cNvPr id="689" name="Google Shape;689;p115"/>
          <p:cNvSpPr/>
          <p:nvPr/>
        </p:nvSpPr>
        <p:spPr>
          <a:xfrm>
            <a:off x="1372475" y="2632175"/>
            <a:ext cx="49026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VzC SFDC CPQ</a:t>
            </a:r>
            <a:endParaRPr b="1" sz="700">
              <a:solidFill>
                <a:srgbClr val="666666"/>
              </a:solidFill>
            </a:endParaRPr>
          </a:p>
        </p:txBody>
      </p:sp>
      <p:sp>
        <p:nvSpPr>
          <p:cNvPr id="690" name="Google Shape;690;p115"/>
          <p:cNvSpPr/>
          <p:nvPr/>
        </p:nvSpPr>
        <p:spPr>
          <a:xfrm>
            <a:off x="6489334" y="2632175"/>
            <a:ext cx="21543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NWF SFDC / Callidus Cloud CPQ</a:t>
            </a:r>
            <a:endParaRPr b="1" i="0" sz="700" u="none" cap="none" strike="noStrike">
              <a:solidFill>
                <a:srgbClr val="666666"/>
              </a:solidFill>
              <a:latin typeface="Arial"/>
              <a:ea typeface="Arial"/>
              <a:cs typeface="Arial"/>
              <a:sym typeface="Arial"/>
            </a:endParaRPr>
          </a:p>
        </p:txBody>
      </p:sp>
      <p:sp>
        <p:nvSpPr>
          <p:cNvPr id="691" name="Google Shape;691;p115"/>
          <p:cNvSpPr/>
          <p:nvPr/>
        </p:nvSpPr>
        <p:spPr>
          <a:xfrm>
            <a:off x="1372475" y="2443822"/>
            <a:ext cx="72609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OKTA (*not all vz connect applications are enabled with OKTA)</a:t>
            </a:r>
            <a:endParaRPr b="1" i="0" sz="700" u="none" cap="none" strike="noStrike">
              <a:solidFill>
                <a:srgbClr val="666666"/>
              </a:solidFill>
              <a:latin typeface="Arial"/>
              <a:ea typeface="Arial"/>
              <a:cs typeface="Arial"/>
              <a:sym typeface="Arial"/>
            </a:endParaRPr>
          </a:p>
        </p:txBody>
      </p:sp>
      <p:sp>
        <p:nvSpPr>
          <p:cNvPr id="692" name="Google Shape;692;p115"/>
          <p:cNvSpPr/>
          <p:nvPr/>
        </p:nvSpPr>
        <p:spPr>
          <a:xfrm>
            <a:off x="7585194" y="2248122"/>
            <a:ext cx="10395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ShoreTel</a:t>
            </a:r>
            <a:endParaRPr b="1" i="0" sz="700" u="none" cap="none" strike="noStrike">
              <a:solidFill>
                <a:srgbClr val="666666"/>
              </a:solidFill>
              <a:latin typeface="Arial"/>
              <a:ea typeface="Arial"/>
              <a:cs typeface="Arial"/>
              <a:sym typeface="Arial"/>
            </a:endParaRPr>
          </a:p>
        </p:txBody>
      </p:sp>
      <p:sp>
        <p:nvSpPr>
          <p:cNvPr id="693" name="Google Shape;693;p115"/>
          <p:cNvSpPr/>
          <p:nvPr/>
        </p:nvSpPr>
        <p:spPr>
          <a:xfrm>
            <a:off x="2903127" y="2826395"/>
            <a:ext cx="23232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Conga </a:t>
            </a:r>
            <a:endParaRPr b="1" i="0" sz="700" u="none" cap="none" strike="noStrike">
              <a:solidFill>
                <a:srgbClr val="666666"/>
              </a:solidFill>
              <a:latin typeface="Arial"/>
              <a:ea typeface="Arial"/>
              <a:cs typeface="Arial"/>
              <a:sym typeface="Arial"/>
            </a:endParaRPr>
          </a:p>
        </p:txBody>
      </p:sp>
      <p:sp>
        <p:nvSpPr>
          <p:cNvPr id="694" name="Google Shape;694;p115"/>
          <p:cNvSpPr/>
          <p:nvPr/>
        </p:nvSpPr>
        <p:spPr>
          <a:xfrm>
            <a:off x="5337948" y="2823145"/>
            <a:ext cx="9639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Apttus</a:t>
            </a:r>
            <a:endParaRPr b="1" i="0" sz="700" u="none" cap="none" strike="noStrike">
              <a:solidFill>
                <a:srgbClr val="666666"/>
              </a:solidFill>
              <a:latin typeface="Arial"/>
              <a:ea typeface="Arial"/>
              <a:cs typeface="Arial"/>
              <a:sym typeface="Arial"/>
            </a:endParaRPr>
          </a:p>
        </p:txBody>
      </p:sp>
      <p:sp>
        <p:nvSpPr>
          <p:cNvPr id="695" name="Google Shape;695;p115"/>
          <p:cNvSpPr/>
          <p:nvPr/>
        </p:nvSpPr>
        <p:spPr>
          <a:xfrm>
            <a:off x="1381750" y="3019442"/>
            <a:ext cx="38226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Docusign</a:t>
            </a:r>
            <a:endParaRPr b="1" i="0" sz="700" u="none" cap="none" strike="noStrike">
              <a:solidFill>
                <a:srgbClr val="666666"/>
              </a:solidFill>
              <a:latin typeface="Arial"/>
              <a:ea typeface="Arial"/>
              <a:cs typeface="Arial"/>
              <a:sym typeface="Arial"/>
            </a:endParaRPr>
          </a:p>
        </p:txBody>
      </p:sp>
      <p:sp>
        <p:nvSpPr>
          <p:cNvPr id="696" name="Google Shape;696;p115"/>
          <p:cNvSpPr/>
          <p:nvPr/>
        </p:nvSpPr>
        <p:spPr>
          <a:xfrm>
            <a:off x="5348412" y="3009620"/>
            <a:ext cx="9663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Adobe sign</a:t>
            </a:r>
            <a:endParaRPr b="1" i="0" sz="700" u="none" cap="none" strike="noStrike">
              <a:solidFill>
                <a:srgbClr val="666666"/>
              </a:solidFill>
              <a:latin typeface="Arial"/>
              <a:ea typeface="Arial"/>
              <a:cs typeface="Arial"/>
              <a:sym typeface="Arial"/>
            </a:endParaRPr>
          </a:p>
        </p:txBody>
      </p:sp>
      <p:sp>
        <p:nvSpPr>
          <p:cNvPr id="697" name="Google Shape;697;p115"/>
          <p:cNvSpPr/>
          <p:nvPr/>
        </p:nvSpPr>
        <p:spPr>
          <a:xfrm>
            <a:off x="6490705" y="3012096"/>
            <a:ext cx="21519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Docusign</a:t>
            </a:r>
            <a:endParaRPr b="1" i="0" sz="700" u="none" cap="none" strike="noStrike">
              <a:solidFill>
                <a:srgbClr val="666666"/>
              </a:solidFill>
              <a:latin typeface="Arial"/>
              <a:ea typeface="Arial"/>
              <a:cs typeface="Arial"/>
              <a:sym typeface="Arial"/>
            </a:endParaRPr>
          </a:p>
        </p:txBody>
      </p:sp>
      <p:sp>
        <p:nvSpPr>
          <p:cNvPr id="698" name="Google Shape;698;p115"/>
          <p:cNvSpPr/>
          <p:nvPr/>
        </p:nvSpPr>
        <p:spPr>
          <a:xfrm>
            <a:off x="6477227" y="2826437"/>
            <a:ext cx="21462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Nintex Drawloop</a:t>
            </a:r>
            <a:endParaRPr b="1" i="0" sz="700" u="none" cap="none" strike="noStrike">
              <a:solidFill>
                <a:srgbClr val="666666"/>
              </a:solidFill>
              <a:latin typeface="Arial"/>
              <a:ea typeface="Arial"/>
              <a:cs typeface="Arial"/>
              <a:sym typeface="Arial"/>
            </a:endParaRPr>
          </a:p>
        </p:txBody>
      </p:sp>
      <p:sp>
        <p:nvSpPr>
          <p:cNvPr id="699" name="Google Shape;699;p115"/>
          <p:cNvSpPr/>
          <p:nvPr/>
        </p:nvSpPr>
        <p:spPr>
          <a:xfrm>
            <a:off x="1381750" y="2826395"/>
            <a:ext cx="14478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Nintex Drawloop</a:t>
            </a:r>
            <a:endParaRPr b="1" i="0" sz="700" u="none" cap="none" strike="noStrike">
              <a:solidFill>
                <a:srgbClr val="666666"/>
              </a:solidFill>
              <a:latin typeface="Arial"/>
              <a:ea typeface="Arial"/>
              <a:cs typeface="Arial"/>
              <a:sym typeface="Arial"/>
            </a:endParaRPr>
          </a:p>
        </p:txBody>
      </p:sp>
      <p:sp>
        <p:nvSpPr>
          <p:cNvPr id="700" name="Google Shape;700;p115"/>
          <p:cNvSpPr/>
          <p:nvPr/>
        </p:nvSpPr>
        <p:spPr>
          <a:xfrm>
            <a:off x="1373261" y="3370472"/>
            <a:ext cx="9771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SuperLibra</a:t>
            </a:r>
            <a:endParaRPr b="1" i="0" sz="700" u="none" cap="none" strike="noStrike">
              <a:solidFill>
                <a:srgbClr val="666666"/>
              </a:solidFill>
              <a:latin typeface="Arial"/>
              <a:ea typeface="Arial"/>
              <a:cs typeface="Arial"/>
              <a:sym typeface="Arial"/>
            </a:endParaRPr>
          </a:p>
        </p:txBody>
      </p:sp>
      <p:sp>
        <p:nvSpPr>
          <p:cNvPr id="701" name="Google Shape;701;p115"/>
          <p:cNvSpPr/>
          <p:nvPr/>
        </p:nvSpPr>
        <p:spPr>
          <a:xfrm>
            <a:off x="3749838" y="3188356"/>
            <a:ext cx="11400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Tigra</a:t>
            </a:r>
            <a:endParaRPr b="1" i="0" sz="700" u="none" cap="none" strike="noStrike">
              <a:solidFill>
                <a:srgbClr val="666666"/>
              </a:solidFill>
              <a:latin typeface="Arial"/>
              <a:ea typeface="Arial"/>
              <a:cs typeface="Arial"/>
              <a:sym typeface="Arial"/>
            </a:endParaRPr>
          </a:p>
        </p:txBody>
      </p:sp>
      <p:sp>
        <p:nvSpPr>
          <p:cNvPr id="702" name="Google Shape;702;p115"/>
          <p:cNvSpPr/>
          <p:nvPr/>
        </p:nvSpPr>
        <p:spPr>
          <a:xfrm>
            <a:off x="5017003" y="3188376"/>
            <a:ext cx="12714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Wanaka</a:t>
            </a:r>
            <a:endParaRPr b="1" i="0" sz="700" u="none" cap="none" strike="noStrike">
              <a:solidFill>
                <a:srgbClr val="666666"/>
              </a:solidFill>
              <a:latin typeface="Arial"/>
              <a:ea typeface="Arial"/>
              <a:cs typeface="Arial"/>
              <a:sym typeface="Arial"/>
            </a:endParaRPr>
          </a:p>
        </p:txBody>
      </p:sp>
      <p:sp>
        <p:nvSpPr>
          <p:cNvPr id="703" name="Google Shape;703;p115"/>
          <p:cNvSpPr/>
          <p:nvPr/>
        </p:nvSpPr>
        <p:spPr>
          <a:xfrm>
            <a:off x="2472370" y="3370479"/>
            <a:ext cx="61812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 Hound</a:t>
            </a:r>
            <a:endParaRPr b="1" i="0" sz="700" u="none" cap="none" strike="noStrike">
              <a:solidFill>
                <a:srgbClr val="666666"/>
              </a:solidFill>
              <a:latin typeface="Arial"/>
              <a:ea typeface="Arial"/>
              <a:cs typeface="Arial"/>
              <a:sym typeface="Arial"/>
            </a:endParaRPr>
          </a:p>
        </p:txBody>
      </p:sp>
      <p:sp>
        <p:nvSpPr>
          <p:cNvPr id="704" name="Google Shape;704;p115"/>
          <p:cNvSpPr/>
          <p:nvPr/>
        </p:nvSpPr>
        <p:spPr>
          <a:xfrm>
            <a:off x="6473140" y="3191288"/>
            <a:ext cx="21468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EStoreV2</a:t>
            </a:r>
            <a:endParaRPr b="1" sz="700">
              <a:solidFill>
                <a:srgbClr val="666666"/>
              </a:solidFill>
            </a:endParaRPr>
          </a:p>
        </p:txBody>
      </p:sp>
      <p:sp>
        <p:nvSpPr>
          <p:cNvPr id="705" name="Google Shape;705;p115"/>
          <p:cNvSpPr/>
          <p:nvPr/>
        </p:nvSpPr>
        <p:spPr>
          <a:xfrm>
            <a:off x="1378250" y="3186372"/>
            <a:ext cx="21462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Cloud4Service (SAP)</a:t>
            </a:r>
            <a:endParaRPr b="1" i="0" sz="700" u="none" cap="none" strike="noStrike">
              <a:solidFill>
                <a:srgbClr val="666666"/>
              </a:solidFill>
              <a:latin typeface="Arial"/>
              <a:ea typeface="Arial"/>
              <a:cs typeface="Arial"/>
              <a:sym typeface="Arial"/>
            </a:endParaRPr>
          </a:p>
        </p:txBody>
      </p:sp>
      <p:sp>
        <p:nvSpPr>
          <p:cNvPr id="706" name="Google Shape;706;p115"/>
          <p:cNvSpPr/>
          <p:nvPr/>
        </p:nvSpPr>
        <p:spPr>
          <a:xfrm>
            <a:off x="1384500" y="3560145"/>
            <a:ext cx="21519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Reveal / SuperLibra</a:t>
            </a:r>
            <a:endParaRPr b="1" i="0" sz="700" u="none" cap="none" strike="noStrike">
              <a:solidFill>
                <a:srgbClr val="666666"/>
              </a:solidFill>
              <a:latin typeface="Arial"/>
              <a:ea typeface="Arial"/>
              <a:cs typeface="Arial"/>
              <a:sym typeface="Arial"/>
            </a:endParaRPr>
          </a:p>
        </p:txBody>
      </p:sp>
      <p:sp>
        <p:nvSpPr>
          <p:cNvPr id="707" name="Google Shape;707;p115"/>
          <p:cNvSpPr/>
          <p:nvPr/>
        </p:nvSpPr>
        <p:spPr>
          <a:xfrm>
            <a:off x="1389850" y="3739197"/>
            <a:ext cx="21519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Work</a:t>
            </a:r>
            <a:endParaRPr b="1" i="0" sz="700" u="none" cap="none" strike="noStrike">
              <a:solidFill>
                <a:srgbClr val="666666"/>
              </a:solidFill>
              <a:latin typeface="Arial"/>
              <a:ea typeface="Arial"/>
              <a:cs typeface="Arial"/>
              <a:sym typeface="Arial"/>
            </a:endParaRPr>
          </a:p>
        </p:txBody>
      </p:sp>
      <p:sp>
        <p:nvSpPr>
          <p:cNvPr id="708" name="Google Shape;708;p115"/>
          <p:cNvSpPr/>
          <p:nvPr/>
        </p:nvSpPr>
        <p:spPr>
          <a:xfrm>
            <a:off x="1395550" y="3928097"/>
            <a:ext cx="21462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VzCheck</a:t>
            </a:r>
            <a:endParaRPr b="1" i="0" sz="700" u="none" cap="none" strike="noStrike">
              <a:solidFill>
                <a:srgbClr val="666666"/>
              </a:solidFill>
              <a:latin typeface="Arial"/>
              <a:ea typeface="Arial"/>
              <a:cs typeface="Arial"/>
              <a:sym typeface="Arial"/>
            </a:endParaRPr>
          </a:p>
        </p:txBody>
      </p:sp>
      <p:sp>
        <p:nvSpPr>
          <p:cNvPr id="709" name="Google Shape;709;p115"/>
          <p:cNvSpPr/>
          <p:nvPr/>
        </p:nvSpPr>
        <p:spPr>
          <a:xfrm>
            <a:off x="3776590" y="3550274"/>
            <a:ext cx="11286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Shipping Tool</a:t>
            </a:r>
            <a:endParaRPr b="1" i="0" sz="700" u="none" cap="none" strike="noStrike">
              <a:solidFill>
                <a:srgbClr val="666666"/>
              </a:solidFill>
              <a:latin typeface="Arial"/>
              <a:ea typeface="Arial"/>
              <a:cs typeface="Arial"/>
              <a:sym typeface="Arial"/>
            </a:endParaRPr>
          </a:p>
        </p:txBody>
      </p:sp>
      <p:sp>
        <p:nvSpPr>
          <p:cNvPr id="710" name="Google Shape;710;p115"/>
          <p:cNvSpPr/>
          <p:nvPr/>
        </p:nvSpPr>
        <p:spPr>
          <a:xfrm>
            <a:off x="3743390" y="3741495"/>
            <a:ext cx="24561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Tigra</a:t>
            </a:r>
            <a:endParaRPr b="1" i="0" sz="700" u="none" cap="none" strike="noStrike">
              <a:solidFill>
                <a:srgbClr val="666666"/>
              </a:solidFill>
              <a:latin typeface="Arial"/>
              <a:ea typeface="Arial"/>
              <a:cs typeface="Arial"/>
              <a:sym typeface="Arial"/>
            </a:endParaRPr>
          </a:p>
        </p:txBody>
      </p:sp>
      <p:sp>
        <p:nvSpPr>
          <p:cNvPr id="711" name="Google Shape;711;p115"/>
          <p:cNvSpPr/>
          <p:nvPr/>
        </p:nvSpPr>
        <p:spPr>
          <a:xfrm>
            <a:off x="3735652" y="3920087"/>
            <a:ext cx="11400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Fleet</a:t>
            </a:r>
            <a:endParaRPr b="1" i="0" sz="700" u="none" cap="none" strike="noStrike">
              <a:solidFill>
                <a:srgbClr val="666666"/>
              </a:solidFill>
              <a:latin typeface="Arial"/>
              <a:ea typeface="Arial"/>
              <a:cs typeface="Arial"/>
              <a:sym typeface="Arial"/>
            </a:endParaRPr>
          </a:p>
        </p:txBody>
      </p:sp>
      <p:sp>
        <p:nvSpPr>
          <p:cNvPr id="712" name="Google Shape;712;p115"/>
          <p:cNvSpPr/>
          <p:nvPr/>
        </p:nvSpPr>
        <p:spPr>
          <a:xfrm>
            <a:off x="5038909" y="3547346"/>
            <a:ext cx="11772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Wanaka</a:t>
            </a:r>
            <a:endParaRPr b="1" i="0" sz="700" u="none" cap="none" strike="noStrike">
              <a:solidFill>
                <a:srgbClr val="666666"/>
              </a:solidFill>
              <a:latin typeface="Arial"/>
              <a:ea typeface="Arial"/>
              <a:cs typeface="Arial"/>
              <a:sym typeface="Arial"/>
            </a:endParaRPr>
          </a:p>
        </p:txBody>
      </p:sp>
      <p:sp>
        <p:nvSpPr>
          <p:cNvPr id="713" name="Google Shape;713;p115"/>
          <p:cNvSpPr/>
          <p:nvPr/>
        </p:nvSpPr>
        <p:spPr>
          <a:xfrm>
            <a:off x="6483121" y="3747370"/>
            <a:ext cx="13800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NWF Platform </a:t>
            </a:r>
            <a:endParaRPr b="1" i="0" sz="700" u="none" cap="none" strike="noStrike">
              <a:solidFill>
                <a:srgbClr val="A64D79"/>
              </a:solidFill>
            </a:endParaRPr>
          </a:p>
        </p:txBody>
      </p:sp>
      <p:sp>
        <p:nvSpPr>
          <p:cNvPr id="714" name="Google Shape;714;p115"/>
          <p:cNvSpPr/>
          <p:nvPr/>
        </p:nvSpPr>
        <p:spPr>
          <a:xfrm>
            <a:off x="7935015" y="3734413"/>
            <a:ext cx="7224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EDAMP</a:t>
            </a:r>
            <a:endParaRPr b="1" i="0" sz="700" u="none" cap="none" strike="noStrike">
              <a:solidFill>
                <a:srgbClr val="666666"/>
              </a:solidFill>
              <a:latin typeface="Arial"/>
              <a:ea typeface="Arial"/>
              <a:cs typeface="Arial"/>
              <a:sym typeface="Arial"/>
            </a:endParaRPr>
          </a:p>
        </p:txBody>
      </p:sp>
      <p:sp>
        <p:nvSpPr>
          <p:cNvPr id="715" name="Google Shape;715;p115"/>
          <p:cNvSpPr/>
          <p:nvPr/>
        </p:nvSpPr>
        <p:spPr>
          <a:xfrm>
            <a:off x="6506546" y="3557147"/>
            <a:ext cx="21069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Installle</a:t>
            </a:r>
            <a:endParaRPr b="1" sz="700">
              <a:solidFill>
                <a:srgbClr val="666666"/>
              </a:solidFill>
            </a:endParaRPr>
          </a:p>
        </p:txBody>
      </p:sp>
      <p:sp>
        <p:nvSpPr>
          <p:cNvPr id="716" name="Google Shape;716;p115"/>
          <p:cNvSpPr/>
          <p:nvPr/>
        </p:nvSpPr>
        <p:spPr>
          <a:xfrm>
            <a:off x="5059490" y="3922087"/>
            <a:ext cx="11400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Fleet Hardware Installer</a:t>
            </a:r>
            <a:endParaRPr b="1" i="0" sz="700" u="none" cap="none" strike="noStrike">
              <a:solidFill>
                <a:srgbClr val="666666"/>
              </a:solidFill>
              <a:latin typeface="Arial"/>
              <a:ea typeface="Arial"/>
              <a:cs typeface="Arial"/>
              <a:sym typeface="Arial"/>
            </a:endParaRPr>
          </a:p>
        </p:txBody>
      </p:sp>
      <p:sp>
        <p:nvSpPr>
          <p:cNvPr id="717" name="Google Shape;717;p115"/>
          <p:cNvSpPr/>
          <p:nvPr/>
        </p:nvSpPr>
        <p:spPr>
          <a:xfrm>
            <a:off x="1378875" y="4116997"/>
            <a:ext cx="10395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SAP BRIM / SAP S4</a:t>
            </a:r>
            <a:endParaRPr b="1" i="0" sz="700" u="none" cap="none" strike="noStrike">
              <a:solidFill>
                <a:srgbClr val="666666"/>
              </a:solidFill>
              <a:latin typeface="Arial"/>
              <a:ea typeface="Arial"/>
              <a:cs typeface="Arial"/>
              <a:sym typeface="Arial"/>
            </a:endParaRPr>
          </a:p>
        </p:txBody>
      </p:sp>
      <p:sp>
        <p:nvSpPr>
          <p:cNvPr id="718" name="Google Shape;718;p115"/>
          <p:cNvSpPr/>
          <p:nvPr/>
        </p:nvSpPr>
        <p:spPr>
          <a:xfrm>
            <a:off x="3699722" y="4112547"/>
            <a:ext cx="11889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Sage Intacct</a:t>
            </a:r>
            <a:endParaRPr b="1" i="0" sz="700" u="none" cap="none" strike="noStrike">
              <a:solidFill>
                <a:srgbClr val="666666"/>
              </a:solidFill>
              <a:latin typeface="Arial"/>
              <a:ea typeface="Arial"/>
              <a:cs typeface="Arial"/>
              <a:sym typeface="Arial"/>
            </a:endParaRPr>
          </a:p>
        </p:txBody>
      </p:sp>
      <p:sp>
        <p:nvSpPr>
          <p:cNvPr id="719" name="Google Shape;719;p115"/>
          <p:cNvSpPr/>
          <p:nvPr/>
        </p:nvSpPr>
        <p:spPr>
          <a:xfrm>
            <a:off x="5029873" y="4115639"/>
            <a:ext cx="11400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Billing Service</a:t>
            </a:r>
            <a:endParaRPr b="1" i="0" sz="700" u="none" cap="none" strike="noStrike">
              <a:solidFill>
                <a:srgbClr val="666666"/>
              </a:solidFill>
              <a:latin typeface="Arial"/>
              <a:ea typeface="Arial"/>
              <a:cs typeface="Arial"/>
              <a:sym typeface="Arial"/>
            </a:endParaRPr>
          </a:p>
        </p:txBody>
      </p:sp>
      <p:sp>
        <p:nvSpPr>
          <p:cNvPr id="720" name="Google Shape;720;p115"/>
          <p:cNvSpPr/>
          <p:nvPr/>
        </p:nvSpPr>
        <p:spPr>
          <a:xfrm>
            <a:off x="7587375" y="4112064"/>
            <a:ext cx="10395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Microsoft Dynamics GP </a:t>
            </a:r>
            <a:endParaRPr b="1" i="0" sz="700" u="none" cap="none" strike="noStrike">
              <a:solidFill>
                <a:srgbClr val="A64D79"/>
              </a:solidFill>
              <a:latin typeface="Arial"/>
              <a:ea typeface="Arial"/>
              <a:cs typeface="Arial"/>
              <a:sym typeface="Arial"/>
            </a:endParaRPr>
          </a:p>
        </p:txBody>
      </p:sp>
      <p:sp>
        <p:nvSpPr>
          <p:cNvPr id="721" name="Google Shape;721;p115"/>
          <p:cNvSpPr/>
          <p:nvPr/>
        </p:nvSpPr>
        <p:spPr>
          <a:xfrm>
            <a:off x="2464322" y="4116997"/>
            <a:ext cx="1069800" cy="1386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dk1"/>
              </a:buClr>
              <a:buFont typeface="Arial"/>
              <a:buNone/>
            </a:pPr>
            <a:r>
              <a:rPr b="1" lang="en" sz="700">
                <a:solidFill>
                  <a:srgbClr val="A64D79"/>
                </a:solidFill>
              </a:rPr>
              <a:t>Legacy EMEA ERPs</a:t>
            </a:r>
            <a:endParaRPr b="1" i="0" sz="700" u="none" cap="none" strike="noStrike">
              <a:solidFill>
                <a:srgbClr val="A64D79"/>
              </a:solidFill>
              <a:latin typeface="Arial"/>
              <a:ea typeface="Arial"/>
              <a:cs typeface="Arial"/>
              <a:sym typeface="Arial"/>
            </a:endParaRPr>
          </a:p>
        </p:txBody>
      </p:sp>
      <p:sp>
        <p:nvSpPr>
          <p:cNvPr id="722" name="Google Shape;722;p115"/>
          <p:cNvSpPr/>
          <p:nvPr/>
        </p:nvSpPr>
        <p:spPr>
          <a:xfrm>
            <a:off x="6870422" y="4118493"/>
            <a:ext cx="6858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dk1"/>
              </a:buClr>
              <a:buFont typeface="Arial"/>
              <a:buNone/>
            </a:pPr>
            <a:r>
              <a:rPr b="1" lang="en" sz="700">
                <a:solidFill>
                  <a:srgbClr val="A64D79"/>
                </a:solidFill>
              </a:rPr>
              <a:t>NWF Platform </a:t>
            </a:r>
            <a:endParaRPr b="1" i="0" sz="700" u="none" cap="none" strike="noStrike">
              <a:solidFill>
                <a:srgbClr val="A64D79"/>
              </a:solidFill>
              <a:latin typeface="Arial"/>
              <a:ea typeface="Arial"/>
              <a:cs typeface="Arial"/>
              <a:sym typeface="Arial"/>
            </a:endParaRPr>
          </a:p>
        </p:txBody>
      </p:sp>
      <p:sp>
        <p:nvSpPr>
          <p:cNvPr id="723" name="Google Shape;723;p115"/>
          <p:cNvSpPr/>
          <p:nvPr/>
        </p:nvSpPr>
        <p:spPr>
          <a:xfrm>
            <a:off x="2939150" y="4299800"/>
            <a:ext cx="19281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highlight>
                  <a:srgbClr val="FFFFFF"/>
                </a:highlight>
              </a:rPr>
              <a:t>VzC SFDC / </a:t>
            </a:r>
            <a:r>
              <a:rPr b="1" lang="en" sz="700">
                <a:solidFill>
                  <a:srgbClr val="A64D79"/>
                </a:solidFill>
                <a:highlight>
                  <a:srgbClr val="FFFFFF"/>
                </a:highlight>
              </a:rPr>
              <a:t>Gainsight</a:t>
            </a:r>
            <a:endParaRPr b="1" i="0" sz="700" u="none" cap="none" strike="noStrike">
              <a:solidFill>
                <a:srgbClr val="A64D79"/>
              </a:solidFill>
              <a:highlight>
                <a:srgbClr val="FFFFFF"/>
              </a:highlight>
              <a:latin typeface="Arial"/>
              <a:ea typeface="Arial"/>
              <a:cs typeface="Arial"/>
              <a:sym typeface="Arial"/>
            </a:endParaRPr>
          </a:p>
        </p:txBody>
      </p:sp>
      <p:sp>
        <p:nvSpPr>
          <p:cNvPr id="724" name="Google Shape;724;p115"/>
          <p:cNvSpPr/>
          <p:nvPr/>
        </p:nvSpPr>
        <p:spPr>
          <a:xfrm>
            <a:off x="5029875" y="4296950"/>
            <a:ext cx="9639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Telogis SFDC</a:t>
            </a:r>
            <a:endParaRPr b="1" i="0" sz="700" u="none" cap="none" strike="noStrike">
              <a:solidFill>
                <a:srgbClr val="666666"/>
              </a:solidFill>
              <a:latin typeface="Arial"/>
              <a:ea typeface="Arial"/>
              <a:cs typeface="Arial"/>
              <a:sym typeface="Arial"/>
            </a:endParaRPr>
          </a:p>
        </p:txBody>
      </p:sp>
      <p:sp>
        <p:nvSpPr>
          <p:cNvPr id="725" name="Google Shape;725;p115"/>
          <p:cNvSpPr/>
          <p:nvPr/>
        </p:nvSpPr>
        <p:spPr>
          <a:xfrm>
            <a:off x="7252773" y="4296950"/>
            <a:ext cx="13800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NWF SFDC</a:t>
            </a:r>
            <a:endParaRPr b="1" sz="700">
              <a:solidFill>
                <a:srgbClr val="666666"/>
              </a:solidFill>
            </a:endParaRPr>
          </a:p>
        </p:txBody>
      </p:sp>
      <p:sp>
        <p:nvSpPr>
          <p:cNvPr id="726" name="Google Shape;726;p115"/>
          <p:cNvSpPr/>
          <p:nvPr/>
        </p:nvSpPr>
        <p:spPr>
          <a:xfrm>
            <a:off x="6446962" y="4114385"/>
            <a:ext cx="369000" cy="1371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PS 9.1</a:t>
            </a:r>
            <a:endParaRPr b="1" sz="700">
              <a:solidFill>
                <a:srgbClr val="666666"/>
              </a:solidFill>
            </a:endParaRPr>
          </a:p>
        </p:txBody>
      </p:sp>
      <p:sp>
        <p:nvSpPr>
          <p:cNvPr id="727" name="Google Shape;727;p115"/>
          <p:cNvSpPr/>
          <p:nvPr/>
        </p:nvSpPr>
        <p:spPr>
          <a:xfrm>
            <a:off x="2867578" y="4617141"/>
            <a:ext cx="5762100" cy="1098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Tech Hub (SNOW)</a:t>
            </a:r>
            <a:endParaRPr b="1" i="0" sz="700" u="none" cap="none" strike="noStrike">
              <a:solidFill>
                <a:srgbClr val="666666"/>
              </a:solidFill>
              <a:latin typeface="Arial"/>
              <a:ea typeface="Arial"/>
              <a:cs typeface="Arial"/>
              <a:sym typeface="Arial"/>
            </a:endParaRPr>
          </a:p>
        </p:txBody>
      </p:sp>
      <p:sp>
        <p:nvSpPr>
          <p:cNvPr id="728" name="Google Shape;728;p115"/>
          <p:cNvSpPr/>
          <p:nvPr/>
        </p:nvSpPr>
        <p:spPr>
          <a:xfrm>
            <a:off x="1371725" y="4485904"/>
            <a:ext cx="680100" cy="1098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SAP S4 </a:t>
            </a:r>
            <a:endParaRPr b="1" i="0" sz="700" u="none" cap="none" strike="noStrike">
              <a:solidFill>
                <a:srgbClr val="666666"/>
              </a:solidFill>
              <a:latin typeface="Arial"/>
              <a:ea typeface="Arial"/>
              <a:cs typeface="Arial"/>
              <a:sym typeface="Arial"/>
            </a:endParaRPr>
          </a:p>
        </p:txBody>
      </p:sp>
      <p:sp>
        <p:nvSpPr>
          <p:cNvPr id="729" name="Google Shape;729;p115"/>
          <p:cNvSpPr/>
          <p:nvPr/>
        </p:nvSpPr>
        <p:spPr>
          <a:xfrm>
            <a:off x="2138144" y="4485904"/>
            <a:ext cx="680100" cy="1098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SuperLibra</a:t>
            </a:r>
            <a:endParaRPr b="1" i="0" sz="700" u="none" cap="none" strike="noStrike">
              <a:solidFill>
                <a:srgbClr val="666666"/>
              </a:solidFill>
              <a:latin typeface="Arial"/>
              <a:ea typeface="Arial"/>
              <a:cs typeface="Arial"/>
              <a:sym typeface="Arial"/>
            </a:endParaRPr>
          </a:p>
        </p:txBody>
      </p:sp>
      <p:sp>
        <p:nvSpPr>
          <p:cNvPr id="730" name="Google Shape;730;p115"/>
          <p:cNvSpPr/>
          <p:nvPr/>
        </p:nvSpPr>
        <p:spPr>
          <a:xfrm>
            <a:off x="2875356" y="4485904"/>
            <a:ext cx="680100" cy="1098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SMS DIAG</a:t>
            </a:r>
            <a:endParaRPr b="1" i="0" sz="700" u="none" cap="none" strike="noStrike">
              <a:solidFill>
                <a:srgbClr val="666666"/>
              </a:solidFill>
              <a:latin typeface="Arial"/>
              <a:ea typeface="Arial"/>
              <a:cs typeface="Arial"/>
              <a:sym typeface="Arial"/>
            </a:endParaRPr>
          </a:p>
        </p:txBody>
      </p:sp>
      <p:sp>
        <p:nvSpPr>
          <p:cNvPr id="731" name="Google Shape;731;p115"/>
          <p:cNvSpPr/>
          <p:nvPr/>
        </p:nvSpPr>
        <p:spPr>
          <a:xfrm>
            <a:off x="5030567" y="4491995"/>
            <a:ext cx="1130400" cy="1005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Wanaka</a:t>
            </a:r>
            <a:endParaRPr b="1" i="0" sz="700" u="none" cap="none" strike="noStrike">
              <a:solidFill>
                <a:srgbClr val="666666"/>
              </a:solidFill>
              <a:latin typeface="Arial"/>
              <a:ea typeface="Arial"/>
              <a:cs typeface="Arial"/>
              <a:sym typeface="Arial"/>
            </a:endParaRPr>
          </a:p>
        </p:txBody>
      </p:sp>
      <p:sp>
        <p:nvSpPr>
          <p:cNvPr id="732" name="Google Shape;732;p115"/>
          <p:cNvSpPr/>
          <p:nvPr/>
        </p:nvSpPr>
        <p:spPr>
          <a:xfrm>
            <a:off x="3782030" y="4491995"/>
            <a:ext cx="1064100" cy="915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SMS DIAG</a:t>
            </a:r>
            <a:endParaRPr b="1" i="0" sz="700" u="none" cap="none" strike="noStrike">
              <a:solidFill>
                <a:srgbClr val="666666"/>
              </a:solidFill>
              <a:latin typeface="Arial"/>
              <a:ea typeface="Arial"/>
              <a:cs typeface="Arial"/>
              <a:sym typeface="Arial"/>
            </a:endParaRPr>
          </a:p>
        </p:txBody>
      </p:sp>
      <p:sp>
        <p:nvSpPr>
          <p:cNvPr id="733" name="Google Shape;733;p115"/>
          <p:cNvSpPr/>
          <p:nvPr/>
        </p:nvSpPr>
        <p:spPr>
          <a:xfrm>
            <a:off x="1371725" y="4618713"/>
            <a:ext cx="680100" cy="1098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GreenRabbit</a:t>
            </a:r>
            <a:endParaRPr b="1" i="0" sz="700" u="none" cap="none" strike="noStrike">
              <a:solidFill>
                <a:srgbClr val="666666"/>
              </a:solidFill>
              <a:latin typeface="Arial"/>
              <a:ea typeface="Arial"/>
              <a:cs typeface="Arial"/>
              <a:sym typeface="Arial"/>
            </a:endParaRPr>
          </a:p>
        </p:txBody>
      </p:sp>
      <p:sp>
        <p:nvSpPr>
          <p:cNvPr id="734" name="Google Shape;734;p115"/>
          <p:cNvSpPr/>
          <p:nvPr/>
        </p:nvSpPr>
        <p:spPr>
          <a:xfrm>
            <a:off x="2140937" y="4610872"/>
            <a:ext cx="680100" cy="1098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FleetCare</a:t>
            </a:r>
            <a:endParaRPr b="1" i="0" sz="700" u="none" cap="none" strike="noStrike">
              <a:solidFill>
                <a:srgbClr val="666666"/>
              </a:solidFill>
              <a:latin typeface="Arial"/>
              <a:ea typeface="Arial"/>
              <a:cs typeface="Arial"/>
              <a:sym typeface="Arial"/>
            </a:endParaRPr>
          </a:p>
        </p:txBody>
      </p:sp>
      <p:sp>
        <p:nvSpPr>
          <p:cNvPr id="735" name="Google Shape;735;p115"/>
          <p:cNvSpPr/>
          <p:nvPr/>
        </p:nvSpPr>
        <p:spPr>
          <a:xfrm>
            <a:off x="6481769" y="4489070"/>
            <a:ext cx="1731600" cy="1005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NWF Platform</a:t>
            </a:r>
            <a:endParaRPr b="1" i="0" sz="700" u="none" cap="none" strike="noStrike">
              <a:solidFill>
                <a:srgbClr val="A64D79"/>
              </a:solidFill>
              <a:latin typeface="Arial"/>
              <a:ea typeface="Arial"/>
              <a:cs typeface="Arial"/>
              <a:sym typeface="Arial"/>
            </a:endParaRPr>
          </a:p>
        </p:txBody>
      </p:sp>
      <p:sp>
        <p:nvSpPr>
          <p:cNvPr id="736" name="Google Shape;736;p115"/>
          <p:cNvSpPr/>
          <p:nvPr/>
        </p:nvSpPr>
        <p:spPr>
          <a:xfrm>
            <a:off x="8266746" y="4492012"/>
            <a:ext cx="366000" cy="1005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RMT</a:t>
            </a:r>
            <a:endParaRPr b="1" sz="700">
              <a:solidFill>
                <a:srgbClr val="666666"/>
              </a:solidFill>
            </a:endParaRPr>
          </a:p>
        </p:txBody>
      </p:sp>
      <p:sp>
        <p:nvSpPr>
          <p:cNvPr id="737" name="Google Shape;737;p115"/>
          <p:cNvSpPr/>
          <p:nvPr/>
        </p:nvSpPr>
        <p:spPr>
          <a:xfrm>
            <a:off x="1345275" y="1861585"/>
            <a:ext cx="72417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verizonconnect.com</a:t>
            </a:r>
            <a:endParaRPr b="1" sz="700">
              <a:solidFill>
                <a:srgbClr val="A64D79"/>
              </a:solidFill>
            </a:endParaRPr>
          </a:p>
        </p:txBody>
      </p:sp>
      <p:sp>
        <p:nvSpPr>
          <p:cNvPr id="738" name="Google Shape;738;p115"/>
          <p:cNvSpPr/>
          <p:nvPr/>
        </p:nvSpPr>
        <p:spPr>
          <a:xfrm>
            <a:off x="1345275" y="2043307"/>
            <a:ext cx="21621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reveal.fleetmatics.com</a:t>
            </a:r>
            <a:endParaRPr b="1" sz="700">
              <a:solidFill>
                <a:srgbClr val="A64D79"/>
              </a:solidFill>
            </a:endParaRPr>
          </a:p>
        </p:txBody>
      </p:sp>
      <p:sp>
        <p:nvSpPr>
          <p:cNvPr id="739" name="Google Shape;739;p115"/>
          <p:cNvSpPr/>
          <p:nvPr/>
        </p:nvSpPr>
        <p:spPr>
          <a:xfrm>
            <a:off x="3665275" y="2048085"/>
            <a:ext cx="24987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login.telogis.com</a:t>
            </a:r>
            <a:endParaRPr b="1" sz="700">
              <a:solidFill>
                <a:srgbClr val="A64D79"/>
              </a:solidFill>
            </a:endParaRPr>
          </a:p>
        </p:txBody>
      </p:sp>
      <p:sp>
        <p:nvSpPr>
          <p:cNvPr id="740" name="Google Shape;740;p115"/>
          <p:cNvSpPr/>
          <p:nvPr/>
        </p:nvSpPr>
        <p:spPr>
          <a:xfrm>
            <a:off x="6435525" y="2048085"/>
            <a:ext cx="21621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networkfleet.com/portal</a:t>
            </a:r>
            <a:endParaRPr b="1" sz="700">
              <a:solidFill>
                <a:srgbClr val="A64D79"/>
              </a:solidFill>
            </a:endParaRPr>
          </a:p>
        </p:txBody>
      </p:sp>
      <p:sp>
        <p:nvSpPr>
          <p:cNvPr id="741" name="Google Shape;741;p115"/>
          <p:cNvSpPr/>
          <p:nvPr/>
        </p:nvSpPr>
        <p:spPr>
          <a:xfrm>
            <a:off x="1362628" y="602623"/>
            <a:ext cx="72417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Eloqua</a:t>
            </a:r>
            <a:endParaRPr b="1" i="0" sz="700" u="none" cap="none" strike="noStrike">
              <a:solidFill>
                <a:srgbClr val="A64D79"/>
              </a:solidFill>
              <a:latin typeface="Arial"/>
              <a:ea typeface="Arial"/>
              <a:cs typeface="Arial"/>
              <a:sym typeface="Arial"/>
            </a:endParaRPr>
          </a:p>
        </p:txBody>
      </p:sp>
      <p:sp>
        <p:nvSpPr>
          <p:cNvPr id="742" name="Google Shape;742;p115"/>
          <p:cNvSpPr/>
          <p:nvPr/>
        </p:nvSpPr>
        <p:spPr>
          <a:xfrm>
            <a:off x="1362628" y="781773"/>
            <a:ext cx="48714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VzC SFDC / </a:t>
            </a:r>
            <a:r>
              <a:rPr b="1" lang="en" sz="700">
                <a:solidFill>
                  <a:srgbClr val="A64D79"/>
                </a:solidFill>
              </a:rPr>
              <a:t>Highspot / PeopleImport / Demand Tools</a:t>
            </a:r>
            <a:endParaRPr b="1" sz="700">
              <a:solidFill>
                <a:srgbClr val="A64D79"/>
              </a:solidFill>
            </a:endParaRPr>
          </a:p>
        </p:txBody>
      </p:sp>
      <p:sp>
        <p:nvSpPr>
          <p:cNvPr id="743" name="Google Shape;743;p115"/>
          <p:cNvSpPr/>
          <p:nvPr/>
        </p:nvSpPr>
        <p:spPr>
          <a:xfrm>
            <a:off x="6430392" y="789841"/>
            <a:ext cx="21732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NWF SFDC / </a:t>
            </a:r>
            <a:r>
              <a:rPr b="1" lang="en" sz="700">
                <a:solidFill>
                  <a:srgbClr val="A64D79"/>
                </a:solidFill>
              </a:rPr>
              <a:t>PeopleImport / Demand Tools</a:t>
            </a:r>
            <a:endParaRPr b="1" sz="700">
              <a:solidFill>
                <a:srgbClr val="A64D79"/>
              </a:solidFill>
            </a:endParaRPr>
          </a:p>
        </p:txBody>
      </p:sp>
      <p:sp>
        <p:nvSpPr>
          <p:cNvPr id="744" name="Google Shape;744;p115"/>
          <p:cNvSpPr/>
          <p:nvPr/>
        </p:nvSpPr>
        <p:spPr>
          <a:xfrm>
            <a:off x="1362628" y="972028"/>
            <a:ext cx="48615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VzC SFDC / </a:t>
            </a:r>
            <a:r>
              <a:rPr b="1" lang="en" sz="700">
                <a:solidFill>
                  <a:srgbClr val="A64D79"/>
                </a:solidFill>
              </a:rPr>
              <a:t>LeanData / Traction Complete</a:t>
            </a:r>
            <a:endParaRPr b="1" i="0" sz="700" u="none" cap="none" strike="noStrike">
              <a:solidFill>
                <a:srgbClr val="A64D79"/>
              </a:solidFill>
              <a:latin typeface="Arial"/>
              <a:ea typeface="Arial"/>
              <a:cs typeface="Arial"/>
              <a:sym typeface="Arial"/>
            </a:endParaRPr>
          </a:p>
        </p:txBody>
      </p:sp>
      <p:sp>
        <p:nvSpPr>
          <p:cNvPr id="745" name="Google Shape;745;p115"/>
          <p:cNvSpPr/>
          <p:nvPr/>
        </p:nvSpPr>
        <p:spPr>
          <a:xfrm>
            <a:off x="6436375" y="972016"/>
            <a:ext cx="21762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NWF SFDC / </a:t>
            </a:r>
            <a:r>
              <a:rPr b="1" lang="en" sz="700">
                <a:solidFill>
                  <a:srgbClr val="A64D79"/>
                </a:solidFill>
              </a:rPr>
              <a:t>Decisions on Demand</a:t>
            </a:r>
            <a:endParaRPr b="1" i="0" sz="700" u="none" cap="none" strike="noStrike">
              <a:solidFill>
                <a:srgbClr val="A64D79"/>
              </a:solidFill>
              <a:latin typeface="Arial"/>
              <a:ea typeface="Arial"/>
              <a:cs typeface="Arial"/>
              <a:sym typeface="Arial"/>
            </a:endParaRPr>
          </a:p>
        </p:txBody>
      </p:sp>
      <p:sp>
        <p:nvSpPr>
          <p:cNvPr id="746" name="Google Shape;746;p115"/>
          <p:cNvSpPr/>
          <p:nvPr/>
        </p:nvSpPr>
        <p:spPr>
          <a:xfrm>
            <a:off x="1362603" y="1164353"/>
            <a:ext cx="48615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VzC SFDC /</a:t>
            </a:r>
            <a:r>
              <a:rPr b="1" lang="en" sz="700">
                <a:solidFill>
                  <a:srgbClr val="9900FF"/>
                </a:solidFill>
              </a:rPr>
              <a:t> </a:t>
            </a:r>
            <a:r>
              <a:rPr b="1" lang="en" sz="700">
                <a:solidFill>
                  <a:srgbClr val="A64D79"/>
                </a:solidFill>
              </a:rPr>
              <a:t>XANT / Ambition</a:t>
            </a:r>
            <a:endParaRPr b="1" i="0" sz="700" u="none" cap="none" strike="noStrike">
              <a:solidFill>
                <a:srgbClr val="A64D79"/>
              </a:solidFill>
              <a:latin typeface="Arial"/>
              <a:ea typeface="Arial"/>
              <a:cs typeface="Arial"/>
              <a:sym typeface="Arial"/>
            </a:endParaRPr>
          </a:p>
        </p:txBody>
      </p:sp>
      <p:sp>
        <p:nvSpPr>
          <p:cNvPr id="747" name="Google Shape;747;p115"/>
          <p:cNvSpPr/>
          <p:nvPr/>
        </p:nvSpPr>
        <p:spPr>
          <a:xfrm>
            <a:off x="1362628" y="1366553"/>
            <a:ext cx="72411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9900FF"/>
                </a:solidFill>
              </a:rPr>
              <a:t> </a:t>
            </a:r>
            <a:r>
              <a:rPr b="1" lang="en" sz="700">
                <a:solidFill>
                  <a:srgbClr val="A64D79"/>
                </a:solidFill>
              </a:rPr>
              <a:t>Skilljar (LMS) ,</a:t>
            </a:r>
            <a:r>
              <a:rPr b="1" lang="en" sz="700">
                <a:solidFill>
                  <a:srgbClr val="666666"/>
                </a:solidFill>
              </a:rPr>
              <a:t> Learning Portal 2.0 </a:t>
            </a:r>
            <a:endParaRPr b="1" i="0" sz="700" u="none" cap="none" strike="noStrike">
              <a:solidFill>
                <a:srgbClr val="9900FF"/>
              </a:solidFill>
              <a:latin typeface="Arial"/>
              <a:ea typeface="Arial"/>
              <a:cs typeface="Arial"/>
              <a:sym typeface="Arial"/>
            </a:endParaRPr>
          </a:p>
        </p:txBody>
      </p:sp>
      <p:sp>
        <p:nvSpPr>
          <p:cNvPr id="748" name="Google Shape;748;p115"/>
          <p:cNvSpPr/>
          <p:nvPr/>
        </p:nvSpPr>
        <p:spPr>
          <a:xfrm>
            <a:off x="6436375" y="1169817"/>
            <a:ext cx="2176200" cy="1386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NWF SFDC</a:t>
            </a:r>
            <a:endParaRPr b="1" i="0" sz="700" u="none" cap="none" strike="noStrike">
              <a:solidFill>
                <a:srgbClr val="A64D79"/>
              </a:solidFill>
              <a:latin typeface="Arial"/>
              <a:ea typeface="Arial"/>
              <a:cs typeface="Arial"/>
              <a:sym typeface="Arial"/>
            </a:endParaRPr>
          </a:p>
        </p:txBody>
      </p:sp>
      <p:sp>
        <p:nvSpPr>
          <p:cNvPr id="749" name="Google Shape;749;p115"/>
          <p:cNvSpPr/>
          <p:nvPr/>
        </p:nvSpPr>
        <p:spPr>
          <a:xfrm>
            <a:off x="1380928" y="1614242"/>
            <a:ext cx="4861500" cy="1371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A64D79"/>
                </a:solidFill>
              </a:rPr>
              <a:t>Dozuki, Knowledge Base (Mindtouch), ZenDesk</a:t>
            </a:r>
            <a:endParaRPr b="1" i="0" sz="700" u="none" cap="none" strike="noStrike">
              <a:solidFill>
                <a:srgbClr val="A64D79"/>
              </a:solidFill>
              <a:latin typeface="Arial"/>
              <a:ea typeface="Arial"/>
              <a:cs typeface="Arial"/>
              <a:sym typeface="Arial"/>
            </a:endParaRPr>
          </a:p>
        </p:txBody>
      </p:sp>
      <p:sp>
        <p:nvSpPr>
          <p:cNvPr id="750" name="Google Shape;750;p115"/>
          <p:cNvSpPr/>
          <p:nvPr/>
        </p:nvSpPr>
        <p:spPr>
          <a:xfrm>
            <a:off x="6457628" y="1614392"/>
            <a:ext cx="2176200" cy="137100"/>
          </a:xfrm>
          <a:prstGeom prst="roundRect">
            <a:avLst>
              <a:gd fmla="val 16667" name="adj"/>
            </a:avLst>
          </a:prstGeom>
          <a:solidFill>
            <a:schemeClr val="lt1"/>
          </a:solidFill>
          <a:ln cap="flat" cmpd="sng" w="19050">
            <a:solidFill>
              <a:srgbClr val="47C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NWF SFDC content tab</a:t>
            </a:r>
            <a:endParaRPr b="1" i="0" sz="700" u="none" cap="none" strike="noStrike">
              <a:solidFill>
                <a:srgbClr val="666666"/>
              </a:solidFill>
              <a:latin typeface="Arial"/>
              <a:ea typeface="Arial"/>
              <a:cs typeface="Arial"/>
              <a:sym typeface="Arial"/>
            </a:endParaRPr>
          </a:p>
        </p:txBody>
      </p:sp>
      <p:sp>
        <p:nvSpPr>
          <p:cNvPr id="751" name="Google Shape;751;p115"/>
          <p:cNvSpPr/>
          <p:nvPr/>
        </p:nvSpPr>
        <p:spPr>
          <a:xfrm>
            <a:off x="1414809" y="4306155"/>
            <a:ext cx="685800" cy="1098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cForia</a:t>
            </a:r>
            <a:endParaRPr b="1" i="0" sz="700" u="none" cap="none" strike="noStrike">
              <a:solidFill>
                <a:srgbClr val="666666"/>
              </a:solidFill>
              <a:latin typeface="Arial"/>
              <a:ea typeface="Arial"/>
              <a:cs typeface="Arial"/>
              <a:sym typeface="Arial"/>
            </a:endParaRPr>
          </a:p>
        </p:txBody>
      </p:sp>
      <p:sp>
        <p:nvSpPr>
          <p:cNvPr id="752" name="Google Shape;752;p115"/>
          <p:cNvSpPr/>
          <p:nvPr/>
        </p:nvSpPr>
        <p:spPr>
          <a:xfrm>
            <a:off x="2187766" y="4306155"/>
            <a:ext cx="685800" cy="1098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MBG</a:t>
            </a:r>
            <a:endParaRPr b="1" i="0" sz="700" u="none" cap="none" strike="noStrike">
              <a:solidFill>
                <a:srgbClr val="666666"/>
              </a:solidFill>
              <a:latin typeface="Arial"/>
              <a:ea typeface="Arial"/>
              <a:cs typeface="Arial"/>
              <a:sym typeface="Arial"/>
            </a:endParaRPr>
          </a:p>
        </p:txBody>
      </p:sp>
      <p:sp>
        <p:nvSpPr>
          <p:cNvPr id="753" name="Google Shape;753;p115"/>
          <p:cNvSpPr/>
          <p:nvPr/>
        </p:nvSpPr>
        <p:spPr>
          <a:xfrm>
            <a:off x="6061750" y="4293625"/>
            <a:ext cx="1140000" cy="1386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700">
                <a:solidFill>
                  <a:srgbClr val="666666"/>
                </a:solidFill>
              </a:rPr>
              <a:t>TCMS / VEPS</a:t>
            </a:r>
            <a:endParaRPr b="1" i="0" sz="700" u="none" cap="none" strike="noStrike">
              <a:solidFill>
                <a:srgbClr val="66666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7" name="Shape 757"/>
        <p:cNvGrpSpPr/>
        <p:nvPr/>
      </p:nvGrpSpPr>
      <p:grpSpPr>
        <a:xfrm>
          <a:off x="0" y="0"/>
          <a:ext cx="0" cy="0"/>
          <a:chOff x="0" y="0"/>
          <a:chExt cx="0" cy="0"/>
        </a:xfrm>
      </p:grpSpPr>
      <p:sp>
        <p:nvSpPr>
          <p:cNvPr id="758" name="Google Shape;758;p116"/>
          <p:cNvSpPr txBox="1"/>
          <p:nvPr/>
        </p:nvSpPr>
        <p:spPr>
          <a:xfrm>
            <a:off x="3204050" y="4681550"/>
            <a:ext cx="3654600" cy="2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izon NHG TX"/>
              <a:ea typeface="Verizon NHG TX"/>
              <a:cs typeface="Verizon NHG TX"/>
              <a:sym typeface="Verizon NHG TX"/>
            </a:endParaRPr>
          </a:p>
        </p:txBody>
      </p:sp>
      <p:graphicFrame>
        <p:nvGraphicFramePr>
          <p:cNvPr id="759" name="Google Shape;759;p116"/>
          <p:cNvGraphicFramePr/>
          <p:nvPr/>
        </p:nvGraphicFramePr>
        <p:xfrm>
          <a:off x="216350" y="980625"/>
          <a:ext cx="3000000" cy="3000000"/>
        </p:xfrm>
        <a:graphic>
          <a:graphicData uri="http://schemas.openxmlformats.org/drawingml/2006/table">
            <a:tbl>
              <a:tblPr>
                <a:noFill/>
                <a:tableStyleId>{9855B138-AF59-4B8D-B858-F1D3A165B0EA}</a:tableStyleId>
              </a:tblPr>
              <a:tblGrid>
                <a:gridCol w="1151375"/>
                <a:gridCol w="7580550"/>
              </a:tblGrid>
              <a:tr h="567075">
                <a:tc>
                  <a:txBody>
                    <a:bodyPr/>
                    <a:lstStyle/>
                    <a:p>
                      <a:pPr indent="0" lvl="0" marL="0" rtl="0" algn="r">
                        <a:spcBef>
                          <a:spcPts val="0"/>
                        </a:spcBef>
                        <a:spcAft>
                          <a:spcPts val="0"/>
                        </a:spcAft>
                        <a:buNone/>
                      </a:pPr>
                      <a:r>
                        <a:rPr b="1" lang="en" sz="1100">
                          <a:solidFill>
                            <a:schemeClr val="lt1"/>
                          </a:solidFill>
                          <a:latin typeface="Verizon NHG DS"/>
                          <a:ea typeface="Verizon NHG DS"/>
                          <a:cs typeface="Verizon NHG DS"/>
                          <a:sym typeface="Verizon NHG DS"/>
                        </a:rPr>
                        <a:t>VZCheck</a:t>
                      </a:r>
                      <a:endParaRPr sz="1100">
                        <a:latin typeface="Verizon NHG DS"/>
                        <a:ea typeface="Verizon NHG DS"/>
                        <a:cs typeface="Verizon NHG DS"/>
                        <a:sym typeface="Verizon NHG D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2C2C2"/>
                    </a:solidFill>
                  </a:tcPr>
                </a:tc>
              </a:tr>
              <a:tr h="567075">
                <a:tc>
                  <a:txBody>
                    <a:bodyPr/>
                    <a:lstStyle/>
                    <a:p>
                      <a:pPr indent="0" lvl="0" marL="0" rtl="0" algn="r">
                        <a:spcBef>
                          <a:spcPts val="0"/>
                        </a:spcBef>
                        <a:spcAft>
                          <a:spcPts val="0"/>
                        </a:spcAft>
                        <a:buClr>
                          <a:schemeClr val="dk1"/>
                        </a:buClr>
                        <a:buSzPts val="1100"/>
                        <a:buFont typeface="Arial"/>
                        <a:buNone/>
                      </a:pPr>
                      <a:r>
                        <a:rPr b="1" lang="en" sz="1100">
                          <a:solidFill>
                            <a:schemeClr val="lt1"/>
                          </a:solidFill>
                          <a:latin typeface="Verizon NHG DS"/>
                          <a:ea typeface="Verizon NHG DS"/>
                          <a:cs typeface="Verizon NHG DS"/>
                          <a:sym typeface="Verizon NHG DS"/>
                        </a:rPr>
                        <a:t>Eloqua</a:t>
                      </a:r>
                      <a:endParaRPr sz="1100">
                        <a:latin typeface="Verizon NHG DS"/>
                        <a:ea typeface="Verizon NHG DS"/>
                        <a:cs typeface="Verizon NHG DS"/>
                        <a:sym typeface="Verizon NHG D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67075">
                <a:tc>
                  <a:txBody>
                    <a:bodyPr/>
                    <a:lstStyle/>
                    <a:p>
                      <a:pPr indent="0" lvl="0" marL="0" rtl="0" algn="r">
                        <a:spcBef>
                          <a:spcPts val="0"/>
                        </a:spcBef>
                        <a:spcAft>
                          <a:spcPts val="0"/>
                        </a:spcAft>
                        <a:buNone/>
                      </a:pPr>
                      <a:r>
                        <a:rPr b="1" lang="en" sz="1100">
                          <a:solidFill>
                            <a:schemeClr val="lt1"/>
                          </a:solidFill>
                          <a:latin typeface="Verizon NHG DS"/>
                          <a:ea typeface="Verizon NHG DS"/>
                          <a:cs typeface="Verizon NHG DS"/>
                          <a:sym typeface="Verizon NHG DS"/>
                        </a:rPr>
                        <a:t>Salesforce</a:t>
                      </a:r>
                      <a:endParaRPr sz="1100">
                        <a:latin typeface="Verizon NHG DS"/>
                        <a:ea typeface="Verizon NHG DS"/>
                        <a:cs typeface="Verizon NHG DS"/>
                        <a:sym typeface="Verizon NHG D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2C2C2"/>
                    </a:solidFill>
                  </a:tcPr>
                </a:tc>
              </a:tr>
              <a:tr h="567075">
                <a:tc>
                  <a:txBody>
                    <a:bodyPr/>
                    <a:lstStyle/>
                    <a:p>
                      <a:pPr indent="0" lvl="0" marL="0" rtl="0" algn="r">
                        <a:spcBef>
                          <a:spcPts val="0"/>
                        </a:spcBef>
                        <a:spcAft>
                          <a:spcPts val="0"/>
                        </a:spcAft>
                        <a:buNone/>
                      </a:pPr>
                      <a:r>
                        <a:rPr b="1" lang="en" sz="1100">
                          <a:solidFill>
                            <a:schemeClr val="lt1"/>
                          </a:solidFill>
                          <a:latin typeface="Verizon NHG DS"/>
                          <a:ea typeface="Verizon NHG DS"/>
                          <a:cs typeface="Verizon NHG DS"/>
                          <a:sym typeface="Verizon NHG DS"/>
                        </a:rPr>
                        <a:t>SuperLibra</a:t>
                      </a:r>
                      <a:endParaRPr sz="1100">
                        <a:latin typeface="Verizon NHG DS"/>
                        <a:ea typeface="Verizon NHG DS"/>
                        <a:cs typeface="Verizon NHG DS"/>
                        <a:sym typeface="Verizon NHG D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7075">
                <a:tc>
                  <a:txBody>
                    <a:bodyPr/>
                    <a:lstStyle/>
                    <a:p>
                      <a:pPr indent="0" lvl="0" marL="0" rtl="0" algn="r">
                        <a:spcBef>
                          <a:spcPts val="0"/>
                        </a:spcBef>
                        <a:spcAft>
                          <a:spcPts val="0"/>
                        </a:spcAft>
                        <a:buNone/>
                      </a:pPr>
                      <a:r>
                        <a:rPr b="1" lang="en" sz="1100">
                          <a:solidFill>
                            <a:schemeClr val="lt1"/>
                          </a:solidFill>
                          <a:latin typeface="Verizon NHG DS"/>
                          <a:ea typeface="Verizon NHG DS"/>
                          <a:cs typeface="Verizon NHG DS"/>
                          <a:sym typeface="Verizon NHG DS"/>
                        </a:rPr>
                        <a:t>1ERP</a:t>
                      </a:r>
                      <a:endParaRPr sz="1100">
                        <a:latin typeface="Verizon NHG DS"/>
                        <a:ea typeface="Verizon NHG DS"/>
                        <a:cs typeface="Verizon NHG DS"/>
                        <a:sym typeface="Verizon NHG D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2C2C2"/>
                    </a:solidFill>
                  </a:tcPr>
                </a:tc>
              </a:tr>
            </a:tbl>
          </a:graphicData>
        </a:graphic>
      </p:graphicFrame>
      <p:sp>
        <p:nvSpPr>
          <p:cNvPr id="760" name="Google Shape;760;p116"/>
          <p:cNvSpPr txBox="1"/>
          <p:nvPr>
            <p:ph type="title"/>
          </p:nvPr>
        </p:nvSpPr>
        <p:spPr>
          <a:xfrm>
            <a:off x="457200" y="536575"/>
            <a:ext cx="7086600" cy="30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3G to 4G Migration Process Milestones</a:t>
            </a:r>
            <a:r>
              <a:rPr lang="en" sz="1900"/>
              <a:t> </a:t>
            </a:r>
            <a:endParaRPr/>
          </a:p>
        </p:txBody>
      </p:sp>
      <p:sp>
        <p:nvSpPr>
          <p:cNvPr id="761" name="Google Shape;761;p116"/>
          <p:cNvSpPr/>
          <p:nvPr/>
        </p:nvSpPr>
        <p:spPr>
          <a:xfrm>
            <a:off x="1027408" y="3865223"/>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1</a:t>
            </a:r>
            <a:endParaRPr sz="1000">
              <a:solidFill>
                <a:schemeClr val="lt1"/>
              </a:solidFill>
              <a:latin typeface="Verizon NHG DS"/>
              <a:ea typeface="Verizon NHG DS"/>
              <a:cs typeface="Verizon NHG DS"/>
              <a:sym typeface="Verizon NHG DS"/>
            </a:endParaRPr>
          </a:p>
        </p:txBody>
      </p:sp>
      <p:sp>
        <p:nvSpPr>
          <p:cNvPr id="762" name="Google Shape;762;p116"/>
          <p:cNvSpPr txBox="1"/>
          <p:nvPr/>
        </p:nvSpPr>
        <p:spPr>
          <a:xfrm>
            <a:off x="1313574" y="3816025"/>
            <a:ext cx="2648700" cy="48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Get ESNs from active contract</a:t>
            </a:r>
            <a:endParaRPr sz="800">
              <a:latin typeface="Verizon NHG TX"/>
              <a:ea typeface="Verizon NHG TX"/>
              <a:cs typeface="Verizon NHG TX"/>
              <a:sym typeface="Verizon NHG TX"/>
            </a:endParaRPr>
          </a:p>
          <a:p>
            <a:pPr indent="0" lvl="0" marL="457200" rtl="0" algn="l">
              <a:spcBef>
                <a:spcPts val="400"/>
              </a:spcBef>
              <a:spcAft>
                <a:spcPts val="0"/>
              </a:spcAft>
              <a:buNone/>
            </a:pPr>
            <a:r>
              <a:rPr lang="en" sz="800">
                <a:latin typeface="Verizon NHG TX"/>
                <a:ea typeface="Verizon NHG TX"/>
                <a:cs typeface="Verizon NHG TX"/>
                <a:sym typeface="Verizon NHG TX"/>
              </a:rPr>
              <a:t>Data Issue</a:t>
            </a:r>
            <a:endParaRPr sz="800">
              <a:latin typeface="Verizon NHG TX"/>
              <a:ea typeface="Verizon NHG TX"/>
              <a:cs typeface="Verizon NHG TX"/>
              <a:sym typeface="Verizon NHG TX"/>
            </a:endParaRPr>
          </a:p>
        </p:txBody>
      </p:sp>
      <p:sp>
        <p:nvSpPr>
          <p:cNvPr id="763" name="Google Shape;763;p116"/>
          <p:cNvSpPr/>
          <p:nvPr/>
        </p:nvSpPr>
        <p:spPr>
          <a:xfrm>
            <a:off x="1027408" y="4322423"/>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2</a:t>
            </a:r>
            <a:endParaRPr sz="1000">
              <a:solidFill>
                <a:schemeClr val="lt1"/>
              </a:solidFill>
              <a:latin typeface="Verizon NHG DS"/>
              <a:ea typeface="Verizon NHG DS"/>
              <a:cs typeface="Verizon NHG DS"/>
              <a:sym typeface="Verizon NHG DS"/>
            </a:endParaRPr>
          </a:p>
        </p:txBody>
      </p:sp>
      <p:sp>
        <p:nvSpPr>
          <p:cNvPr id="764" name="Google Shape;764;p116"/>
          <p:cNvSpPr txBox="1"/>
          <p:nvPr/>
        </p:nvSpPr>
        <p:spPr>
          <a:xfrm>
            <a:off x="1276304" y="4276250"/>
            <a:ext cx="232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Initiate Rewrite with upsell and/or expansion</a:t>
            </a:r>
            <a:endParaRPr sz="800">
              <a:latin typeface="Verizon NHG TX"/>
              <a:ea typeface="Verizon NHG TX"/>
              <a:cs typeface="Verizon NHG TX"/>
              <a:sym typeface="Verizon NHG TX"/>
            </a:endParaRPr>
          </a:p>
        </p:txBody>
      </p:sp>
      <p:sp>
        <p:nvSpPr>
          <p:cNvPr id="765" name="Google Shape;765;p116"/>
          <p:cNvSpPr/>
          <p:nvPr/>
        </p:nvSpPr>
        <p:spPr>
          <a:xfrm>
            <a:off x="3889971" y="3879186"/>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3</a:t>
            </a:r>
            <a:endParaRPr sz="1000">
              <a:solidFill>
                <a:schemeClr val="lt1"/>
              </a:solidFill>
              <a:latin typeface="Verizon NHG DS"/>
              <a:ea typeface="Verizon NHG DS"/>
              <a:cs typeface="Verizon NHG DS"/>
              <a:sym typeface="Verizon NHG DS"/>
            </a:endParaRPr>
          </a:p>
        </p:txBody>
      </p:sp>
      <p:sp>
        <p:nvSpPr>
          <p:cNvPr id="766" name="Google Shape;766;p116"/>
          <p:cNvSpPr txBox="1"/>
          <p:nvPr/>
        </p:nvSpPr>
        <p:spPr>
          <a:xfrm>
            <a:off x="4099942" y="3829988"/>
            <a:ext cx="223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Ship Device</a:t>
            </a:r>
            <a:endParaRPr sz="800">
              <a:latin typeface="Verizon NHG TX"/>
              <a:ea typeface="Verizon NHG TX"/>
              <a:cs typeface="Verizon NHG TX"/>
              <a:sym typeface="Verizon NHG TX"/>
            </a:endParaRPr>
          </a:p>
        </p:txBody>
      </p:sp>
      <p:sp>
        <p:nvSpPr>
          <p:cNvPr id="767" name="Google Shape;767;p116"/>
          <p:cNvSpPr/>
          <p:nvPr/>
        </p:nvSpPr>
        <p:spPr>
          <a:xfrm>
            <a:off x="3889971" y="4352423"/>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4</a:t>
            </a:r>
            <a:endParaRPr sz="1000">
              <a:solidFill>
                <a:schemeClr val="lt1"/>
              </a:solidFill>
              <a:latin typeface="Verizon NHG DS"/>
              <a:ea typeface="Verizon NHG DS"/>
              <a:cs typeface="Verizon NHG DS"/>
              <a:sym typeface="Verizon NHG DS"/>
            </a:endParaRPr>
          </a:p>
        </p:txBody>
      </p:sp>
      <p:sp>
        <p:nvSpPr>
          <p:cNvPr id="768" name="Google Shape;768;p116"/>
          <p:cNvSpPr txBox="1"/>
          <p:nvPr/>
        </p:nvSpPr>
        <p:spPr>
          <a:xfrm>
            <a:off x="4099942" y="4303225"/>
            <a:ext cx="223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Vendor Professional Installation</a:t>
            </a:r>
            <a:endParaRPr sz="800">
              <a:latin typeface="Verizon NHG TX"/>
              <a:ea typeface="Verizon NHG TX"/>
              <a:cs typeface="Verizon NHG TX"/>
              <a:sym typeface="Verizon NHG TX"/>
            </a:endParaRPr>
          </a:p>
        </p:txBody>
      </p:sp>
      <p:sp>
        <p:nvSpPr>
          <p:cNvPr id="769" name="Google Shape;769;p116"/>
          <p:cNvSpPr/>
          <p:nvPr/>
        </p:nvSpPr>
        <p:spPr>
          <a:xfrm>
            <a:off x="6668558" y="3860073"/>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5</a:t>
            </a:r>
            <a:endParaRPr sz="1000">
              <a:solidFill>
                <a:schemeClr val="lt1"/>
              </a:solidFill>
              <a:latin typeface="Verizon NHG DS"/>
              <a:ea typeface="Verizon NHG DS"/>
              <a:cs typeface="Verizon NHG DS"/>
              <a:sym typeface="Verizon NHG DS"/>
            </a:endParaRPr>
          </a:p>
        </p:txBody>
      </p:sp>
      <p:sp>
        <p:nvSpPr>
          <p:cNvPr id="770" name="Google Shape;770;p116"/>
          <p:cNvSpPr txBox="1"/>
          <p:nvPr/>
        </p:nvSpPr>
        <p:spPr>
          <a:xfrm>
            <a:off x="6954729" y="3810875"/>
            <a:ext cx="223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Bill Customer</a:t>
            </a:r>
            <a:endParaRPr sz="800">
              <a:latin typeface="Verizon NHG TX"/>
              <a:ea typeface="Verizon NHG TX"/>
              <a:cs typeface="Verizon NHG TX"/>
              <a:sym typeface="Verizon NHG TX"/>
            </a:endParaRPr>
          </a:p>
        </p:txBody>
      </p:sp>
      <p:sp>
        <p:nvSpPr>
          <p:cNvPr id="771" name="Google Shape;771;p116"/>
          <p:cNvSpPr/>
          <p:nvPr/>
        </p:nvSpPr>
        <p:spPr>
          <a:xfrm>
            <a:off x="1517500" y="2366125"/>
            <a:ext cx="544800" cy="2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Oppty</a:t>
            </a:r>
            <a:endParaRPr sz="800">
              <a:latin typeface="Verizon NHG DS"/>
              <a:ea typeface="Verizon NHG DS"/>
              <a:cs typeface="Verizon NHG DS"/>
              <a:sym typeface="Verizon NHG DS"/>
            </a:endParaRPr>
          </a:p>
        </p:txBody>
      </p:sp>
      <p:sp>
        <p:nvSpPr>
          <p:cNvPr id="772" name="Google Shape;772;p116"/>
          <p:cNvSpPr/>
          <p:nvPr/>
        </p:nvSpPr>
        <p:spPr>
          <a:xfrm>
            <a:off x="1639044" y="3394704"/>
            <a:ext cx="1022400" cy="34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Get Devices</a:t>
            </a:r>
            <a:endParaRPr b="1" sz="800">
              <a:latin typeface="Verizon NHG DS"/>
              <a:ea typeface="Verizon NHG DS"/>
              <a:cs typeface="Verizon NHG DS"/>
              <a:sym typeface="Verizon NHG DS"/>
            </a:endParaRPr>
          </a:p>
        </p:txBody>
      </p:sp>
      <p:cxnSp>
        <p:nvCxnSpPr>
          <p:cNvPr id="773" name="Google Shape;773;p116"/>
          <p:cNvCxnSpPr/>
          <p:nvPr/>
        </p:nvCxnSpPr>
        <p:spPr>
          <a:xfrm>
            <a:off x="1687100" y="2647625"/>
            <a:ext cx="16500" cy="723300"/>
          </a:xfrm>
          <a:prstGeom prst="straightConnector1">
            <a:avLst/>
          </a:prstGeom>
          <a:noFill/>
          <a:ln cap="flat" cmpd="sng" w="19050">
            <a:solidFill>
              <a:srgbClr val="666666"/>
            </a:solidFill>
            <a:prstDash val="dot"/>
            <a:round/>
            <a:headEnd len="med" w="med" type="none"/>
            <a:tailEnd len="med" w="med" type="triangle"/>
          </a:ln>
        </p:spPr>
      </p:cxnSp>
      <p:sp>
        <p:nvSpPr>
          <p:cNvPr id="774" name="Google Shape;774;p116"/>
          <p:cNvSpPr/>
          <p:nvPr/>
        </p:nvSpPr>
        <p:spPr>
          <a:xfrm>
            <a:off x="4792586" y="2327502"/>
            <a:ext cx="1022400" cy="307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Close &amp; Update</a:t>
            </a:r>
            <a:endParaRPr b="1" sz="800">
              <a:latin typeface="Verizon NHG DS"/>
              <a:ea typeface="Verizon NHG DS"/>
              <a:cs typeface="Verizon NHG DS"/>
              <a:sym typeface="Verizon NHG DS"/>
            </a:endParaRPr>
          </a:p>
        </p:txBody>
      </p:sp>
      <p:sp>
        <p:nvSpPr>
          <p:cNvPr id="775" name="Google Shape;775;p116"/>
          <p:cNvSpPr/>
          <p:nvPr/>
        </p:nvSpPr>
        <p:spPr>
          <a:xfrm>
            <a:off x="3566142" y="2327500"/>
            <a:ext cx="984300" cy="307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Submit Rewrite</a:t>
            </a:r>
            <a:endParaRPr b="1" sz="800">
              <a:latin typeface="Verizon NHG DS"/>
              <a:ea typeface="Verizon NHG DS"/>
              <a:cs typeface="Verizon NHG DS"/>
              <a:sym typeface="Verizon NHG DS"/>
            </a:endParaRPr>
          </a:p>
          <a:p>
            <a:pPr indent="0" lvl="0" marL="0" rtl="0" algn="ctr">
              <a:spcBef>
                <a:spcPts val="0"/>
              </a:spcBef>
              <a:spcAft>
                <a:spcPts val="0"/>
              </a:spcAft>
              <a:buNone/>
            </a:pPr>
            <a:r>
              <a:rPr lang="en" sz="800">
                <a:latin typeface="Verizon NHG DS"/>
                <a:ea typeface="Verizon NHG DS"/>
                <a:cs typeface="Verizon NHG DS"/>
                <a:sym typeface="Verizon NHG DS"/>
              </a:rPr>
              <a:t>(upsell and/or exp)</a:t>
            </a:r>
            <a:endParaRPr sz="800">
              <a:latin typeface="Verizon NHG DS"/>
              <a:ea typeface="Verizon NHG DS"/>
              <a:cs typeface="Verizon NHG DS"/>
              <a:sym typeface="Verizon NHG DS"/>
            </a:endParaRPr>
          </a:p>
        </p:txBody>
      </p:sp>
      <p:sp>
        <p:nvSpPr>
          <p:cNvPr id="776" name="Google Shape;776;p116"/>
          <p:cNvSpPr/>
          <p:nvPr/>
        </p:nvSpPr>
        <p:spPr>
          <a:xfrm>
            <a:off x="3551836" y="3396051"/>
            <a:ext cx="1019700" cy="34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Create Contract</a:t>
            </a:r>
            <a:endParaRPr b="1" sz="800">
              <a:latin typeface="Verizon NHG DS"/>
              <a:ea typeface="Verizon NHG DS"/>
              <a:cs typeface="Verizon NHG DS"/>
              <a:sym typeface="Verizon NHG DS"/>
            </a:endParaRPr>
          </a:p>
        </p:txBody>
      </p:sp>
      <p:cxnSp>
        <p:nvCxnSpPr>
          <p:cNvPr id="777" name="Google Shape;777;p116"/>
          <p:cNvCxnSpPr>
            <a:stCxn id="778" idx="2"/>
            <a:endCxn id="776" idx="0"/>
          </p:cNvCxnSpPr>
          <p:nvPr/>
        </p:nvCxnSpPr>
        <p:spPr>
          <a:xfrm>
            <a:off x="4061686" y="3080151"/>
            <a:ext cx="0" cy="315900"/>
          </a:xfrm>
          <a:prstGeom prst="straightConnector1">
            <a:avLst/>
          </a:prstGeom>
          <a:noFill/>
          <a:ln cap="flat" cmpd="sng" w="19050">
            <a:solidFill>
              <a:srgbClr val="666666"/>
            </a:solidFill>
            <a:prstDash val="dot"/>
            <a:round/>
            <a:headEnd len="med" w="med" type="none"/>
            <a:tailEnd len="med" w="med" type="triangle"/>
          </a:ln>
        </p:spPr>
      </p:cxnSp>
      <p:cxnSp>
        <p:nvCxnSpPr>
          <p:cNvPr id="779" name="Google Shape;779;p116"/>
          <p:cNvCxnSpPr>
            <a:stCxn id="775" idx="2"/>
            <a:endCxn id="780" idx="0"/>
          </p:cNvCxnSpPr>
          <p:nvPr/>
        </p:nvCxnSpPr>
        <p:spPr>
          <a:xfrm flipH="1" rot="-5400000">
            <a:off x="3944142" y="2748850"/>
            <a:ext cx="228900" cy="600"/>
          </a:xfrm>
          <a:prstGeom prst="bentConnector3">
            <a:avLst>
              <a:gd fmla="val 49980" name="adj1"/>
            </a:avLst>
          </a:prstGeom>
          <a:noFill/>
          <a:ln cap="flat" cmpd="sng" w="19050">
            <a:solidFill>
              <a:srgbClr val="666666"/>
            </a:solidFill>
            <a:prstDash val="dot"/>
            <a:round/>
            <a:headEnd len="med" w="med" type="none"/>
            <a:tailEnd len="med" w="med" type="triangle"/>
          </a:ln>
        </p:spPr>
      </p:cxnSp>
      <p:cxnSp>
        <p:nvCxnSpPr>
          <p:cNvPr id="781" name="Google Shape;781;p116"/>
          <p:cNvCxnSpPr>
            <a:stCxn id="782" idx="0"/>
            <a:endCxn id="774" idx="2"/>
          </p:cNvCxnSpPr>
          <p:nvPr/>
        </p:nvCxnSpPr>
        <p:spPr>
          <a:xfrm rot="10800000">
            <a:off x="5303786" y="2634761"/>
            <a:ext cx="0" cy="229800"/>
          </a:xfrm>
          <a:prstGeom prst="straightConnector1">
            <a:avLst/>
          </a:prstGeom>
          <a:noFill/>
          <a:ln cap="flat" cmpd="sng" w="19050">
            <a:solidFill>
              <a:srgbClr val="666666"/>
            </a:solidFill>
            <a:prstDash val="dot"/>
            <a:round/>
            <a:headEnd len="med" w="med" type="none"/>
            <a:tailEnd len="med" w="med" type="triangle"/>
          </a:ln>
        </p:spPr>
      </p:cxnSp>
      <p:sp>
        <p:nvSpPr>
          <p:cNvPr id="783" name="Google Shape;783;p116"/>
          <p:cNvSpPr/>
          <p:nvPr/>
        </p:nvSpPr>
        <p:spPr>
          <a:xfrm>
            <a:off x="5863350" y="3396050"/>
            <a:ext cx="805200" cy="34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 Shipment 3PL</a:t>
            </a:r>
            <a:endParaRPr b="1" sz="800">
              <a:latin typeface="Verizon NHG DS"/>
              <a:ea typeface="Verizon NHG DS"/>
              <a:cs typeface="Verizon NHG DS"/>
              <a:sym typeface="Verizon NHG DS"/>
            </a:endParaRPr>
          </a:p>
        </p:txBody>
      </p:sp>
      <p:sp>
        <p:nvSpPr>
          <p:cNvPr id="784" name="Google Shape;784;p116"/>
          <p:cNvSpPr/>
          <p:nvPr/>
        </p:nvSpPr>
        <p:spPr>
          <a:xfrm>
            <a:off x="6700020" y="3396050"/>
            <a:ext cx="805200" cy="34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Shipped Status</a:t>
            </a:r>
            <a:endParaRPr b="1" sz="800">
              <a:latin typeface="Verizon NHG DS"/>
              <a:ea typeface="Verizon NHG DS"/>
              <a:cs typeface="Verizon NHG DS"/>
              <a:sym typeface="Verizon NHG DS"/>
            </a:endParaRPr>
          </a:p>
        </p:txBody>
      </p:sp>
      <p:cxnSp>
        <p:nvCxnSpPr>
          <p:cNvPr id="785" name="Google Shape;785;p116"/>
          <p:cNvCxnSpPr/>
          <p:nvPr/>
        </p:nvCxnSpPr>
        <p:spPr>
          <a:xfrm flipH="1">
            <a:off x="6979857" y="3224454"/>
            <a:ext cx="1200" cy="171600"/>
          </a:xfrm>
          <a:prstGeom prst="straightConnector1">
            <a:avLst/>
          </a:prstGeom>
          <a:noFill/>
          <a:ln cap="flat" cmpd="sng" w="19050">
            <a:solidFill>
              <a:srgbClr val="666666"/>
            </a:solidFill>
            <a:prstDash val="dot"/>
            <a:round/>
            <a:headEnd len="med" w="med" type="none"/>
            <a:tailEnd len="med" w="med" type="triangle"/>
          </a:ln>
        </p:spPr>
      </p:cxnSp>
      <p:sp>
        <p:nvSpPr>
          <p:cNvPr id="786" name="Google Shape;786;p116"/>
          <p:cNvSpPr/>
          <p:nvPr/>
        </p:nvSpPr>
        <p:spPr>
          <a:xfrm>
            <a:off x="5749991" y="3324936"/>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3</a:t>
            </a:r>
            <a:endParaRPr sz="1000">
              <a:solidFill>
                <a:schemeClr val="lt1"/>
              </a:solidFill>
              <a:latin typeface="Verizon NHG DS"/>
              <a:ea typeface="Verizon NHG DS"/>
              <a:cs typeface="Verizon NHG DS"/>
              <a:sym typeface="Verizon NHG DS"/>
            </a:endParaRPr>
          </a:p>
        </p:txBody>
      </p:sp>
      <p:sp>
        <p:nvSpPr>
          <p:cNvPr id="787" name="Google Shape;787;p116"/>
          <p:cNvSpPr/>
          <p:nvPr/>
        </p:nvSpPr>
        <p:spPr>
          <a:xfrm>
            <a:off x="1563629" y="3470186"/>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1</a:t>
            </a:r>
            <a:endParaRPr sz="1000">
              <a:solidFill>
                <a:schemeClr val="lt1"/>
              </a:solidFill>
              <a:latin typeface="Verizon NHG DS"/>
              <a:ea typeface="Verizon NHG DS"/>
              <a:cs typeface="Verizon NHG DS"/>
              <a:sym typeface="Verizon NHG DS"/>
            </a:endParaRPr>
          </a:p>
        </p:txBody>
      </p:sp>
      <p:sp>
        <p:nvSpPr>
          <p:cNvPr id="788" name="Google Shape;788;p116"/>
          <p:cNvSpPr/>
          <p:nvPr/>
        </p:nvSpPr>
        <p:spPr>
          <a:xfrm>
            <a:off x="7843428" y="1184502"/>
            <a:ext cx="1022400" cy="307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Submit </a:t>
            </a:r>
            <a:r>
              <a:rPr b="1" lang="en" sz="800">
                <a:latin typeface="Verizon NHG DS"/>
                <a:ea typeface="Verizon NHG DS"/>
                <a:cs typeface="Verizon NHG DS"/>
                <a:sym typeface="Verizon NHG DS"/>
              </a:rPr>
              <a:t>Check In</a:t>
            </a:r>
            <a:endParaRPr b="1" sz="800">
              <a:latin typeface="Verizon NHG DS"/>
              <a:ea typeface="Verizon NHG DS"/>
              <a:cs typeface="Verizon NHG DS"/>
              <a:sym typeface="Verizon NHG DS"/>
            </a:endParaRPr>
          </a:p>
        </p:txBody>
      </p:sp>
      <p:cxnSp>
        <p:nvCxnSpPr>
          <p:cNvPr id="789" name="Google Shape;789;p116"/>
          <p:cNvCxnSpPr>
            <a:stCxn id="788" idx="2"/>
            <a:endCxn id="790" idx="0"/>
          </p:cNvCxnSpPr>
          <p:nvPr/>
        </p:nvCxnSpPr>
        <p:spPr>
          <a:xfrm>
            <a:off x="8354628" y="1491702"/>
            <a:ext cx="0" cy="1371900"/>
          </a:xfrm>
          <a:prstGeom prst="straightConnector1">
            <a:avLst/>
          </a:prstGeom>
          <a:noFill/>
          <a:ln cap="flat" cmpd="sng" w="19050">
            <a:solidFill>
              <a:srgbClr val="666666"/>
            </a:solidFill>
            <a:prstDash val="solid"/>
            <a:round/>
            <a:headEnd len="med" w="med" type="none"/>
            <a:tailEnd len="med" w="med" type="triangle"/>
          </a:ln>
        </p:spPr>
      </p:cxnSp>
      <p:cxnSp>
        <p:nvCxnSpPr>
          <p:cNvPr id="791" name="Google Shape;791;p116"/>
          <p:cNvCxnSpPr>
            <a:stCxn id="790" idx="2"/>
            <a:endCxn id="792" idx="0"/>
          </p:cNvCxnSpPr>
          <p:nvPr/>
        </p:nvCxnSpPr>
        <p:spPr>
          <a:xfrm>
            <a:off x="8354628" y="3210311"/>
            <a:ext cx="0" cy="185700"/>
          </a:xfrm>
          <a:prstGeom prst="straightConnector1">
            <a:avLst/>
          </a:prstGeom>
          <a:noFill/>
          <a:ln cap="flat" cmpd="sng" w="19050">
            <a:solidFill>
              <a:srgbClr val="666666"/>
            </a:solidFill>
            <a:prstDash val="solid"/>
            <a:round/>
            <a:headEnd len="med" w="med" type="none"/>
            <a:tailEnd len="med" w="med" type="triangle"/>
          </a:ln>
        </p:spPr>
      </p:cxnSp>
      <p:sp>
        <p:nvSpPr>
          <p:cNvPr id="792" name="Google Shape;792;p116"/>
          <p:cNvSpPr/>
          <p:nvPr/>
        </p:nvSpPr>
        <p:spPr>
          <a:xfrm>
            <a:off x="7843428" y="3396054"/>
            <a:ext cx="1022400" cy="34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Installed status/</a:t>
            </a:r>
            <a:br>
              <a:rPr b="1" lang="en" sz="800">
                <a:latin typeface="Verizon NHG DS"/>
                <a:ea typeface="Verizon NHG DS"/>
                <a:cs typeface="Verizon NHG DS"/>
                <a:sym typeface="Verizon NHG DS"/>
              </a:rPr>
            </a:br>
            <a:r>
              <a:rPr b="1" lang="en" sz="800">
                <a:latin typeface="Verizon NHG DS"/>
                <a:ea typeface="Verizon NHG DS"/>
                <a:cs typeface="Verizon NHG DS"/>
                <a:sym typeface="Verizon NHG DS"/>
              </a:rPr>
              <a:t>Billing Invoicing</a:t>
            </a:r>
            <a:endParaRPr b="1" sz="800">
              <a:latin typeface="Verizon NHG DS"/>
              <a:ea typeface="Verizon NHG DS"/>
              <a:cs typeface="Verizon NHG DS"/>
              <a:sym typeface="Verizon NHG DS"/>
            </a:endParaRPr>
          </a:p>
        </p:txBody>
      </p:sp>
      <p:sp>
        <p:nvSpPr>
          <p:cNvPr id="793" name="Google Shape;793;p116"/>
          <p:cNvSpPr/>
          <p:nvPr/>
        </p:nvSpPr>
        <p:spPr>
          <a:xfrm>
            <a:off x="7749153" y="3324923"/>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5</a:t>
            </a:r>
            <a:endParaRPr sz="1000">
              <a:solidFill>
                <a:schemeClr val="lt1"/>
              </a:solidFill>
              <a:latin typeface="Verizon NHG DS"/>
              <a:ea typeface="Verizon NHG DS"/>
              <a:cs typeface="Verizon NHG DS"/>
              <a:sym typeface="Verizon NHG DS"/>
            </a:endParaRPr>
          </a:p>
        </p:txBody>
      </p:sp>
      <p:sp>
        <p:nvSpPr>
          <p:cNvPr id="794" name="Google Shape;794;p116"/>
          <p:cNvSpPr/>
          <p:nvPr/>
        </p:nvSpPr>
        <p:spPr>
          <a:xfrm>
            <a:off x="7749153" y="1070186"/>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4</a:t>
            </a:r>
            <a:endParaRPr sz="1000">
              <a:solidFill>
                <a:schemeClr val="lt1"/>
              </a:solidFill>
              <a:latin typeface="Verizon NHG DS"/>
              <a:ea typeface="Verizon NHG DS"/>
              <a:cs typeface="Verizon NHG DS"/>
              <a:sym typeface="Verizon NHG DS"/>
            </a:endParaRPr>
          </a:p>
        </p:txBody>
      </p:sp>
      <p:cxnSp>
        <p:nvCxnSpPr>
          <p:cNvPr id="795" name="Google Shape;795;p116"/>
          <p:cNvCxnSpPr>
            <a:stCxn id="776" idx="3"/>
            <a:endCxn id="782" idx="2"/>
          </p:cNvCxnSpPr>
          <p:nvPr/>
        </p:nvCxnSpPr>
        <p:spPr>
          <a:xfrm flipH="1" rot="10800000">
            <a:off x="4571536" y="3209301"/>
            <a:ext cx="732300" cy="359100"/>
          </a:xfrm>
          <a:prstGeom prst="bentConnector2">
            <a:avLst/>
          </a:prstGeom>
          <a:noFill/>
          <a:ln cap="flat" cmpd="sng" w="9525">
            <a:solidFill>
              <a:schemeClr val="dk2"/>
            </a:solidFill>
            <a:prstDash val="dot"/>
            <a:round/>
            <a:headEnd len="med" w="med" type="none"/>
            <a:tailEnd len="med" w="med" type="none"/>
          </a:ln>
        </p:spPr>
      </p:cxnSp>
      <p:cxnSp>
        <p:nvCxnSpPr>
          <p:cNvPr id="796" name="Google Shape;796;p116"/>
          <p:cNvCxnSpPr/>
          <p:nvPr/>
        </p:nvCxnSpPr>
        <p:spPr>
          <a:xfrm rot="10800000">
            <a:off x="6366459" y="3183354"/>
            <a:ext cx="8100" cy="212700"/>
          </a:xfrm>
          <a:prstGeom prst="straightConnector1">
            <a:avLst/>
          </a:prstGeom>
          <a:noFill/>
          <a:ln cap="flat" cmpd="sng" w="19050">
            <a:solidFill>
              <a:srgbClr val="666666"/>
            </a:solidFill>
            <a:prstDash val="dot"/>
            <a:round/>
            <a:headEnd len="med" w="med" type="none"/>
            <a:tailEnd len="med" w="med" type="triangle"/>
          </a:ln>
        </p:spPr>
      </p:cxnSp>
      <p:sp>
        <p:nvSpPr>
          <p:cNvPr id="780" name="Google Shape;780;p116"/>
          <p:cNvSpPr/>
          <p:nvPr/>
        </p:nvSpPr>
        <p:spPr>
          <a:xfrm>
            <a:off x="3549275" y="2863508"/>
            <a:ext cx="1018200" cy="34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Rewrite line </a:t>
            </a:r>
            <a:endParaRPr b="1" sz="800">
              <a:latin typeface="Verizon NHG DS"/>
              <a:ea typeface="Verizon NHG DS"/>
              <a:cs typeface="Verizon NHG DS"/>
              <a:sym typeface="Verizon NHG DS"/>
            </a:endParaRPr>
          </a:p>
          <a:p>
            <a:pPr indent="0" lvl="0" marL="0" rtl="0" algn="ctr">
              <a:spcBef>
                <a:spcPts val="0"/>
              </a:spcBef>
              <a:spcAft>
                <a:spcPts val="0"/>
              </a:spcAft>
              <a:buNone/>
            </a:pPr>
            <a:r>
              <a:rPr b="1" lang="en" sz="800">
                <a:latin typeface="Verizon NHG DS"/>
                <a:ea typeface="Verizon NHG DS"/>
                <a:cs typeface="Verizon NHG DS"/>
                <a:sym typeface="Verizon NHG DS"/>
              </a:rPr>
              <a:t>with 3G upgrade</a:t>
            </a:r>
            <a:endParaRPr b="1" sz="800">
              <a:latin typeface="Verizon NHG DS"/>
              <a:ea typeface="Verizon NHG DS"/>
              <a:cs typeface="Verizon NHG DS"/>
              <a:sym typeface="Verizon NHG DS"/>
            </a:endParaRPr>
          </a:p>
        </p:txBody>
      </p:sp>
      <p:sp>
        <p:nvSpPr>
          <p:cNvPr id="782" name="Google Shape;782;p116"/>
          <p:cNvSpPr/>
          <p:nvPr/>
        </p:nvSpPr>
        <p:spPr>
          <a:xfrm>
            <a:off x="4792586" y="2864561"/>
            <a:ext cx="1022400" cy="34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Order Status</a:t>
            </a:r>
            <a:endParaRPr b="1" sz="800">
              <a:latin typeface="Verizon NHG DS"/>
              <a:ea typeface="Verizon NHG DS"/>
              <a:cs typeface="Verizon NHG DS"/>
              <a:sym typeface="Verizon NHG DS"/>
            </a:endParaRPr>
          </a:p>
          <a:p>
            <a:pPr indent="0" lvl="0" marL="0" rtl="0" algn="ctr">
              <a:spcBef>
                <a:spcPts val="0"/>
              </a:spcBef>
              <a:spcAft>
                <a:spcPts val="0"/>
              </a:spcAft>
              <a:buNone/>
            </a:pPr>
            <a:r>
              <a:rPr b="1" lang="en" sz="800">
                <a:latin typeface="Verizon NHG DS"/>
                <a:ea typeface="Verizon NHG DS"/>
                <a:cs typeface="Verizon NHG DS"/>
                <a:sym typeface="Verizon NHG DS"/>
              </a:rPr>
              <a:t>Change</a:t>
            </a:r>
            <a:endParaRPr b="1" sz="800">
              <a:latin typeface="Verizon NHG DS"/>
              <a:ea typeface="Verizon NHG DS"/>
              <a:cs typeface="Verizon NHG DS"/>
              <a:sym typeface="Verizon NHG DS"/>
            </a:endParaRPr>
          </a:p>
        </p:txBody>
      </p:sp>
      <p:sp>
        <p:nvSpPr>
          <p:cNvPr id="797" name="Google Shape;797;p116"/>
          <p:cNvSpPr/>
          <p:nvPr/>
        </p:nvSpPr>
        <p:spPr>
          <a:xfrm>
            <a:off x="6198075" y="2863511"/>
            <a:ext cx="1022400" cy="34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latin typeface="Verizon NHG DS"/>
                <a:ea typeface="Verizon NHG DS"/>
                <a:cs typeface="Verizon NHG DS"/>
                <a:sym typeface="Verizon NHG DS"/>
              </a:rPr>
              <a:t>Shipment Processed</a:t>
            </a:r>
            <a:endParaRPr b="1" sz="800">
              <a:solidFill>
                <a:schemeClr val="dk1"/>
              </a:solidFill>
              <a:latin typeface="Verizon NHG DS"/>
              <a:ea typeface="Verizon NHG DS"/>
              <a:cs typeface="Verizon NHG DS"/>
              <a:sym typeface="Verizon NHG DS"/>
            </a:endParaRPr>
          </a:p>
        </p:txBody>
      </p:sp>
      <p:sp>
        <p:nvSpPr>
          <p:cNvPr id="790" name="Google Shape;790;p116"/>
          <p:cNvSpPr/>
          <p:nvPr/>
        </p:nvSpPr>
        <p:spPr>
          <a:xfrm>
            <a:off x="7843428" y="2863511"/>
            <a:ext cx="1022400" cy="34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latin typeface="Verizon NHG DS"/>
                <a:ea typeface="Verizon NHG DS"/>
                <a:cs typeface="Verizon NHG DS"/>
                <a:sym typeface="Verizon NHG DS"/>
              </a:rPr>
              <a:t>Installation Processed</a:t>
            </a:r>
            <a:endParaRPr b="1" sz="800">
              <a:latin typeface="Verizon NHG DS"/>
              <a:ea typeface="Verizon NHG DS"/>
              <a:cs typeface="Verizon NHG DS"/>
              <a:sym typeface="Verizon NHG DS"/>
            </a:endParaRPr>
          </a:p>
        </p:txBody>
      </p:sp>
      <p:sp>
        <p:nvSpPr>
          <p:cNvPr id="798" name="Google Shape;798;p116"/>
          <p:cNvSpPr txBox="1"/>
          <p:nvPr>
            <p:ph idx="12" type="sldNum"/>
          </p:nvPr>
        </p:nvSpPr>
        <p:spPr>
          <a:xfrm>
            <a:off x="8458200" y="4547616"/>
            <a:ext cx="2286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700"/>
              <a:buFont typeface="Arial"/>
              <a:buNone/>
            </a:pPr>
            <a:fld id="{00000000-1234-1234-1234-123412341234}" type="slidenum">
              <a:rPr lang="en"/>
              <a:t>‹#›</a:t>
            </a:fld>
            <a:endParaRPr/>
          </a:p>
        </p:txBody>
      </p:sp>
      <p:sp>
        <p:nvSpPr>
          <p:cNvPr id="799" name="Google Shape;799;p116"/>
          <p:cNvSpPr/>
          <p:nvPr/>
        </p:nvSpPr>
        <p:spPr>
          <a:xfrm>
            <a:off x="3495829" y="2197461"/>
            <a:ext cx="210300" cy="209400"/>
          </a:xfrm>
          <a:prstGeom prst="ellipse">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lang="en" sz="1000">
                <a:solidFill>
                  <a:schemeClr val="lt1"/>
                </a:solidFill>
                <a:latin typeface="Verizon NHG DS"/>
                <a:ea typeface="Verizon NHG DS"/>
                <a:cs typeface="Verizon NHG DS"/>
                <a:sym typeface="Verizon NHG DS"/>
              </a:rPr>
              <a:t>2</a:t>
            </a:r>
            <a:endParaRPr sz="1000">
              <a:solidFill>
                <a:schemeClr val="lt1"/>
              </a:solidFill>
              <a:latin typeface="Verizon NHG DS"/>
              <a:ea typeface="Verizon NHG DS"/>
              <a:cs typeface="Verizon NHG DS"/>
              <a:sym typeface="Verizon NHG DS"/>
            </a:endParaRPr>
          </a:p>
        </p:txBody>
      </p:sp>
      <p:sp>
        <p:nvSpPr>
          <p:cNvPr id="800" name="Google Shape;800;p116"/>
          <p:cNvSpPr/>
          <p:nvPr/>
        </p:nvSpPr>
        <p:spPr>
          <a:xfrm>
            <a:off x="1796800" y="1629525"/>
            <a:ext cx="1237200" cy="307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Campaign to </a:t>
            </a:r>
            <a:r>
              <a:rPr b="1" lang="en" sz="800">
                <a:latin typeface="Verizon NHG DS"/>
                <a:ea typeface="Verizon NHG DS"/>
                <a:cs typeface="Verizon NHG DS"/>
                <a:sym typeface="Verizon NHG DS"/>
              </a:rPr>
              <a:t>Targeted</a:t>
            </a:r>
            <a:r>
              <a:rPr b="1" lang="en" sz="800">
                <a:latin typeface="Verizon NHG DS"/>
                <a:ea typeface="Verizon NHG DS"/>
                <a:cs typeface="Verizon NHG DS"/>
                <a:sym typeface="Verizon NHG DS"/>
              </a:rPr>
              <a:t> Customers</a:t>
            </a:r>
            <a:endParaRPr b="1" sz="800">
              <a:latin typeface="Verizon NHG DS"/>
              <a:ea typeface="Verizon NHG DS"/>
              <a:cs typeface="Verizon NHG DS"/>
              <a:sym typeface="Verizon NHG DS"/>
            </a:endParaRPr>
          </a:p>
        </p:txBody>
      </p:sp>
      <p:cxnSp>
        <p:nvCxnSpPr>
          <p:cNvPr id="801" name="Google Shape;801;p116"/>
          <p:cNvCxnSpPr>
            <a:stCxn id="800" idx="2"/>
            <a:endCxn id="802" idx="0"/>
          </p:cNvCxnSpPr>
          <p:nvPr/>
        </p:nvCxnSpPr>
        <p:spPr>
          <a:xfrm>
            <a:off x="2415400" y="1936725"/>
            <a:ext cx="0" cy="219300"/>
          </a:xfrm>
          <a:prstGeom prst="straightConnector1">
            <a:avLst/>
          </a:prstGeom>
          <a:noFill/>
          <a:ln cap="flat" cmpd="sng" w="9525">
            <a:solidFill>
              <a:schemeClr val="dk2"/>
            </a:solidFill>
            <a:prstDash val="solid"/>
            <a:round/>
            <a:headEnd len="med" w="med" type="none"/>
            <a:tailEnd len="med" w="med" type="triangle"/>
          </a:ln>
        </p:spPr>
      </p:cxnSp>
      <p:sp>
        <p:nvSpPr>
          <p:cNvPr id="803" name="Google Shape;803;p116"/>
          <p:cNvSpPr txBox="1"/>
          <p:nvPr/>
        </p:nvSpPr>
        <p:spPr>
          <a:xfrm>
            <a:off x="2379100" y="1898475"/>
            <a:ext cx="1641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Verizon NHG TX"/>
                <a:ea typeface="Verizon NHG TX"/>
                <a:cs typeface="Verizon NHG TX"/>
                <a:sym typeface="Verizon NHG TX"/>
              </a:rPr>
              <a:t>Customer expresses interest</a:t>
            </a:r>
            <a:endParaRPr sz="700">
              <a:latin typeface="Verizon NHG TX"/>
              <a:ea typeface="Verizon NHG TX"/>
              <a:cs typeface="Verizon NHG TX"/>
              <a:sym typeface="Verizon NHG TX"/>
            </a:endParaRPr>
          </a:p>
        </p:txBody>
      </p:sp>
      <p:cxnSp>
        <p:nvCxnSpPr>
          <p:cNvPr id="804" name="Google Shape;804;p116"/>
          <p:cNvCxnSpPr/>
          <p:nvPr/>
        </p:nvCxnSpPr>
        <p:spPr>
          <a:xfrm rot="10800000">
            <a:off x="1906850" y="2647625"/>
            <a:ext cx="0" cy="719700"/>
          </a:xfrm>
          <a:prstGeom prst="straightConnector1">
            <a:avLst/>
          </a:prstGeom>
          <a:noFill/>
          <a:ln cap="flat" cmpd="sng" w="19050">
            <a:solidFill>
              <a:srgbClr val="666666"/>
            </a:solidFill>
            <a:prstDash val="dot"/>
            <a:round/>
            <a:headEnd len="med" w="med" type="none"/>
            <a:tailEnd len="med" w="med" type="triangle"/>
          </a:ln>
        </p:spPr>
      </p:cxnSp>
      <p:sp>
        <p:nvSpPr>
          <p:cNvPr id="802" name="Google Shape;802;p116"/>
          <p:cNvSpPr/>
          <p:nvPr/>
        </p:nvSpPr>
        <p:spPr>
          <a:xfrm>
            <a:off x="1521850" y="2155900"/>
            <a:ext cx="1787100" cy="18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Manage Order</a:t>
            </a:r>
            <a:endParaRPr b="1" sz="800">
              <a:latin typeface="Verizon NHG DS"/>
              <a:ea typeface="Verizon NHG DS"/>
              <a:cs typeface="Verizon NHG DS"/>
              <a:sym typeface="Verizon NHG DS"/>
            </a:endParaRPr>
          </a:p>
        </p:txBody>
      </p:sp>
      <p:sp>
        <p:nvSpPr>
          <p:cNvPr id="805" name="Google Shape;805;p116"/>
          <p:cNvSpPr/>
          <p:nvPr/>
        </p:nvSpPr>
        <p:spPr>
          <a:xfrm>
            <a:off x="2142938" y="2366125"/>
            <a:ext cx="474300" cy="2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Quote</a:t>
            </a:r>
            <a:endParaRPr sz="800">
              <a:latin typeface="Verizon NHG DS"/>
              <a:ea typeface="Verizon NHG DS"/>
              <a:cs typeface="Verizon NHG DS"/>
              <a:sym typeface="Verizon NHG DS"/>
            </a:endParaRPr>
          </a:p>
        </p:txBody>
      </p:sp>
      <p:sp>
        <p:nvSpPr>
          <p:cNvPr id="806" name="Google Shape;806;p116"/>
          <p:cNvSpPr/>
          <p:nvPr/>
        </p:nvSpPr>
        <p:spPr>
          <a:xfrm>
            <a:off x="2703700" y="2366125"/>
            <a:ext cx="605400" cy="2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Verizon NHG DS"/>
                <a:ea typeface="Verizon NHG DS"/>
                <a:cs typeface="Verizon NHG DS"/>
                <a:sym typeface="Verizon NHG DS"/>
              </a:rPr>
              <a:t>Contract</a:t>
            </a:r>
            <a:endParaRPr sz="800">
              <a:latin typeface="Verizon NHG DS"/>
              <a:ea typeface="Verizon NHG DS"/>
              <a:cs typeface="Verizon NHG DS"/>
              <a:sym typeface="Verizon NHG DS"/>
            </a:endParaRPr>
          </a:p>
        </p:txBody>
      </p:sp>
      <p:cxnSp>
        <p:nvCxnSpPr>
          <p:cNvPr id="807" name="Google Shape;807;p116"/>
          <p:cNvCxnSpPr>
            <a:stCxn id="771" idx="3"/>
            <a:endCxn id="805" idx="1"/>
          </p:cNvCxnSpPr>
          <p:nvPr/>
        </p:nvCxnSpPr>
        <p:spPr>
          <a:xfrm>
            <a:off x="2062300" y="2493175"/>
            <a:ext cx="80700" cy="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116"/>
          <p:cNvCxnSpPr>
            <a:stCxn id="805" idx="3"/>
            <a:endCxn id="806" idx="1"/>
          </p:cNvCxnSpPr>
          <p:nvPr/>
        </p:nvCxnSpPr>
        <p:spPr>
          <a:xfrm>
            <a:off x="2617238" y="2493175"/>
            <a:ext cx="86400" cy="0"/>
          </a:xfrm>
          <a:prstGeom prst="straightConnector1">
            <a:avLst/>
          </a:prstGeom>
          <a:noFill/>
          <a:ln cap="flat" cmpd="sng" w="9525">
            <a:solidFill>
              <a:schemeClr val="dk2"/>
            </a:solidFill>
            <a:prstDash val="solid"/>
            <a:round/>
            <a:headEnd len="med" w="med" type="none"/>
            <a:tailEnd len="med" w="med" type="triangle"/>
          </a:ln>
        </p:spPr>
      </p:cxnSp>
      <p:pic>
        <p:nvPicPr>
          <p:cNvPr id="809" name="Google Shape;809;p116"/>
          <p:cNvPicPr preferRelativeResize="0"/>
          <p:nvPr/>
        </p:nvPicPr>
        <p:blipFill>
          <a:blip r:embed="rId3">
            <a:alphaModFix/>
          </a:blip>
          <a:stretch>
            <a:fillRect/>
          </a:stretch>
        </p:blipFill>
        <p:spPr>
          <a:xfrm>
            <a:off x="239525" y="2267262"/>
            <a:ext cx="228601" cy="262091"/>
          </a:xfrm>
          <a:prstGeom prst="rect">
            <a:avLst/>
          </a:prstGeom>
          <a:noFill/>
          <a:ln>
            <a:noFill/>
          </a:ln>
        </p:spPr>
      </p:pic>
      <p:pic>
        <p:nvPicPr>
          <p:cNvPr id="810" name="Google Shape;810;p116"/>
          <p:cNvPicPr preferRelativeResize="0"/>
          <p:nvPr/>
        </p:nvPicPr>
        <p:blipFill>
          <a:blip r:embed="rId4">
            <a:alphaModFix/>
          </a:blip>
          <a:stretch>
            <a:fillRect/>
          </a:stretch>
        </p:blipFill>
        <p:spPr>
          <a:xfrm>
            <a:off x="239525" y="2772950"/>
            <a:ext cx="268800" cy="268800"/>
          </a:xfrm>
          <a:prstGeom prst="rect">
            <a:avLst/>
          </a:prstGeom>
          <a:noFill/>
          <a:ln>
            <a:noFill/>
          </a:ln>
        </p:spPr>
      </p:pic>
      <p:pic>
        <p:nvPicPr>
          <p:cNvPr id="811" name="Google Shape;811;p116"/>
          <p:cNvPicPr preferRelativeResize="0"/>
          <p:nvPr/>
        </p:nvPicPr>
        <p:blipFill>
          <a:blip r:embed="rId3">
            <a:alphaModFix/>
          </a:blip>
          <a:stretch>
            <a:fillRect/>
          </a:stretch>
        </p:blipFill>
        <p:spPr>
          <a:xfrm>
            <a:off x="239525" y="1674637"/>
            <a:ext cx="228601" cy="262091"/>
          </a:xfrm>
          <a:prstGeom prst="rect">
            <a:avLst/>
          </a:prstGeom>
          <a:noFill/>
          <a:ln>
            <a:noFill/>
          </a:ln>
        </p:spPr>
      </p:pic>
      <p:pic>
        <p:nvPicPr>
          <p:cNvPr id="812" name="Google Shape;812;p116"/>
          <p:cNvPicPr preferRelativeResize="0"/>
          <p:nvPr/>
        </p:nvPicPr>
        <p:blipFill>
          <a:blip r:embed="rId3">
            <a:alphaModFix/>
          </a:blip>
          <a:stretch>
            <a:fillRect/>
          </a:stretch>
        </p:blipFill>
        <p:spPr>
          <a:xfrm>
            <a:off x="239525" y="1119037"/>
            <a:ext cx="228601" cy="262091"/>
          </a:xfrm>
          <a:prstGeom prst="rect">
            <a:avLst/>
          </a:prstGeom>
          <a:noFill/>
          <a:ln>
            <a:noFill/>
          </a:ln>
        </p:spPr>
      </p:pic>
      <p:pic>
        <p:nvPicPr>
          <p:cNvPr id="813" name="Google Shape;813;p116"/>
          <p:cNvPicPr preferRelativeResize="0"/>
          <p:nvPr/>
        </p:nvPicPr>
        <p:blipFill>
          <a:blip r:embed="rId4">
            <a:alphaModFix/>
          </a:blip>
          <a:stretch>
            <a:fillRect/>
          </a:stretch>
        </p:blipFill>
        <p:spPr>
          <a:xfrm>
            <a:off x="239525" y="3415475"/>
            <a:ext cx="268800" cy="268800"/>
          </a:xfrm>
          <a:prstGeom prst="rect">
            <a:avLst/>
          </a:prstGeom>
          <a:noFill/>
          <a:ln>
            <a:noFill/>
          </a:ln>
        </p:spPr>
      </p:pic>
      <p:cxnSp>
        <p:nvCxnSpPr>
          <p:cNvPr id="814" name="Google Shape;814;p116"/>
          <p:cNvCxnSpPr>
            <a:stCxn id="806" idx="3"/>
            <a:endCxn id="775" idx="1"/>
          </p:cNvCxnSpPr>
          <p:nvPr/>
        </p:nvCxnSpPr>
        <p:spPr>
          <a:xfrm flipH="1" rot="10800000">
            <a:off x="3309100" y="2481175"/>
            <a:ext cx="257100" cy="12000"/>
          </a:xfrm>
          <a:prstGeom prst="straightConnector1">
            <a:avLst/>
          </a:prstGeom>
          <a:noFill/>
          <a:ln cap="flat" cmpd="sng" w="9525">
            <a:solidFill>
              <a:schemeClr val="dk2"/>
            </a:solidFill>
            <a:prstDash val="solid"/>
            <a:round/>
            <a:headEnd len="med" w="med" type="none"/>
            <a:tailEnd len="med" w="med" type="triangle"/>
          </a:ln>
        </p:spPr>
      </p:cxnSp>
      <p:pic>
        <p:nvPicPr>
          <p:cNvPr id="815" name="Google Shape;815;p116"/>
          <p:cNvPicPr preferRelativeResize="0"/>
          <p:nvPr/>
        </p:nvPicPr>
        <p:blipFill>
          <a:blip r:embed="rId5">
            <a:alphaModFix/>
          </a:blip>
          <a:stretch>
            <a:fillRect/>
          </a:stretch>
        </p:blipFill>
        <p:spPr>
          <a:xfrm>
            <a:off x="2557720" y="3568400"/>
            <a:ext cx="210301" cy="210301"/>
          </a:xfrm>
          <a:prstGeom prst="rect">
            <a:avLst/>
          </a:prstGeom>
          <a:noFill/>
          <a:ln>
            <a:noFill/>
          </a:ln>
        </p:spPr>
      </p:pic>
      <p:pic>
        <p:nvPicPr>
          <p:cNvPr id="816" name="Google Shape;816;p116"/>
          <p:cNvPicPr preferRelativeResize="0"/>
          <p:nvPr/>
        </p:nvPicPr>
        <p:blipFill>
          <a:blip r:embed="rId5">
            <a:alphaModFix/>
          </a:blip>
          <a:stretch>
            <a:fillRect/>
          </a:stretch>
        </p:blipFill>
        <p:spPr>
          <a:xfrm>
            <a:off x="2415395" y="4074613"/>
            <a:ext cx="210301" cy="210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03"/>
          <p:cNvSpPr txBox="1"/>
          <p:nvPr>
            <p:ph idx="1" type="body"/>
          </p:nvPr>
        </p:nvSpPr>
        <p:spPr>
          <a:xfrm>
            <a:off x="457200" y="1006255"/>
            <a:ext cx="7086600" cy="3017400"/>
          </a:xfrm>
          <a:prstGeom prst="rect">
            <a:avLst/>
          </a:prstGeom>
        </p:spPr>
        <p:txBody>
          <a:bodyPr anchorCtr="0" anchor="t" bIns="0" lIns="0" spcFirstLastPara="1" rIns="0" wrap="square" tIns="0">
            <a:noAutofit/>
          </a:bodyPr>
          <a:lstStyle/>
          <a:p>
            <a:pPr indent="-342900" lvl="0" marL="457200" rtl="0" algn="l">
              <a:spcBef>
                <a:spcPts val="900"/>
              </a:spcBef>
              <a:spcAft>
                <a:spcPts val="0"/>
              </a:spcAft>
              <a:buSzPts val="1800"/>
              <a:buAutoNum type="arabicPeriod"/>
            </a:pPr>
            <a:r>
              <a:rPr lang="en" sz="1800"/>
              <a:t>3G Migration</a:t>
            </a:r>
            <a:endParaRPr sz="1800"/>
          </a:p>
          <a:p>
            <a:pPr indent="-342900" lvl="1" marL="914400" rtl="0" algn="l">
              <a:spcBef>
                <a:spcPts val="0"/>
              </a:spcBef>
              <a:spcAft>
                <a:spcPts val="0"/>
              </a:spcAft>
              <a:buSzPts val="1800"/>
              <a:buAutoNum type="alphaLcPeriod"/>
            </a:pPr>
            <a:r>
              <a:rPr lang="en" sz="1800"/>
              <a:t>Migration Progress (Augustine)</a:t>
            </a:r>
            <a:endParaRPr sz="1800"/>
          </a:p>
          <a:p>
            <a:pPr indent="-342900" lvl="1" marL="914400" rtl="0" algn="l">
              <a:spcBef>
                <a:spcPts val="0"/>
              </a:spcBef>
              <a:spcAft>
                <a:spcPts val="0"/>
              </a:spcAft>
              <a:buSzPts val="1800"/>
              <a:buAutoNum type="alphaLcPeriod"/>
            </a:pPr>
            <a:r>
              <a:rPr lang="en" sz="1800"/>
              <a:t>Action Log Update (Augustine)</a:t>
            </a:r>
            <a:endParaRPr sz="1800"/>
          </a:p>
          <a:p>
            <a:pPr indent="-342900" lvl="1" marL="914400" rtl="0" algn="l">
              <a:spcBef>
                <a:spcPts val="0"/>
              </a:spcBef>
              <a:spcAft>
                <a:spcPts val="0"/>
              </a:spcAft>
              <a:buSzPts val="1800"/>
              <a:buAutoNum type="alphaLcPeriod"/>
            </a:pPr>
            <a:r>
              <a:rPr lang="en" sz="1800"/>
              <a:t>Data Clean Up Update (Nicole, Ricky, Nishant &amp; Anil)</a:t>
            </a:r>
            <a:endParaRPr sz="1800"/>
          </a:p>
          <a:p>
            <a:pPr indent="-342900" lvl="1" marL="914400" rtl="0" algn="l">
              <a:spcBef>
                <a:spcPts val="0"/>
              </a:spcBef>
              <a:spcAft>
                <a:spcPts val="0"/>
              </a:spcAft>
              <a:buSzPts val="1800"/>
              <a:buAutoNum type="alphaLcPeriod"/>
            </a:pPr>
            <a:r>
              <a:rPr lang="en" sz="1800"/>
              <a:t>Issue Review (Nicole)</a:t>
            </a:r>
            <a:endParaRPr sz="1800"/>
          </a:p>
          <a:p>
            <a:pPr indent="-342900" lvl="1" marL="914400" rtl="0" algn="l">
              <a:spcBef>
                <a:spcPts val="0"/>
              </a:spcBef>
              <a:spcAft>
                <a:spcPts val="0"/>
              </a:spcAft>
              <a:buSzPts val="1800"/>
              <a:buAutoNum type="alphaLcPeriod"/>
            </a:pPr>
            <a:r>
              <a:rPr lang="en" sz="1800"/>
              <a:t>Incremental Enhancements (Augustine)</a:t>
            </a:r>
            <a:endParaRPr sz="1800"/>
          </a:p>
          <a:p>
            <a:pPr indent="-342900" lvl="0" marL="457200" rtl="0" algn="l">
              <a:spcBef>
                <a:spcPts val="0"/>
              </a:spcBef>
              <a:spcAft>
                <a:spcPts val="0"/>
              </a:spcAft>
              <a:buSzPts val="1800"/>
              <a:buAutoNum type="arabicPeriod"/>
            </a:pPr>
            <a:r>
              <a:rPr lang="en" sz="1800"/>
              <a:t>Top 10 </a:t>
            </a:r>
            <a:r>
              <a:rPr b="0" lang="en" sz="1800"/>
              <a:t>(Christy)</a:t>
            </a:r>
            <a:endParaRPr b="0" sz="1800"/>
          </a:p>
          <a:p>
            <a:pPr indent="-342900" lvl="0" marL="457200" rtl="0" algn="l">
              <a:spcBef>
                <a:spcPts val="0"/>
              </a:spcBef>
              <a:spcAft>
                <a:spcPts val="0"/>
              </a:spcAft>
              <a:buSzPts val="1800"/>
              <a:buAutoNum type="arabicPeriod"/>
            </a:pPr>
            <a:r>
              <a:rPr lang="en" sz="1800"/>
              <a:t>VzC Overall IRs</a:t>
            </a:r>
            <a:r>
              <a:rPr b="0" lang="en" sz="1800"/>
              <a:t> (Sweta)</a:t>
            </a:r>
            <a:endParaRPr b="0" sz="1800"/>
          </a:p>
          <a:p>
            <a:pPr indent="0" lvl="0" marL="0" rtl="0" algn="l">
              <a:spcBef>
                <a:spcPts val="900"/>
              </a:spcBef>
              <a:spcAft>
                <a:spcPts val="0"/>
              </a:spcAft>
              <a:buNone/>
            </a:pPr>
            <a:r>
              <a:rPr b="0" i="1" lang="en" sz="1800"/>
              <a:t>Note: </a:t>
            </a:r>
            <a:r>
              <a:rPr b="0" i="1" lang="en" sz="1800"/>
              <a:t>Billing Issue included in IRs &amp; Top 10</a:t>
            </a:r>
            <a:endParaRPr b="0" i="1" sz="1800"/>
          </a:p>
          <a:p>
            <a:pPr indent="0" lvl="0" marL="0" rtl="0" algn="l">
              <a:spcBef>
                <a:spcPts val="900"/>
              </a:spcBef>
              <a:spcAft>
                <a:spcPts val="0"/>
              </a:spcAft>
              <a:buNone/>
            </a:pPr>
            <a:r>
              <a:t/>
            </a:r>
            <a:endParaRPr sz="1800"/>
          </a:p>
        </p:txBody>
      </p:sp>
      <p:sp>
        <p:nvSpPr>
          <p:cNvPr id="544" name="Google Shape;544;p103"/>
          <p:cNvSpPr txBox="1"/>
          <p:nvPr>
            <p:ph type="title"/>
          </p:nvPr>
        </p:nvSpPr>
        <p:spPr>
          <a:xfrm>
            <a:off x="457200" y="594354"/>
            <a:ext cx="7086600" cy="41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Daily 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04"/>
          <p:cNvSpPr txBox="1"/>
          <p:nvPr>
            <p:ph type="title"/>
          </p:nvPr>
        </p:nvSpPr>
        <p:spPr>
          <a:xfrm>
            <a:off x="457200" y="594360"/>
            <a:ext cx="7086600" cy="685800"/>
          </a:xfrm>
          <a:prstGeom prst="rect">
            <a:avLst/>
          </a:prstGeom>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en">
                <a:latin typeface="Verizon NHG DS"/>
                <a:ea typeface="Verizon NHG DS"/>
                <a:cs typeface="Verizon NHG DS"/>
                <a:sym typeface="Verizon NHG DS"/>
              </a:rPr>
              <a:t>3G to 4G Migration | </a:t>
            </a:r>
            <a:r>
              <a:rPr b="0" lang="en">
                <a:latin typeface="Verizon NHG DS"/>
                <a:ea typeface="Verizon NHG DS"/>
                <a:cs typeface="Verizon NHG DS"/>
                <a:sym typeface="Verizon NHG DS"/>
              </a:rPr>
              <a:t>Migration Glidepath &amp; Progress</a:t>
            </a:r>
            <a:endParaRPr b="0"/>
          </a:p>
        </p:txBody>
      </p:sp>
      <p:sp>
        <p:nvSpPr>
          <p:cNvPr id="550" name="Google Shape;550;p104"/>
          <p:cNvSpPr/>
          <p:nvPr/>
        </p:nvSpPr>
        <p:spPr>
          <a:xfrm>
            <a:off x="457200" y="4548550"/>
            <a:ext cx="8479800" cy="362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Actions targeted to accelerate Reveal migrations</a:t>
            </a:r>
            <a:endParaRPr b="1">
              <a:solidFill>
                <a:schemeClr val="lt1"/>
              </a:solidFill>
            </a:endParaRPr>
          </a:p>
        </p:txBody>
      </p:sp>
      <p:pic>
        <p:nvPicPr>
          <p:cNvPr id="551" name="Google Shape;551;p104"/>
          <p:cNvPicPr preferRelativeResize="0"/>
          <p:nvPr/>
        </p:nvPicPr>
        <p:blipFill>
          <a:blip r:embed="rId3">
            <a:alphaModFix/>
          </a:blip>
          <a:stretch>
            <a:fillRect/>
          </a:stretch>
        </p:blipFill>
        <p:spPr>
          <a:xfrm>
            <a:off x="349625" y="1205250"/>
            <a:ext cx="5622349" cy="3034250"/>
          </a:xfrm>
          <a:prstGeom prst="rect">
            <a:avLst/>
          </a:prstGeom>
          <a:noFill/>
          <a:ln>
            <a:noFill/>
          </a:ln>
        </p:spPr>
      </p:pic>
      <p:sp>
        <p:nvSpPr>
          <p:cNvPr id="552" name="Google Shape;552;p104"/>
          <p:cNvSpPr txBox="1"/>
          <p:nvPr/>
        </p:nvSpPr>
        <p:spPr>
          <a:xfrm>
            <a:off x="7026575" y="190350"/>
            <a:ext cx="1964400" cy="615600"/>
          </a:xfrm>
          <a:prstGeom prst="rect">
            <a:avLst/>
          </a:prstGeom>
          <a:solidFill>
            <a:srgbClr val="47C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Verizon NHG TX"/>
                <a:ea typeface="Verizon NHG TX"/>
                <a:cs typeface="Verizon NHG TX"/>
                <a:sym typeface="Verizon NHG TX"/>
              </a:rPr>
              <a:t>Note: </a:t>
            </a:r>
            <a:r>
              <a:rPr lang="en">
                <a:solidFill>
                  <a:schemeClr val="dk1"/>
                </a:solidFill>
                <a:latin typeface="Verizon NHG TX"/>
                <a:ea typeface="Verizon NHG TX"/>
                <a:cs typeface="Verizon NHG TX"/>
                <a:sym typeface="Verizon NHG TX"/>
              </a:rPr>
              <a:t>Kanetha to add daily actuals</a:t>
            </a:r>
            <a:endParaRPr>
              <a:solidFill>
                <a:schemeClr val="dk1"/>
              </a:solidFill>
              <a:latin typeface="Verizon NHG TX"/>
              <a:ea typeface="Verizon NHG TX"/>
              <a:cs typeface="Verizon NHG TX"/>
              <a:sym typeface="Verizon NHG TX"/>
            </a:endParaRPr>
          </a:p>
        </p:txBody>
      </p:sp>
      <p:sp>
        <p:nvSpPr>
          <p:cNvPr id="553" name="Google Shape;553;p104"/>
          <p:cNvSpPr txBox="1"/>
          <p:nvPr/>
        </p:nvSpPr>
        <p:spPr>
          <a:xfrm>
            <a:off x="6159725" y="1602525"/>
            <a:ext cx="272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Verizon NHG TX"/>
                <a:ea typeface="Verizon NHG TX"/>
                <a:cs typeface="Verizon NHG TX"/>
                <a:sym typeface="Verizon NHG TX"/>
              </a:rPr>
              <a:t>Key Decisions or Progress</a:t>
            </a:r>
            <a:endParaRPr b="1">
              <a:latin typeface="Verizon NHG TX"/>
              <a:ea typeface="Verizon NHG TX"/>
              <a:cs typeface="Verizon NHG TX"/>
              <a:sym typeface="Verizon NHG TX"/>
            </a:endParaRPr>
          </a:p>
          <a:p>
            <a:pPr indent="-317500" lvl="0" marL="457200" rtl="0" algn="l">
              <a:spcBef>
                <a:spcPts val="0"/>
              </a:spcBef>
              <a:spcAft>
                <a:spcPts val="0"/>
              </a:spcAft>
              <a:buSzPts val="1400"/>
              <a:buFont typeface="Verizon NHG TX"/>
              <a:buChar char="●"/>
            </a:pPr>
            <a:r>
              <a:rPr lang="en">
                <a:latin typeface="Verizon NHG TX"/>
                <a:ea typeface="Verizon NHG TX"/>
                <a:cs typeface="Verizon NHG TX"/>
                <a:sym typeface="Verizon NHG TX"/>
              </a:rPr>
              <a:t>Follow up sent to Jennifer (Business) on 7/9 for the list </a:t>
            </a:r>
            <a:r>
              <a:rPr lang="en">
                <a:latin typeface="Verizon NHG TX"/>
                <a:ea typeface="Verizon NHG TX"/>
                <a:cs typeface="Verizon NHG TX"/>
                <a:sym typeface="Verizon NHG TX"/>
              </a:rPr>
              <a:t>of customers who received campaigns.</a:t>
            </a:r>
            <a:endParaRPr>
              <a:latin typeface="Verizon NHG TX"/>
              <a:ea typeface="Verizon NHG TX"/>
              <a:cs typeface="Verizon NHG TX"/>
              <a:sym typeface="Verizon NHG TX"/>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105"/>
          <p:cNvSpPr txBox="1"/>
          <p:nvPr>
            <p:ph type="title"/>
          </p:nvPr>
        </p:nvSpPr>
        <p:spPr>
          <a:xfrm>
            <a:off x="457200" y="594360"/>
            <a:ext cx="7086600" cy="68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Verizon NHG DS"/>
                <a:ea typeface="Verizon NHG DS"/>
                <a:cs typeface="Verizon NHG DS"/>
                <a:sym typeface="Verizon NHG DS"/>
              </a:rPr>
              <a:t>3G to 4G Migration | </a:t>
            </a:r>
            <a:r>
              <a:rPr b="0" lang="en">
                <a:latin typeface="Verizon NHG DS"/>
                <a:ea typeface="Verizon NHG DS"/>
                <a:cs typeface="Verizon NHG DS"/>
                <a:sym typeface="Verizon NHG DS"/>
              </a:rPr>
              <a:t>Action Log Update</a:t>
            </a:r>
            <a:endParaRPr/>
          </a:p>
        </p:txBody>
      </p:sp>
      <p:graphicFrame>
        <p:nvGraphicFramePr>
          <p:cNvPr id="559" name="Google Shape;559;p105"/>
          <p:cNvGraphicFramePr/>
          <p:nvPr/>
        </p:nvGraphicFramePr>
        <p:xfrm>
          <a:off x="457200" y="1457325"/>
          <a:ext cx="3000000" cy="3000000"/>
        </p:xfrm>
        <a:graphic>
          <a:graphicData uri="http://schemas.openxmlformats.org/drawingml/2006/table">
            <a:tbl>
              <a:tblPr>
                <a:noFill/>
                <a:tableStyleId>{F3147981-835C-4ECD-8AD3-696DF2A8E30F}</a:tableStyleId>
              </a:tblPr>
              <a:tblGrid>
                <a:gridCol w="952500"/>
                <a:gridCol w="952500"/>
                <a:gridCol w="952500"/>
                <a:gridCol w="952500"/>
              </a:tblGrid>
              <a:tr h="333375">
                <a:tc>
                  <a:txBody>
                    <a:bodyPr/>
                    <a:lstStyle/>
                    <a:p>
                      <a:pPr indent="0" lvl="0" marL="0" rtl="0" algn="l">
                        <a:lnSpc>
                          <a:spcPct val="115000"/>
                        </a:lnSpc>
                        <a:spcBef>
                          <a:spcPts val="0"/>
                        </a:spcBef>
                        <a:spcAft>
                          <a:spcPts val="0"/>
                        </a:spcAft>
                        <a:buNone/>
                      </a:pPr>
                      <a:r>
                        <a:rPr i="1" lang="en" sz="1000"/>
                        <a:t>Status</a:t>
                      </a:r>
                      <a:endParaRPr i="1" sz="1000"/>
                    </a:p>
                  </a:txBody>
                  <a:tcPr marT="19050" marB="19050" marR="28575" marL="28575" anchor="b">
                    <a:lnB cap="flat" cmpd="sng" w="28575">
                      <a:solidFill>
                        <a:srgbClr val="666666"/>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 sz="1000">
                          <a:solidFill>
                            <a:srgbClr val="FFFFFF"/>
                          </a:solidFill>
                        </a:rPr>
                        <a:t>Business</a:t>
                      </a:r>
                      <a:endParaRPr sz="1000">
                        <a:solidFill>
                          <a:srgbClr val="FFFFFF"/>
                        </a:solidFill>
                      </a:endParaRPr>
                    </a:p>
                  </a:txBody>
                  <a:tcPr marT="19050" marB="19050" marR="28575" marL="28575" anchor="b">
                    <a:lnB cap="flat" cmpd="sng" w="28575">
                      <a:solidFill>
                        <a:srgbClr val="666666"/>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1000">
                          <a:solidFill>
                            <a:srgbClr val="FFFFFF"/>
                          </a:solidFill>
                        </a:rPr>
                        <a:t>GTS</a:t>
                      </a:r>
                      <a:endParaRPr sz="1000">
                        <a:solidFill>
                          <a:srgbClr val="FFFFFF"/>
                        </a:solidFill>
                      </a:endParaRPr>
                    </a:p>
                  </a:txBody>
                  <a:tcPr marT="19050" marB="19050" marR="28575" marL="28575" anchor="b">
                    <a:lnB cap="flat" cmpd="sng" w="28575">
                      <a:solidFill>
                        <a:srgbClr val="666666"/>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1000">
                          <a:solidFill>
                            <a:srgbClr val="FFFFFF"/>
                          </a:solidFill>
                        </a:rPr>
                        <a:t>Grand Total</a:t>
                      </a:r>
                      <a:endParaRPr sz="1000">
                        <a:solidFill>
                          <a:srgbClr val="FFFFFF"/>
                        </a:solidFill>
                      </a:endParaRPr>
                    </a:p>
                  </a:txBody>
                  <a:tcPr marT="19050" marB="19050" marR="28575" marL="28575" anchor="b">
                    <a:lnB cap="flat" cmpd="sng" w="28575">
                      <a:solidFill>
                        <a:srgbClr val="666666"/>
                      </a:solidFill>
                      <a:prstDash val="solid"/>
                      <a:round/>
                      <a:headEnd len="sm" w="sm" type="none"/>
                      <a:tailEnd len="sm" w="sm" type="none"/>
                    </a:lnB>
                    <a:solidFill>
                      <a:srgbClr val="666666"/>
                    </a:solidFill>
                  </a:tcPr>
                </a:tc>
              </a:tr>
              <a:tr h="219075">
                <a:tc>
                  <a:txBody>
                    <a:bodyPr/>
                    <a:lstStyle/>
                    <a:p>
                      <a:pPr indent="0" lvl="0" marL="0" rtl="0" algn="l">
                        <a:lnSpc>
                          <a:spcPct val="115000"/>
                        </a:lnSpc>
                        <a:spcBef>
                          <a:spcPts val="0"/>
                        </a:spcBef>
                        <a:spcAft>
                          <a:spcPts val="0"/>
                        </a:spcAft>
                        <a:buNone/>
                      </a:pPr>
                      <a:r>
                        <a:rPr lang="en" sz="1000"/>
                        <a:t>Completed</a:t>
                      </a:r>
                      <a:endParaRPr sz="1000"/>
                    </a:p>
                  </a:txBody>
                  <a:tcPr marT="19050" marB="19050" marR="28575" marL="28575" anchor="b">
                    <a:lnR cap="flat" cmpd="sng" w="9525">
                      <a:solidFill>
                        <a:srgbClr val="FFFFFF"/>
                      </a:solidFill>
                      <a:prstDash val="solid"/>
                      <a:round/>
                      <a:headEnd len="sm" w="sm" type="none"/>
                      <a:tailEnd len="sm" w="sm" type="none"/>
                    </a:lnR>
                    <a:lnT cap="flat" cmpd="sng" w="28575">
                      <a:solidFill>
                        <a:srgbClr val="666666"/>
                      </a:solidFill>
                      <a:prstDash val="solid"/>
                      <a:round/>
                      <a:headEnd len="sm" w="sm" type="none"/>
                      <a:tailEnd len="sm" w="sm" type="none"/>
                    </a:lnT>
                    <a:solidFill>
                      <a:srgbClr val="F3F3F3"/>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FFFFFF"/>
                      </a:solidFill>
                      <a:prstDash val="solid"/>
                      <a:round/>
                      <a:headEnd len="sm" w="sm" type="none"/>
                      <a:tailEnd len="sm" w="sm" type="none"/>
                    </a:lnL>
                    <a:lnT cap="flat" cmpd="sng" w="28575">
                      <a:solidFill>
                        <a:srgbClr val="666666"/>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T cap="flat" cmpd="sng" w="28575">
                      <a:solidFill>
                        <a:srgbClr val="666666"/>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b">
                    <a:lnT cap="flat" cmpd="sng" w="28575">
                      <a:solidFill>
                        <a:srgbClr val="666666"/>
                      </a:solidFill>
                      <a:prstDash val="solid"/>
                      <a:round/>
                      <a:headEnd len="sm" w="sm" type="none"/>
                      <a:tailEnd len="sm" w="sm" type="none"/>
                    </a:lnT>
                    <a:solidFill>
                      <a:srgbClr val="FFFFFF"/>
                    </a:solidFill>
                  </a:tcPr>
                </a:tc>
              </a:tr>
              <a:tr h="200025">
                <a:tc>
                  <a:txBody>
                    <a:bodyPr/>
                    <a:lstStyle/>
                    <a:p>
                      <a:pPr indent="0" lvl="0" marL="0" rtl="0" algn="l">
                        <a:lnSpc>
                          <a:spcPct val="115000"/>
                        </a:lnSpc>
                        <a:spcBef>
                          <a:spcPts val="0"/>
                        </a:spcBef>
                        <a:spcAft>
                          <a:spcPts val="0"/>
                        </a:spcAft>
                        <a:buNone/>
                      </a:pPr>
                      <a:r>
                        <a:rPr lang="en" sz="1000"/>
                        <a:t>In Progress</a:t>
                      </a:r>
                      <a:endParaRPr sz="1000"/>
                    </a:p>
                  </a:txBody>
                  <a:tcPr marT="19050" marB="19050" marR="28575" marL="28575" anchor="b">
                    <a:lnR cap="flat" cmpd="sng" w="9525">
                      <a:solidFill>
                        <a:srgbClr val="FFFFFF"/>
                      </a:solidFill>
                      <a:prstDash val="solid"/>
                      <a:round/>
                      <a:headEnd len="sm" w="sm" type="none"/>
                      <a:tailEnd len="sm" w="sm" type="none"/>
                    </a:lnR>
                    <a:solidFill>
                      <a:srgbClr val="F3F3F3"/>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FFFFFF"/>
                      </a:solidFill>
                      <a:prstDash val="solid"/>
                      <a:round/>
                      <a:headEnd len="sm" w="sm" type="none"/>
                      <a:tailEnd len="sm" w="sm" type="none"/>
                    </a:lnL>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solidFill>
                      <a:srgbClr val="FFFFFF"/>
                    </a:solidFill>
                  </a:tcPr>
                </a:tc>
              </a:tr>
              <a:tr h="219075">
                <a:tc>
                  <a:txBody>
                    <a:bodyPr/>
                    <a:lstStyle/>
                    <a:p>
                      <a:pPr indent="0" lvl="0" marL="0" rtl="0" algn="l">
                        <a:lnSpc>
                          <a:spcPct val="115000"/>
                        </a:lnSpc>
                        <a:spcBef>
                          <a:spcPts val="0"/>
                        </a:spcBef>
                        <a:spcAft>
                          <a:spcPts val="0"/>
                        </a:spcAft>
                        <a:buNone/>
                      </a:pPr>
                      <a:r>
                        <a:rPr b="1" lang="en" sz="1000"/>
                        <a:t>Grand Total</a:t>
                      </a:r>
                      <a:endParaRPr b="1" sz="1000"/>
                    </a:p>
                  </a:txBody>
                  <a:tcPr marT="19050" marB="19050" marR="28575" marL="28575" anchor="b">
                    <a:solidFill>
                      <a:srgbClr val="D9D9D9"/>
                    </a:solidFill>
                  </a:tcPr>
                </a:tc>
                <a:tc>
                  <a:txBody>
                    <a:bodyPr/>
                    <a:lstStyle/>
                    <a:p>
                      <a:pPr indent="0" lvl="0" marL="0" rtl="0" algn="ctr">
                        <a:lnSpc>
                          <a:spcPct val="115000"/>
                        </a:lnSpc>
                        <a:spcBef>
                          <a:spcPts val="0"/>
                        </a:spcBef>
                        <a:spcAft>
                          <a:spcPts val="0"/>
                        </a:spcAft>
                        <a:buNone/>
                      </a:pPr>
                      <a:r>
                        <a:rPr b="1" lang="en" sz="1000"/>
                        <a:t>7</a:t>
                      </a:r>
                      <a:endParaRPr b="1" sz="1000"/>
                    </a:p>
                  </a:txBody>
                  <a:tcPr marT="19050" marB="19050" marR="28575" marL="28575" anchor="b">
                    <a:solidFill>
                      <a:srgbClr val="D9D9D9"/>
                    </a:solidFill>
                  </a:tcPr>
                </a:tc>
                <a:tc>
                  <a:txBody>
                    <a:bodyPr/>
                    <a:lstStyle/>
                    <a:p>
                      <a:pPr indent="0" lvl="0" marL="0" rtl="0" algn="ctr">
                        <a:lnSpc>
                          <a:spcPct val="115000"/>
                        </a:lnSpc>
                        <a:spcBef>
                          <a:spcPts val="0"/>
                        </a:spcBef>
                        <a:spcAft>
                          <a:spcPts val="0"/>
                        </a:spcAft>
                        <a:buNone/>
                      </a:pPr>
                      <a:r>
                        <a:rPr b="1" lang="en" sz="1000"/>
                        <a:t>12</a:t>
                      </a:r>
                      <a:endParaRPr b="1" sz="1000"/>
                    </a:p>
                  </a:txBody>
                  <a:tcPr marT="19050" marB="19050" marR="28575" marL="28575" anchor="b">
                    <a:solidFill>
                      <a:srgbClr val="D9D9D9"/>
                    </a:solidFill>
                  </a:tcPr>
                </a:tc>
                <a:tc>
                  <a:txBody>
                    <a:bodyPr/>
                    <a:lstStyle/>
                    <a:p>
                      <a:pPr indent="0" lvl="0" marL="0" rtl="0" algn="ctr">
                        <a:lnSpc>
                          <a:spcPct val="115000"/>
                        </a:lnSpc>
                        <a:spcBef>
                          <a:spcPts val="0"/>
                        </a:spcBef>
                        <a:spcAft>
                          <a:spcPts val="0"/>
                        </a:spcAft>
                        <a:buNone/>
                      </a:pPr>
                      <a:r>
                        <a:rPr b="1" lang="en" sz="1000"/>
                        <a:t>19</a:t>
                      </a:r>
                      <a:endParaRPr b="1" sz="1000"/>
                    </a:p>
                  </a:txBody>
                  <a:tcPr marT="19050" marB="19050" marR="28575" marL="28575" anchor="b">
                    <a:solidFill>
                      <a:srgbClr val="D9D9D9"/>
                    </a:solidFill>
                  </a:tcPr>
                </a:tc>
              </a:tr>
              <a:tr h="219075">
                <a:tc>
                  <a:txBody>
                    <a:bodyPr/>
                    <a:lstStyle/>
                    <a:p>
                      <a:pPr indent="0" lvl="0" marL="0" rtl="0" algn="l">
                        <a:spcBef>
                          <a:spcPts val="0"/>
                        </a:spcBef>
                        <a:spcAft>
                          <a:spcPts val="0"/>
                        </a:spcAft>
                        <a:buNone/>
                      </a:pPr>
                      <a:r>
                        <a:t/>
                      </a:r>
                      <a:endParaRPr b="1" sz="1000"/>
                    </a:p>
                  </a:txBody>
                  <a:tcPr marT="19050" marB="19050" marR="28575" marL="28575" anchor="b"/>
                </a:tc>
                <a:tc>
                  <a:txBody>
                    <a:bodyPr/>
                    <a:lstStyle/>
                    <a:p>
                      <a:pPr indent="0" lvl="0" marL="0" rtl="0" algn="l">
                        <a:spcBef>
                          <a:spcPts val="0"/>
                        </a:spcBef>
                        <a:spcAft>
                          <a:spcPts val="0"/>
                        </a:spcAft>
                        <a:buNone/>
                      </a:pPr>
                      <a:r>
                        <a:t/>
                      </a:r>
                      <a:endParaRPr b="1" sz="1000"/>
                    </a:p>
                  </a:txBody>
                  <a:tcPr marT="19050" marB="19050" marR="28575" marL="28575" anchor="b"/>
                </a:tc>
                <a:tc>
                  <a:txBody>
                    <a:bodyPr/>
                    <a:lstStyle/>
                    <a:p>
                      <a:pPr indent="0" lvl="0" marL="0" rtl="0" algn="l">
                        <a:spcBef>
                          <a:spcPts val="0"/>
                        </a:spcBef>
                        <a:spcAft>
                          <a:spcPts val="0"/>
                        </a:spcAft>
                        <a:buNone/>
                      </a:pPr>
                      <a:r>
                        <a:t/>
                      </a:r>
                      <a:endParaRPr b="1" sz="1000"/>
                    </a:p>
                  </a:txBody>
                  <a:tcPr marT="19050" marB="19050" marR="28575" marL="28575" anchor="b"/>
                </a:tc>
                <a:tc>
                  <a:txBody>
                    <a:bodyPr/>
                    <a:lstStyle/>
                    <a:p>
                      <a:pPr indent="0" lvl="0" marL="0" rtl="0" algn="l">
                        <a:spcBef>
                          <a:spcPts val="0"/>
                        </a:spcBef>
                        <a:spcAft>
                          <a:spcPts val="0"/>
                        </a:spcAft>
                        <a:buNone/>
                      </a:pPr>
                      <a:r>
                        <a:t/>
                      </a:r>
                      <a:endParaRPr b="1" sz="1000"/>
                    </a:p>
                  </a:txBody>
                  <a:tcPr marT="19050" marB="19050" marR="28575" marL="28575" anchor="b"/>
                </a:tc>
              </a:tr>
            </a:tbl>
          </a:graphicData>
        </a:graphic>
      </p:graphicFrame>
      <p:sp>
        <p:nvSpPr>
          <p:cNvPr id="560" name="Google Shape;560;p105"/>
          <p:cNvSpPr txBox="1"/>
          <p:nvPr/>
        </p:nvSpPr>
        <p:spPr>
          <a:xfrm>
            <a:off x="4572000" y="1337450"/>
            <a:ext cx="4402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Verizon NHG TX"/>
                <a:ea typeface="Verizon NHG TX"/>
                <a:cs typeface="Verizon NHG TX"/>
                <a:sym typeface="Verizon NHG TX"/>
              </a:rPr>
              <a:t>Key Decisions or Progress</a:t>
            </a:r>
            <a:endParaRPr b="1" sz="1300">
              <a:latin typeface="Verizon NHG TX"/>
              <a:ea typeface="Verizon NHG TX"/>
              <a:cs typeface="Verizon NHG TX"/>
              <a:sym typeface="Verizon NHG TX"/>
            </a:endParaRPr>
          </a:p>
          <a:p>
            <a:pPr indent="-311150" lvl="0" marL="457200" rtl="0" algn="l">
              <a:spcBef>
                <a:spcPts val="0"/>
              </a:spcBef>
              <a:spcAft>
                <a:spcPts val="0"/>
              </a:spcAft>
              <a:buSzPts val="1300"/>
              <a:buFont typeface="Verizon NHG TX"/>
              <a:buChar char="●"/>
            </a:pPr>
            <a:r>
              <a:rPr lang="en" sz="1300">
                <a:latin typeface="Verizon NHG TX"/>
                <a:ea typeface="Verizon NHG TX"/>
                <a:cs typeface="Verizon NHG TX"/>
                <a:sym typeface="Verizon NHG TX"/>
              </a:rPr>
              <a:t>6 open are the Data Clean Up activities, subsequent slide provides detail and ownership.</a:t>
            </a:r>
            <a:endParaRPr sz="1300">
              <a:latin typeface="Verizon NHG TX"/>
              <a:ea typeface="Verizon NHG TX"/>
              <a:cs typeface="Verizon NHG TX"/>
              <a:sym typeface="Verizon NHG TX"/>
            </a:endParaRPr>
          </a:p>
          <a:p>
            <a:pPr indent="-311150" lvl="0" marL="457200" rtl="0" algn="l">
              <a:spcBef>
                <a:spcPts val="0"/>
              </a:spcBef>
              <a:spcAft>
                <a:spcPts val="0"/>
              </a:spcAft>
              <a:buSzPts val="1300"/>
              <a:buFont typeface="Verizon NHG TX"/>
              <a:buChar char="●"/>
            </a:pPr>
            <a:r>
              <a:rPr lang="en" sz="1300">
                <a:latin typeface="Verizon NHG TX"/>
                <a:ea typeface="Verizon NHG TX"/>
                <a:cs typeface="Verizon NHG TX"/>
                <a:sym typeface="Verizon NHG TX"/>
              </a:rPr>
              <a:t>New Request today for Report of Accounts with PO with 2 VTUs Tech ref ids.</a:t>
            </a:r>
            <a:endParaRPr sz="1300">
              <a:latin typeface="Verizon NHG TX"/>
              <a:ea typeface="Verizon NHG TX"/>
              <a:cs typeface="Verizon NHG TX"/>
              <a:sym typeface="Verizon NHG TX"/>
            </a:endParaRPr>
          </a:p>
          <a:p>
            <a:pPr indent="-311150" lvl="0" marL="457200" rtl="0" algn="l">
              <a:spcBef>
                <a:spcPts val="0"/>
              </a:spcBef>
              <a:spcAft>
                <a:spcPts val="0"/>
              </a:spcAft>
              <a:buSzPts val="1300"/>
              <a:buFont typeface="Verizon NHG TX"/>
              <a:buChar char="●"/>
            </a:pPr>
            <a:r>
              <a:rPr lang="en" sz="1300">
                <a:latin typeface="Verizon NHG TX"/>
                <a:ea typeface="Verizon NHG TX"/>
                <a:cs typeface="Verizon NHG TX"/>
                <a:sym typeface="Verizon NHG TX"/>
              </a:rPr>
              <a:t>EA task for data flow, target TBD.</a:t>
            </a:r>
            <a:endParaRPr sz="1300">
              <a:latin typeface="Verizon NHG TX"/>
              <a:ea typeface="Verizon NHG TX"/>
              <a:cs typeface="Verizon NHG TX"/>
              <a:sym typeface="Verizon NHG TX"/>
            </a:endParaRPr>
          </a:p>
          <a:p>
            <a:pPr indent="0" lvl="0" marL="0" rtl="0" algn="l">
              <a:spcBef>
                <a:spcPts val="0"/>
              </a:spcBef>
              <a:spcAft>
                <a:spcPts val="0"/>
              </a:spcAft>
              <a:buNone/>
            </a:pPr>
            <a:r>
              <a:t/>
            </a:r>
            <a:endParaRPr sz="1300">
              <a:latin typeface="Verizon NHG TX"/>
              <a:ea typeface="Verizon NHG TX"/>
              <a:cs typeface="Verizon NHG TX"/>
              <a:sym typeface="Verizon NHG TX"/>
            </a:endParaRPr>
          </a:p>
          <a:p>
            <a:pPr indent="0" lvl="0" marL="0" rtl="0" algn="l">
              <a:spcBef>
                <a:spcPts val="0"/>
              </a:spcBef>
              <a:spcAft>
                <a:spcPts val="0"/>
              </a:spcAft>
              <a:buNone/>
            </a:pPr>
            <a:r>
              <a:rPr b="1" lang="en" sz="1300">
                <a:latin typeface="Verizon NHG TX"/>
                <a:ea typeface="Verizon NHG TX"/>
                <a:cs typeface="Verizon NHG TX"/>
                <a:sym typeface="Verizon NHG TX"/>
              </a:rPr>
              <a:t>Top Issue: </a:t>
            </a:r>
            <a:r>
              <a:rPr lang="en" sz="1300">
                <a:latin typeface="Verizon NHG TX"/>
                <a:ea typeface="Verizon NHG TX"/>
                <a:cs typeface="Verizon NHG TX"/>
                <a:sym typeface="Verizon NHG TX"/>
              </a:rPr>
              <a:t>Vendor access for ESN Cleanup</a:t>
            </a:r>
            <a:endParaRPr sz="1300">
              <a:latin typeface="Verizon NHG TX"/>
              <a:ea typeface="Verizon NHG TX"/>
              <a:cs typeface="Verizon NHG TX"/>
              <a:sym typeface="Verizon NHG TX"/>
            </a:endParaRPr>
          </a:p>
        </p:txBody>
      </p:sp>
      <p:sp>
        <p:nvSpPr>
          <p:cNvPr id="561" name="Google Shape;561;p105"/>
          <p:cNvSpPr txBox="1"/>
          <p:nvPr/>
        </p:nvSpPr>
        <p:spPr>
          <a:xfrm>
            <a:off x="421050" y="4024375"/>
            <a:ext cx="830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Verizon NHG DS"/>
                <a:ea typeface="Verizon NHG DS"/>
                <a:cs typeface="Verizon NHG DS"/>
                <a:sym typeface="Verizon NHG DS"/>
              </a:rPr>
              <a:t>Detailed Log</a:t>
            </a:r>
            <a:endParaRPr b="1" sz="1200">
              <a:latin typeface="Verizon NHG DS"/>
              <a:ea typeface="Verizon NHG DS"/>
              <a:cs typeface="Verizon NHG DS"/>
              <a:sym typeface="Verizon NHG DS"/>
            </a:endParaRPr>
          </a:p>
          <a:p>
            <a:pPr indent="0" lvl="0" marL="0" rtl="0" algn="l">
              <a:spcBef>
                <a:spcPts val="0"/>
              </a:spcBef>
              <a:spcAft>
                <a:spcPts val="0"/>
              </a:spcAft>
              <a:buNone/>
            </a:pPr>
            <a:r>
              <a:rPr lang="en" sz="1200" u="sng">
                <a:solidFill>
                  <a:schemeClr val="hlink"/>
                </a:solidFill>
                <a:latin typeface="Verizon NHG DS"/>
                <a:ea typeface="Verizon NHG DS"/>
                <a:cs typeface="Verizon NHG DS"/>
                <a:sym typeface="Verizon NHG DS"/>
                <a:hlinkClick r:id="rId3"/>
              </a:rPr>
              <a:t>https://docs.google.com/spreadsheets/d/1limCNKRGXVSkIRDZg1r98w78lzZpfJsRRrRYo_JNkhw/edit#gid=100399731</a:t>
            </a:r>
            <a:endParaRPr sz="1200">
              <a:latin typeface="Verizon NHG DS"/>
              <a:ea typeface="Verizon NHG DS"/>
              <a:cs typeface="Verizon NHG DS"/>
              <a:sym typeface="Verizon NHG D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06"/>
          <p:cNvSpPr txBox="1"/>
          <p:nvPr>
            <p:ph idx="12" type="sldNum"/>
          </p:nvPr>
        </p:nvSpPr>
        <p:spPr>
          <a:xfrm>
            <a:off x="8458200" y="4700016"/>
            <a:ext cx="2286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568" name="Google Shape;568;p106"/>
          <p:cNvSpPr txBox="1"/>
          <p:nvPr>
            <p:ph type="title"/>
          </p:nvPr>
        </p:nvSpPr>
        <p:spPr>
          <a:xfrm>
            <a:off x="457200" y="594360"/>
            <a:ext cx="7086600" cy="685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latin typeface="Verizon NHG DS"/>
                <a:ea typeface="Verizon NHG DS"/>
                <a:cs typeface="Verizon NHG DS"/>
                <a:sym typeface="Verizon NHG DS"/>
              </a:rPr>
              <a:t>3G to 4G Migration | </a:t>
            </a:r>
            <a:r>
              <a:rPr b="0" lang="en">
                <a:latin typeface="Verizon NHG DS"/>
                <a:ea typeface="Verizon NHG DS"/>
                <a:cs typeface="Verizon NHG DS"/>
                <a:sym typeface="Verizon NHG DS"/>
              </a:rPr>
              <a:t>Data Migration Issues &amp; Progress</a:t>
            </a:r>
            <a:endParaRPr>
              <a:latin typeface="Verizon NHG DS"/>
              <a:ea typeface="Verizon NHG DS"/>
              <a:cs typeface="Verizon NHG DS"/>
              <a:sym typeface="Verizon NHG DS"/>
            </a:endParaRPr>
          </a:p>
        </p:txBody>
      </p:sp>
      <p:sp>
        <p:nvSpPr>
          <p:cNvPr id="569" name="Google Shape;569;p106"/>
          <p:cNvSpPr txBox="1"/>
          <p:nvPr/>
        </p:nvSpPr>
        <p:spPr>
          <a:xfrm>
            <a:off x="4178553" y="2768733"/>
            <a:ext cx="9300" cy="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Verizon NHG TX"/>
              <a:ea typeface="Verizon NHG TX"/>
              <a:cs typeface="Verizon NHG TX"/>
              <a:sym typeface="Verizon NHG TX"/>
            </a:endParaRPr>
          </a:p>
        </p:txBody>
      </p:sp>
      <p:sp>
        <p:nvSpPr>
          <p:cNvPr id="570" name="Google Shape;570;p106"/>
          <p:cNvSpPr/>
          <p:nvPr/>
        </p:nvSpPr>
        <p:spPr>
          <a:xfrm>
            <a:off x="2519441" y="993504"/>
            <a:ext cx="3927000" cy="525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Verizon NHG DS"/>
                <a:ea typeface="Verizon NHG DS"/>
                <a:cs typeface="Verizon NHG DS"/>
                <a:sym typeface="Verizon NHG DS"/>
              </a:rPr>
              <a:t>Total Devices - </a:t>
            </a:r>
            <a:r>
              <a:rPr b="1" lang="en">
                <a:latin typeface="Verizon NHG DS"/>
                <a:ea typeface="Verizon NHG DS"/>
                <a:cs typeface="Verizon NHG DS"/>
                <a:sym typeface="Verizon NHG DS"/>
              </a:rPr>
              <a:t>AT&amp;T, VZ &amp; Mixed Fleet </a:t>
            </a:r>
            <a:endParaRPr b="1">
              <a:latin typeface="Verizon NHG DS"/>
              <a:ea typeface="Verizon NHG DS"/>
              <a:cs typeface="Verizon NHG DS"/>
              <a:sym typeface="Verizon NHG DS"/>
            </a:endParaRPr>
          </a:p>
          <a:p>
            <a:pPr indent="0" lvl="0" marL="0" rtl="0" algn="ctr">
              <a:spcBef>
                <a:spcPts val="0"/>
              </a:spcBef>
              <a:spcAft>
                <a:spcPts val="0"/>
              </a:spcAft>
              <a:buNone/>
            </a:pPr>
            <a:r>
              <a:rPr b="1" lang="en" sz="1200">
                <a:latin typeface="Verizon NHG DS"/>
                <a:ea typeface="Verizon NHG DS"/>
                <a:cs typeface="Verizon NHG DS"/>
                <a:sym typeface="Verizon NHG DS"/>
              </a:rPr>
              <a:t>Accounts 61K  | ESN 1.3M</a:t>
            </a:r>
            <a:endParaRPr b="1" sz="1200">
              <a:latin typeface="Verizon NHG DS"/>
              <a:ea typeface="Verizon NHG DS"/>
              <a:cs typeface="Verizon NHG DS"/>
              <a:sym typeface="Verizon NHG DS"/>
            </a:endParaRPr>
          </a:p>
        </p:txBody>
      </p:sp>
      <p:sp>
        <p:nvSpPr>
          <p:cNvPr id="571" name="Google Shape;571;p106"/>
          <p:cNvSpPr/>
          <p:nvPr/>
        </p:nvSpPr>
        <p:spPr>
          <a:xfrm>
            <a:off x="502650" y="1936500"/>
            <a:ext cx="1661700" cy="857400"/>
          </a:xfrm>
          <a:prstGeom prst="roundRect">
            <a:avLst>
              <a:gd fmla="val 15124" name="adj"/>
            </a:avLst>
          </a:prstGeom>
          <a:solidFill>
            <a:schemeClr val="lt2"/>
          </a:solidFill>
          <a:ln cap="flat" cmpd="sng" w="9525">
            <a:solidFill>
              <a:schemeClr val="accent6"/>
            </a:solidFill>
            <a:prstDash val="solid"/>
            <a:round/>
            <a:headEnd len="sm" w="sm" type="none"/>
            <a:tailEnd len="sm" w="sm" type="none"/>
          </a:ln>
        </p:spPr>
        <p:txBody>
          <a:bodyPr anchorCtr="0" anchor="t" bIns="27425" lIns="0" spcFirstLastPara="1" rIns="0" wrap="square" tIns="27425">
            <a:noAutofit/>
          </a:bodyPr>
          <a:lstStyle/>
          <a:p>
            <a:pPr indent="0" lvl="0" marL="0" marR="0" rtl="0" algn="ctr">
              <a:lnSpc>
                <a:spcPct val="100000"/>
              </a:lnSpc>
              <a:spcBef>
                <a:spcPts val="0"/>
              </a:spcBef>
              <a:spcAft>
                <a:spcPts val="0"/>
              </a:spcAft>
              <a:buNone/>
            </a:pPr>
            <a:r>
              <a:rPr b="1" lang="en" sz="1200">
                <a:solidFill>
                  <a:srgbClr val="0C58D3"/>
                </a:solidFill>
                <a:latin typeface="Verizon NHG DS"/>
                <a:ea typeface="Verizon NHG DS"/>
                <a:cs typeface="Verizon NHG DS"/>
                <a:sym typeface="Verizon NHG DS"/>
              </a:rPr>
              <a:t>ESN Status Mismatch</a:t>
            </a:r>
            <a:endParaRPr b="1" sz="12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rPr b="1" lang="en" sz="1000">
                <a:solidFill>
                  <a:srgbClr val="0C58D3"/>
                </a:solidFill>
                <a:latin typeface="Verizon NHG DS"/>
                <a:ea typeface="Verizon NHG DS"/>
                <a:cs typeface="Verizon NHG DS"/>
                <a:sym typeface="Verizon NHG DS"/>
              </a:rPr>
              <a:t>Accounts 21k  | ESN  280k</a:t>
            </a:r>
            <a:endParaRPr b="1" sz="10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t/>
            </a:r>
            <a:endParaRPr b="1" sz="900">
              <a:solidFill>
                <a:srgbClr val="0C58D3"/>
              </a:solidFill>
              <a:latin typeface="Verizon NHG DS"/>
              <a:ea typeface="Verizon NHG DS"/>
              <a:cs typeface="Verizon NHG DS"/>
              <a:sym typeface="Verizon NHG DS"/>
            </a:endParaRPr>
          </a:p>
          <a:p>
            <a:pPr indent="-78232" lvl="0" marL="54864" rtl="0" algn="ctr">
              <a:spcBef>
                <a:spcPts val="0"/>
              </a:spcBef>
              <a:spcAft>
                <a:spcPts val="0"/>
              </a:spcAft>
              <a:buClr>
                <a:srgbClr val="0C58D3"/>
              </a:buClr>
              <a:buSzPts val="800"/>
              <a:buFont typeface="Verizon NHG TX"/>
              <a:buChar char="●"/>
            </a:pPr>
            <a:r>
              <a:rPr lang="en" sz="800">
                <a:solidFill>
                  <a:srgbClr val="0C58D3"/>
                </a:solidFill>
                <a:latin typeface="Verizon NHG TX"/>
                <a:ea typeface="Verizon NHG TX"/>
                <a:cs typeface="Verizon NHG TX"/>
                <a:sym typeface="Verizon NHG TX"/>
              </a:rPr>
              <a:t>Multiple buckets for cleanup</a:t>
            </a:r>
            <a:endParaRPr b="1" sz="7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t/>
            </a:r>
            <a:endParaRPr b="1">
              <a:solidFill>
                <a:srgbClr val="0C58D3"/>
              </a:solidFill>
              <a:latin typeface="Verizon NHG DS"/>
              <a:ea typeface="Verizon NHG DS"/>
              <a:cs typeface="Verizon NHG DS"/>
              <a:sym typeface="Verizon NHG DS"/>
            </a:endParaRPr>
          </a:p>
        </p:txBody>
      </p:sp>
      <p:cxnSp>
        <p:nvCxnSpPr>
          <p:cNvPr id="572" name="Google Shape;572;p106"/>
          <p:cNvCxnSpPr>
            <a:stCxn id="570" idx="2"/>
            <a:endCxn id="571" idx="0"/>
          </p:cNvCxnSpPr>
          <p:nvPr/>
        </p:nvCxnSpPr>
        <p:spPr>
          <a:xfrm rot="5400000">
            <a:off x="2699441" y="152904"/>
            <a:ext cx="417600" cy="3149400"/>
          </a:xfrm>
          <a:prstGeom prst="bentConnector3">
            <a:avLst>
              <a:gd fmla="val 49988" name="adj1"/>
            </a:avLst>
          </a:prstGeom>
          <a:noFill/>
          <a:ln cap="flat" cmpd="sng" w="9525">
            <a:solidFill>
              <a:srgbClr val="999999"/>
            </a:solidFill>
            <a:prstDash val="solid"/>
            <a:round/>
            <a:headEnd len="med" w="med" type="none"/>
            <a:tailEnd len="med" w="med" type="none"/>
          </a:ln>
        </p:spPr>
      </p:cxnSp>
      <p:sp>
        <p:nvSpPr>
          <p:cNvPr id="573" name="Google Shape;573;p106"/>
          <p:cNvSpPr/>
          <p:nvPr/>
        </p:nvSpPr>
        <p:spPr>
          <a:xfrm>
            <a:off x="4243227" y="1936500"/>
            <a:ext cx="2068200" cy="832200"/>
          </a:xfrm>
          <a:prstGeom prst="roundRect">
            <a:avLst>
              <a:gd fmla="val 15019" name="adj"/>
            </a:avLst>
          </a:prstGeom>
          <a:solidFill>
            <a:schemeClr val="lt2"/>
          </a:solidFill>
          <a:ln cap="flat" cmpd="sng" w="9525">
            <a:solidFill>
              <a:schemeClr val="dk2"/>
            </a:solidFill>
            <a:prstDash val="solid"/>
            <a:round/>
            <a:headEnd len="sm" w="sm" type="none"/>
            <a:tailEnd len="sm" w="sm" type="none"/>
          </a:ln>
        </p:spPr>
        <p:txBody>
          <a:bodyPr anchorCtr="0" anchor="t" bIns="27425" lIns="0" spcFirstLastPara="1" rIns="0" wrap="square" tIns="27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Verizon NHG DS"/>
                <a:ea typeface="Verizon NHG DS"/>
                <a:cs typeface="Verizon NHG DS"/>
                <a:sym typeface="Verizon NHG DS"/>
              </a:rPr>
              <a:t>ESN in Reveal not in 1ERP</a:t>
            </a:r>
            <a:endParaRPr b="1" sz="1200">
              <a:solidFill>
                <a:schemeClr val="dk1"/>
              </a:solidFill>
              <a:latin typeface="Verizon NHG DS"/>
              <a:ea typeface="Verizon NHG DS"/>
              <a:cs typeface="Verizon NHG DS"/>
              <a:sym typeface="Verizon NHG DS"/>
            </a:endParaRPr>
          </a:p>
          <a:p>
            <a:pPr indent="0" lvl="0" marL="0" rtl="0" algn="ctr">
              <a:spcBef>
                <a:spcPts val="0"/>
              </a:spcBef>
              <a:spcAft>
                <a:spcPts val="0"/>
              </a:spcAft>
              <a:buNone/>
            </a:pPr>
            <a:r>
              <a:rPr b="1" lang="en" sz="1000">
                <a:solidFill>
                  <a:schemeClr val="dk1"/>
                </a:solidFill>
                <a:latin typeface="Verizon NHG DS"/>
                <a:ea typeface="Verizon NHG DS"/>
                <a:cs typeface="Verizon NHG DS"/>
                <a:sym typeface="Verizon NHG DS"/>
              </a:rPr>
              <a:t>Accounts 29.6K | ESNs 330K</a:t>
            </a:r>
            <a:br>
              <a:rPr lang="en" sz="900">
                <a:solidFill>
                  <a:schemeClr val="dk1"/>
                </a:solidFill>
                <a:latin typeface="Verizon NHG DS"/>
                <a:ea typeface="Verizon NHG DS"/>
                <a:cs typeface="Verizon NHG DS"/>
                <a:sym typeface="Verizon NHG DS"/>
              </a:rPr>
            </a:br>
            <a:endParaRPr sz="800">
              <a:solidFill>
                <a:schemeClr val="dk1"/>
              </a:solidFill>
              <a:latin typeface="Verizon NHG DS"/>
              <a:ea typeface="Verizon NHG DS"/>
              <a:cs typeface="Verizon NHG DS"/>
              <a:sym typeface="Verizon NHG DS"/>
            </a:endParaRPr>
          </a:p>
          <a:p>
            <a:pPr indent="-78232" lvl="0" marL="283464" rtl="0" algn="l">
              <a:spcBef>
                <a:spcPts val="0"/>
              </a:spcBef>
              <a:spcAft>
                <a:spcPts val="0"/>
              </a:spcAft>
              <a:buSzPts val="800"/>
              <a:buFont typeface="Verizon NHG TX"/>
              <a:buChar char="●"/>
            </a:pPr>
            <a:r>
              <a:rPr lang="en" sz="800">
                <a:latin typeface="Verizon NHG TX"/>
                <a:ea typeface="Verizon NHG TX"/>
                <a:cs typeface="Verizon NHG TX"/>
                <a:sym typeface="Verizon NHG TX"/>
              </a:rPr>
              <a:t>Need Business Alignment </a:t>
            </a:r>
            <a:endParaRPr sz="800">
              <a:latin typeface="Verizon NHG TX"/>
              <a:ea typeface="Verizon NHG TX"/>
              <a:cs typeface="Verizon NHG TX"/>
              <a:sym typeface="Verizon NHG TX"/>
            </a:endParaRPr>
          </a:p>
          <a:p>
            <a:pPr indent="-78232" lvl="0" marL="283464" rtl="0" algn="l">
              <a:spcBef>
                <a:spcPts val="0"/>
              </a:spcBef>
              <a:spcAft>
                <a:spcPts val="0"/>
              </a:spcAft>
              <a:buSzPts val="800"/>
              <a:buFont typeface="Verizon NHG TX"/>
              <a:buChar char="●"/>
            </a:pPr>
            <a:r>
              <a:rPr lang="en" sz="800">
                <a:latin typeface="Verizon NHG TX"/>
                <a:ea typeface="Verizon NHG TX"/>
                <a:cs typeface="Verizon NHG TX"/>
                <a:sym typeface="Verizon NHG TX"/>
              </a:rPr>
              <a:t>Billing Impacts - Increase in Bill</a:t>
            </a:r>
            <a:endParaRPr sz="800">
              <a:latin typeface="Verizon NHG TX"/>
              <a:ea typeface="Verizon NHG TX"/>
              <a:cs typeface="Verizon NHG TX"/>
              <a:sym typeface="Verizon NHG TX"/>
            </a:endParaRPr>
          </a:p>
          <a:p>
            <a:pPr indent="-73152" lvl="0" marL="329184" rtl="0" algn="ctr">
              <a:spcBef>
                <a:spcPts val="0"/>
              </a:spcBef>
              <a:spcAft>
                <a:spcPts val="0"/>
              </a:spcAft>
              <a:buNone/>
            </a:pPr>
            <a:r>
              <a:t/>
            </a:r>
            <a:endParaRPr b="1" sz="1100">
              <a:latin typeface="Verizon NHG DS"/>
              <a:ea typeface="Verizon NHG DS"/>
              <a:cs typeface="Verizon NHG DS"/>
              <a:sym typeface="Verizon NHG DS"/>
            </a:endParaRPr>
          </a:p>
        </p:txBody>
      </p:sp>
      <p:sp>
        <p:nvSpPr>
          <p:cNvPr id="574" name="Google Shape;574;p106"/>
          <p:cNvSpPr/>
          <p:nvPr/>
        </p:nvSpPr>
        <p:spPr>
          <a:xfrm>
            <a:off x="6476090" y="1936512"/>
            <a:ext cx="2135400" cy="832200"/>
          </a:xfrm>
          <a:prstGeom prst="roundRect">
            <a:avLst>
              <a:gd fmla="val 11279" name="adj"/>
            </a:avLst>
          </a:prstGeom>
          <a:solidFill>
            <a:schemeClr val="lt2"/>
          </a:solidFill>
          <a:ln cap="flat" cmpd="sng" w="9525">
            <a:solidFill>
              <a:schemeClr val="dk2"/>
            </a:solidFill>
            <a:prstDash val="solid"/>
            <a:round/>
            <a:headEnd len="sm" w="sm" type="none"/>
            <a:tailEnd len="sm" w="sm" type="none"/>
          </a:ln>
        </p:spPr>
        <p:txBody>
          <a:bodyPr anchorCtr="0" anchor="t" bIns="27425" lIns="0" spcFirstLastPara="1" rIns="0" wrap="square" tIns="27425">
            <a:noAutofit/>
          </a:bodyPr>
          <a:lstStyle/>
          <a:p>
            <a:pPr indent="0" lvl="0" marL="0" rtl="0" algn="ctr">
              <a:spcBef>
                <a:spcPts val="0"/>
              </a:spcBef>
              <a:spcAft>
                <a:spcPts val="0"/>
              </a:spcAft>
              <a:buNone/>
            </a:pPr>
            <a:r>
              <a:rPr b="1" lang="en" sz="1200">
                <a:solidFill>
                  <a:schemeClr val="dk1"/>
                </a:solidFill>
                <a:latin typeface="Verizon NHG DS"/>
                <a:ea typeface="Verizon NHG DS"/>
                <a:cs typeface="Verizon NHG DS"/>
                <a:sym typeface="Verizon NHG DS"/>
              </a:rPr>
              <a:t>ESN in 1ERP not in Reveal </a:t>
            </a:r>
            <a:r>
              <a:rPr b="1" lang="en" sz="1000">
                <a:solidFill>
                  <a:schemeClr val="dk1"/>
                </a:solidFill>
                <a:latin typeface="Verizon NHG DS"/>
                <a:ea typeface="Verizon NHG DS"/>
                <a:cs typeface="Verizon NHG DS"/>
                <a:sym typeface="Verizon NHG DS"/>
              </a:rPr>
              <a:t>Accounts 29K | ESNs 239K</a:t>
            </a:r>
            <a:endParaRPr b="1" sz="1000">
              <a:solidFill>
                <a:schemeClr val="dk1"/>
              </a:solidFill>
              <a:latin typeface="Verizon NHG DS"/>
              <a:ea typeface="Verizon NHG DS"/>
              <a:cs typeface="Verizon NHG DS"/>
              <a:sym typeface="Verizon NHG DS"/>
            </a:endParaRPr>
          </a:p>
          <a:p>
            <a:pPr indent="0" lvl="0" marL="0" rtl="0" algn="ctr">
              <a:spcBef>
                <a:spcPts val="0"/>
              </a:spcBef>
              <a:spcAft>
                <a:spcPts val="0"/>
              </a:spcAft>
              <a:buNone/>
            </a:pPr>
            <a:r>
              <a:t/>
            </a:r>
            <a:endParaRPr sz="900">
              <a:solidFill>
                <a:schemeClr val="dk1"/>
              </a:solidFill>
              <a:latin typeface="Verizon NHG DS"/>
              <a:ea typeface="Verizon NHG DS"/>
              <a:cs typeface="Verizon NHG DS"/>
              <a:sym typeface="Verizon NHG DS"/>
            </a:endParaRPr>
          </a:p>
          <a:p>
            <a:pPr indent="-78232" lvl="0" marL="512064" rtl="0" algn="l">
              <a:spcBef>
                <a:spcPts val="0"/>
              </a:spcBef>
              <a:spcAft>
                <a:spcPts val="0"/>
              </a:spcAft>
              <a:buSzPts val="800"/>
              <a:buFont typeface="Verizon NHG TX"/>
              <a:buChar char="●"/>
            </a:pPr>
            <a:r>
              <a:rPr lang="en" sz="800">
                <a:latin typeface="Verizon NHG TX"/>
                <a:ea typeface="Verizon NHG TX"/>
                <a:cs typeface="Verizon NHG TX"/>
                <a:sym typeface="Verizon NHG TX"/>
              </a:rPr>
              <a:t>Need Business Alignment </a:t>
            </a:r>
            <a:endParaRPr sz="800">
              <a:latin typeface="Verizon NHG TX"/>
              <a:ea typeface="Verizon NHG TX"/>
              <a:cs typeface="Verizon NHG TX"/>
              <a:sym typeface="Verizon NHG TX"/>
            </a:endParaRPr>
          </a:p>
          <a:p>
            <a:pPr indent="-78232" lvl="0" marL="512064" rtl="0" algn="l">
              <a:spcBef>
                <a:spcPts val="0"/>
              </a:spcBef>
              <a:spcAft>
                <a:spcPts val="0"/>
              </a:spcAft>
              <a:buSzPts val="800"/>
              <a:buFont typeface="Verizon NHG TX"/>
              <a:buChar char="●"/>
            </a:pPr>
            <a:r>
              <a:rPr lang="en" sz="800">
                <a:latin typeface="Verizon NHG TX"/>
                <a:ea typeface="Verizon NHG TX"/>
                <a:cs typeface="Verizon NHG TX"/>
                <a:sym typeface="Verizon NHG TX"/>
              </a:rPr>
              <a:t>Billing Impacts - Revenue loss</a:t>
            </a:r>
            <a:endParaRPr b="1" sz="1000">
              <a:latin typeface="Verizon NHG DS"/>
              <a:ea typeface="Verizon NHG DS"/>
              <a:cs typeface="Verizon NHG DS"/>
              <a:sym typeface="Verizon NHG DS"/>
            </a:endParaRPr>
          </a:p>
        </p:txBody>
      </p:sp>
      <p:cxnSp>
        <p:nvCxnSpPr>
          <p:cNvPr id="575" name="Google Shape;575;p106"/>
          <p:cNvCxnSpPr>
            <a:stCxn id="570" idx="2"/>
            <a:endCxn id="574" idx="0"/>
          </p:cNvCxnSpPr>
          <p:nvPr/>
        </p:nvCxnSpPr>
        <p:spPr>
          <a:xfrm flipH="1" rot="-5400000">
            <a:off x="5804591" y="197154"/>
            <a:ext cx="417600" cy="3060900"/>
          </a:xfrm>
          <a:prstGeom prst="bentConnector3">
            <a:avLst>
              <a:gd fmla="val 49989" name="adj1"/>
            </a:avLst>
          </a:prstGeom>
          <a:noFill/>
          <a:ln cap="flat" cmpd="sng" w="9525">
            <a:solidFill>
              <a:srgbClr val="999999"/>
            </a:solidFill>
            <a:prstDash val="solid"/>
            <a:round/>
            <a:headEnd len="med" w="med" type="none"/>
            <a:tailEnd len="med" w="med" type="none"/>
          </a:ln>
        </p:spPr>
      </p:cxnSp>
      <p:cxnSp>
        <p:nvCxnSpPr>
          <p:cNvPr id="576" name="Google Shape;576;p106"/>
          <p:cNvCxnSpPr/>
          <p:nvPr/>
        </p:nvCxnSpPr>
        <p:spPr>
          <a:xfrm flipH="1">
            <a:off x="5276410" y="1733931"/>
            <a:ext cx="1800" cy="192300"/>
          </a:xfrm>
          <a:prstGeom prst="straightConnector1">
            <a:avLst/>
          </a:prstGeom>
          <a:noFill/>
          <a:ln cap="flat" cmpd="sng" w="9525">
            <a:solidFill>
              <a:srgbClr val="999999"/>
            </a:solidFill>
            <a:prstDash val="solid"/>
            <a:round/>
            <a:headEnd len="med" w="med" type="none"/>
            <a:tailEnd len="med" w="med" type="none"/>
          </a:ln>
        </p:spPr>
      </p:cxnSp>
      <p:sp>
        <p:nvSpPr>
          <p:cNvPr id="577" name="Google Shape;577;p106"/>
          <p:cNvSpPr/>
          <p:nvPr/>
        </p:nvSpPr>
        <p:spPr>
          <a:xfrm>
            <a:off x="2348038" y="1936500"/>
            <a:ext cx="1711500" cy="830700"/>
          </a:xfrm>
          <a:prstGeom prst="roundRect">
            <a:avLst>
              <a:gd fmla="val 16667" name="adj"/>
            </a:avLst>
          </a:prstGeom>
          <a:solidFill>
            <a:schemeClr val="lt2"/>
          </a:solidFill>
          <a:ln cap="flat" cmpd="sng" w="9525">
            <a:solidFill>
              <a:schemeClr val="accent6"/>
            </a:solidFill>
            <a:prstDash val="solid"/>
            <a:round/>
            <a:headEnd len="sm" w="sm" type="none"/>
            <a:tailEnd len="sm" w="sm" type="none"/>
          </a:ln>
        </p:spPr>
        <p:txBody>
          <a:bodyPr anchorCtr="0" anchor="t" bIns="27425" lIns="0" spcFirstLastPara="1" rIns="0" wrap="square" tIns="27425">
            <a:noAutofit/>
          </a:bodyPr>
          <a:lstStyle/>
          <a:p>
            <a:pPr indent="0" lvl="0" marL="0" marR="0" rtl="0" algn="ctr">
              <a:lnSpc>
                <a:spcPct val="100000"/>
              </a:lnSpc>
              <a:spcBef>
                <a:spcPts val="0"/>
              </a:spcBef>
              <a:spcAft>
                <a:spcPts val="0"/>
              </a:spcAft>
              <a:buNone/>
            </a:pPr>
            <a:r>
              <a:rPr b="1" lang="en" sz="1200">
                <a:solidFill>
                  <a:srgbClr val="0C58D3"/>
                </a:solidFill>
                <a:latin typeface="Verizon NHG DS"/>
                <a:ea typeface="Verizon NHG DS"/>
                <a:cs typeface="Verizon NHG DS"/>
                <a:sym typeface="Verizon NHG DS"/>
              </a:rPr>
              <a:t>ESN Qty Mismatch</a:t>
            </a:r>
            <a:endParaRPr b="1" sz="12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rPr b="1" lang="en" sz="1000">
                <a:solidFill>
                  <a:srgbClr val="0C58D3"/>
                </a:solidFill>
                <a:latin typeface="Verizon NHG DS"/>
                <a:ea typeface="Verizon NHG DS"/>
                <a:cs typeface="Verizon NHG DS"/>
                <a:sym typeface="Verizon NHG DS"/>
              </a:rPr>
              <a:t>Accounts 20K</a:t>
            </a:r>
            <a:endParaRPr b="1" sz="800">
              <a:solidFill>
                <a:srgbClr val="0C58D3"/>
              </a:solidFill>
              <a:latin typeface="Verizon NHG DS"/>
              <a:ea typeface="Verizon NHG DS"/>
              <a:cs typeface="Verizon NHG DS"/>
              <a:sym typeface="Verizon NHG DS"/>
            </a:endParaRPr>
          </a:p>
          <a:p>
            <a:pPr indent="0" lvl="0" marL="0" rtl="0" algn="l">
              <a:spcBef>
                <a:spcPts val="0"/>
              </a:spcBef>
              <a:spcAft>
                <a:spcPts val="0"/>
              </a:spcAft>
              <a:buNone/>
            </a:pPr>
            <a:r>
              <a:t/>
            </a:r>
            <a:endParaRPr b="1" sz="700">
              <a:solidFill>
                <a:srgbClr val="0C58D3"/>
              </a:solidFill>
              <a:latin typeface="Verizon NHG DS"/>
              <a:ea typeface="Verizon NHG DS"/>
              <a:cs typeface="Verizon NHG DS"/>
              <a:sym typeface="Verizon NHG DS"/>
            </a:endParaRPr>
          </a:p>
          <a:p>
            <a:pPr indent="-78232" lvl="0" marL="146304" rtl="0" algn="l">
              <a:spcBef>
                <a:spcPts val="0"/>
              </a:spcBef>
              <a:spcAft>
                <a:spcPts val="0"/>
              </a:spcAft>
              <a:buClr>
                <a:srgbClr val="0C58D3"/>
              </a:buClr>
              <a:buSzPts val="800"/>
              <a:buFont typeface="Verizon NHG DS"/>
              <a:buChar char="●"/>
            </a:pPr>
            <a:r>
              <a:rPr lang="en" sz="800">
                <a:solidFill>
                  <a:srgbClr val="0C58D3"/>
                </a:solidFill>
                <a:latin typeface="Verizon NHG DS"/>
                <a:ea typeface="Verizon NHG DS"/>
                <a:cs typeface="Verizon NHG DS"/>
                <a:sym typeface="Verizon NHG DS"/>
              </a:rPr>
              <a:t> RPA BOT to update qty </a:t>
            </a:r>
            <a:endParaRPr sz="800">
              <a:solidFill>
                <a:srgbClr val="0C58D3"/>
              </a:solidFill>
              <a:latin typeface="Verizon NHG DS"/>
              <a:ea typeface="Verizon NHG DS"/>
              <a:cs typeface="Verizon NHG DS"/>
              <a:sym typeface="Verizon NHG DS"/>
            </a:endParaRPr>
          </a:p>
          <a:p>
            <a:pPr indent="-27432" lvl="0" marL="54864" rtl="0" algn="l">
              <a:spcBef>
                <a:spcPts val="0"/>
              </a:spcBef>
              <a:spcAft>
                <a:spcPts val="0"/>
              </a:spcAft>
              <a:buNone/>
            </a:pPr>
            <a:r>
              <a:rPr lang="en" sz="900">
                <a:solidFill>
                  <a:schemeClr val="dk1"/>
                </a:solidFill>
                <a:latin typeface="Verizon NHG DS"/>
                <a:ea typeface="Verizon NHG DS"/>
                <a:cs typeface="Verizon NHG DS"/>
                <a:sym typeface="Verizon NHG DS"/>
              </a:rPr>
              <a:t> </a:t>
            </a:r>
            <a:endParaRPr sz="900">
              <a:solidFill>
                <a:schemeClr val="dk1"/>
              </a:solidFill>
              <a:latin typeface="Verizon NHG DS"/>
              <a:ea typeface="Verizon NHG DS"/>
              <a:cs typeface="Verizon NHG DS"/>
              <a:sym typeface="Verizon NHG DS"/>
            </a:endParaRPr>
          </a:p>
        </p:txBody>
      </p:sp>
      <p:cxnSp>
        <p:nvCxnSpPr>
          <p:cNvPr id="578" name="Google Shape;578;p106"/>
          <p:cNvCxnSpPr/>
          <p:nvPr/>
        </p:nvCxnSpPr>
        <p:spPr>
          <a:xfrm flipH="1">
            <a:off x="3197339" y="1733931"/>
            <a:ext cx="1800" cy="192300"/>
          </a:xfrm>
          <a:prstGeom prst="straightConnector1">
            <a:avLst/>
          </a:prstGeom>
          <a:noFill/>
          <a:ln cap="flat" cmpd="sng" w="9525">
            <a:solidFill>
              <a:srgbClr val="999999"/>
            </a:solidFill>
            <a:prstDash val="solid"/>
            <a:round/>
            <a:headEnd len="med" w="med" type="none"/>
            <a:tailEnd len="med" w="med" type="none"/>
          </a:ln>
        </p:spPr>
      </p:cxnSp>
      <p:sp>
        <p:nvSpPr>
          <p:cNvPr id="579" name="Google Shape;579;p106"/>
          <p:cNvSpPr/>
          <p:nvPr/>
        </p:nvSpPr>
        <p:spPr>
          <a:xfrm>
            <a:off x="5900900" y="3444475"/>
            <a:ext cx="2557200" cy="711300"/>
          </a:xfrm>
          <a:prstGeom prst="roundRect">
            <a:avLst>
              <a:gd fmla="val 16667" name="adj"/>
            </a:avLst>
          </a:prstGeom>
          <a:solidFill>
            <a:schemeClr val="lt2"/>
          </a:solidFill>
          <a:ln cap="flat" cmpd="sng" w="9525">
            <a:solidFill>
              <a:schemeClr val="accent6"/>
            </a:solidFill>
            <a:prstDash val="solid"/>
            <a:round/>
            <a:headEnd len="sm" w="sm" type="none"/>
            <a:tailEnd len="sm" w="sm" type="none"/>
          </a:ln>
        </p:spPr>
        <p:txBody>
          <a:bodyPr anchorCtr="0" anchor="t" bIns="91425" lIns="0" spcFirstLastPara="1" rIns="0" wrap="square" tIns="27425">
            <a:noAutofit/>
          </a:bodyPr>
          <a:lstStyle/>
          <a:p>
            <a:pPr indent="-73152" lvl="0" marL="73152" rtl="0" algn="ctr">
              <a:spcBef>
                <a:spcPts val="0"/>
              </a:spcBef>
              <a:spcAft>
                <a:spcPts val="0"/>
              </a:spcAft>
              <a:buClr>
                <a:schemeClr val="dk1"/>
              </a:buClr>
              <a:buSzPts val="1100"/>
              <a:buFont typeface="Arial"/>
              <a:buNone/>
            </a:pPr>
            <a:r>
              <a:rPr b="1" lang="en" sz="1000">
                <a:solidFill>
                  <a:srgbClr val="0C58D3"/>
                </a:solidFill>
                <a:latin typeface="Verizon NHG DS"/>
                <a:ea typeface="Verizon NHG DS"/>
                <a:cs typeface="Verizon NHG DS"/>
                <a:sym typeface="Verizon NHG DS"/>
              </a:rPr>
              <a:t>Reveal - Active &amp; 1ERP-Deactivated</a:t>
            </a:r>
            <a:endParaRPr b="1" sz="10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rPr b="1" lang="en" sz="800">
                <a:solidFill>
                  <a:srgbClr val="0C58D3"/>
                </a:solidFill>
                <a:latin typeface="Verizon NHG DS"/>
                <a:ea typeface="Verizon NHG DS"/>
                <a:cs typeface="Verizon NHG DS"/>
                <a:sym typeface="Verizon NHG DS"/>
              </a:rPr>
              <a:t>Accounts 711 | ESNs 2.5K</a:t>
            </a:r>
            <a:endParaRPr b="1" sz="8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t/>
            </a:r>
            <a:endParaRPr b="1" sz="600">
              <a:solidFill>
                <a:srgbClr val="0C58D3"/>
              </a:solidFill>
              <a:latin typeface="Verizon NHG DS"/>
              <a:ea typeface="Verizon NHG DS"/>
              <a:cs typeface="Verizon NHG DS"/>
              <a:sym typeface="Verizon NHG DS"/>
            </a:endParaRPr>
          </a:p>
          <a:p>
            <a:pPr indent="-71882" lvl="0" marL="512064" rtl="0" algn="l">
              <a:spcBef>
                <a:spcPts val="0"/>
              </a:spcBef>
              <a:spcAft>
                <a:spcPts val="0"/>
              </a:spcAft>
              <a:buClr>
                <a:srgbClr val="0C58D3"/>
              </a:buClr>
              <a:buSzPts val="700"/>
              <a:buFont typeface="Verizon NHG TX"/>
              <a:buChar char="●"/>
            </a:pPr>
            <a:r>
              <a:rPr lang="en" sz="700">
                <a:solidFill>
                  <a:srgbClr val="0C58D3"/>
                </a:solidFill>
                <a:latin typeface="Verizon NHG TX"/>
                <a:ea typeface="Verizon NHG TX"/>
                <a:cs typeface="Verizon NHG TX"/>
                <a:sym typeface="Verizon NHG TX"/>
              </a:rPr>
              <a:t>Need Business Alignment </a:t>
            </a:r>
            <a:endParaRPr sz="700">
              <a:solidFill>
                <a:srgbClr val="0C58D3"/>
              </a:solidFill>
              <a:latin typeface="Verizon NHG TX"/>
              <a:ea typeface="Verizon NHG TX"/>
              <a:cs typeface="Verizon NHG TX"/>
              <a:sym typeface="Verizon NHG TX"/>
            </a:endParaRPr>
          </a:p>
          <a:p>
            <a:pPr indent="-71882" lvl="0" marL="512064" rtl="0" algn="l">
              <a:spcBef>
                <a:spcPts val="0"/>
              </a:spcBef>
              <a:spcAft>
                <a:spcPts val="0"/>
              </a:spcAft>
              <a:buClr>
                <a:srgbClr val="0C58D3"/>
              </a:buClr>
              <a:buSzPts val="700"/>
              <a:buFont typeface="Verizon NHG TX"/>
              <a:buChar char="●"/>
            </a:pPr>
            <a:r>
              <a:rPr lang="en" sz="700">
                <a:solidFill>
                  <a:srgbClr val="0C58D3"/>
                </a:solidFill>
                <a:latin typeface="Verizon NHG TX"/>
                <a:ea typeface="Verizon NHG TX"/>
                <a:cs typeface="Verizon NHG TX"/>
                <a:sym typeface="Verizon NHG TX"/>
              </a:rPr>
              <a:t>Billing Impacts - Revenue loss</a:t>
            </a:r>
            <a:endParaRPr b="1" sz="900">
              <a:solidFill>
                <a:srgbClr val="0C58D3"/>
              </a:solidFill>
              <a:latin typeface="Verizon NHG DS"/>
              <a:ea typeface="Verizon NHG DS"/>
              <a:cs typeface="Verizon NHG DS"/>
              <a:sym typeface="Verizon NHG DS"/>
            </a:endParaRPr>
          </a:p>
        </p:txBody>
      </p:sp>
      <p:sp>
        <p:nvSpPr>
          <p:cNvPr id="580" name="Google Shape;580;p106"/>
          <p:cNvSpPr/>
          <p:nvPr/>
        </p:nvSpPr>
        <p:spPr>
          <a:xfrm>
            <a:off x="457350" y="3482846"/>
            <a:ext cx="2361900" cy="711300"/>
          </a:xfrm>
          <a:prstGeom prst="roundRect">
            <a:avLst>
              <a:gd fmla="val 16667" name="adj"/>
            </a:avLst>
          </a:prstGeom>
          <a:solidFill>
            <a:schemeClr val="lt2"/>
          </a:solidFill>
          <a:ln cap="flat" cmpd="sng" w="9525">
            <a:solidFill>
              <a:schemeClr val="accent6"/>
            </a:solidFill>
            <a:prstDash val="solid"/>
            <a:round/>
            <a:headEnd len="sm" w="sm" type="none"/>
            <a:tailEnd len="sm" w="sm" type="none"/>
          </a:ln>
        </p:spPr>
        <p:txBody>
          <a:bodyPr anchorCtr="0" anchor="t" bIns="91425" lIns="0" spcFirstLastPara="1" rIns="0" wrap="square" tIns="27425">
            <a:noAutofit/>
          </a:bodyPr>
          <a:lstStyle/>
          <a:p>
            <a:pPr indent="-73152" lvl="0" marL="73152" rtl="0" algn="ctr">
              <a:spcBef>
                <a:spcPts val="0"/>
              </a:spcBef>
              <a:spcAft>
                <a:spcPts val="0"/>
              </a:spcAft>
              <a:buClr>
                <a:schemeClr val="dk1"/>
              </a:buClr>
              <a:buSzPts val="1100"/>
              <a:buFont typeface="Arial"/>
              <a:buNone/>
            </a:pPr>
            <a:r>
              <a:rPr b="1" lang="en" sz="1000">
                <a:solidFill>
                  <a:srgbClr val="0C58D3"/>
                </a:solidFill>
                <a:latin typeface="Verizon NHG DS"/>
                <a:ea typeface="Verizon NHG DS"/>
                <a:cs typeface="Verizon NHG DS"/>
                <a:sym typeface="Verizon NHG DS"/>
              </a:rPr>
              <a:t>1ERP-Shipped</a:t>
            </a:r>
            <a:endParaRPr b="1" sz="10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rPr b="1" lang="en" sz="800">
                <a:solidFill>
                  <a:srgbClr val="0C58D3"/>
                </a:solidFill>
                <a:latin typeface="Verizon NHG DS"/>
                <a:ea typeface="Verizon NHG DS"/>
                <a:cs typeface="Verizon NHG DS"/>
                <a:sym typeface="Verizon NHG DS"/>
              </a:rPr>
              <a:t>Accounts 18K | ESNs 84K</a:t>
            </a:r>
            <a:endParaRPr b="1" sz="8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t/>
            </a:r>
            <a:endParaRPr sz="600">
              <a:solidFill>
                <a:srgbClr val="0C58D3"/>
              </a:solidFill>
              <a:latin typeface="Verizon NHG DS"/>
              <a:ea typeface="Verizon NHG DS"/>
              <a:cs typeface="Verizon NHG DS"/>
              <a:sym typeface="Verizon NHG DS"/>
            </a:endParaRPr>
          </a:p>
          <a:p>
            <a:pPr indent="-78232" lvl="0" marL="329184" rtl="0" algn="l">
              <a:spcBef>
                <a:spcPts val="0"/>
              </a:spcBef>
              <a:spcAft>
                <a:spcPts val="0"/>
              </a:spcAft>
              <a:buClr>
                <a:srgbClr val="0C58D3"/>
              </a:buClr>
              <a:buSzPts val="800"/>
              <a:buFont typeface="Verizon NHG DS"/>
              <a:buChar char="●"/>
            </a:pPr>
            <a:r>
              <a:rPr lang="en" sz="800">
                <a:solidFill>
                  <a:srgbClr val="0C58D3"/>
                </a:solidFill>
                <a:latin typeface="Verizon NHG DS"/>
                <a:ea typeface="Verizon NHG DS"/>
                <a:cs typeface="Verizon NHG DS"/>
                <a:sym typeface="Verizon NHG DS"/>
              </a:rPr>
              <a:t>Automate scripts to resolve status</a:t>
            </a:r>
            <a:br>
              <a:rPr lang="en" sz="800">
                <a:solidFill>
                  <a:srgbClr val="0C58D3"/>
                </a:solidFill>
                <a:latin typeface="Verizon NHG DS"/>
                <a:ea typeface="Verizon NHG DS"/>
                <a:cs typeface="Verizon NHG DS"/>
                <a:sym typeface="Verizon NHG DS"/>
              </a:rPr>
            </a:br>
            <a:r>
              <a:rPr lang="en" sz="800">
                <a:solidFill>
                  <a:srgbClr val="0C58D3"/>
                </a:solidFill>
                <a:latin typeface="Verizon NHG DS"/>
                <a:ea typeface="Verizon NHG DS"/>
                <a:cs typeface="Verizon NHG DS"/>
                <a:sym typeface="Verizon NHG DS"/>
              </a:rPr>
              <a:t>mismatch in 1ERP</a:t>
            </a:r>
            <a:endParaRPr sz="900">
              <a:solidFill>
                <a:srgbClr val="0C58D3"/>
              </a:solidFill>
              <a:latin typeface="Verizon NHG DS"/>
              <a:ea typeface="Verizon NHG DS"/>
              <a:cs typeface="Verizon NHG DS"/>
              <a:sym typeface="Verizon NHG DS"/>
            </a:endParaRPr>
          </a:p>
        </p:txBody>
      </p:sp>
      <p:sp>
        <p:nvSpPr>
          <p:cNvPr id="581" name="Google Shape;581;p106"/>
          <p:cNvSpPr/>
          <p:nvPr/>
        </p:nvSpPr>
        <p:spPr>
          <a:xfrm>
            <a:off x="3155125" y="3482847"/>
            <a:ext cx="2409900" cy="711300"/>
          </a:xfrm>
          <a:prstGeom prst="roundRect">
            <a:avLst>
              <a:gd fmla="val 16667" name="adj"/>
            </a:avLst>
          </a:prstGeom>
          <a:solidFill>
            <a:schemeClr val="lt2"/>
          </a:solidFill>
          <a:ln cap="flat" cmpd="sng" w="9525">
            <a:solidFill>
              <a:schemeClr val="accent6"/>
            </a:solidFill>
            <a:prstDash val="solid"/>
            <a:round/>
            <a:headEnd len="sm" w="sm" type="none"/>
            <a:tailEnd len="sm" w="sm" type="none"/>
          </a:ln>
        </p:spPr>
        <p:txBody>
          <a:bodyPr anchorCtr="0" anchor="t" bIns="27425" lIns="0" spcFirstLastPara="1" rIns="0" wrap="square" tIns="27425">
            <a:noAutofit/>
          </a:bodyPr>
          <a:lstStyle/>
          <a:p>
            <a:pPr indent="-73152" lvl="0" marL="73152" rtl="0" algn="ctr">
              <a:spcBef>
                <a:spcPts val="0"/>
              </a:spcBef>
              <a:spcAft>
                <a:spcPts val="0"/>
              </a:spcAft>
              <a:buNone/>
            </a:pPr>
            <a:r>
              <a:rPr b="1" lang="en" sz="1000">
                <a:solidFill>
                  <a:srgbClr val="0C58D3"/>
                </a:solidFill>
                <a:latin typeface="Verizon NHG DS"/>
                <a:ea typeface="Verizon NHG DS"/>
                <a:cs typeface="Verizon NHG DS"/>
                <a:sym typeface="Verizon NHG DS"/>
              </a:rPr>
              <a:t>1ERP- Active</a:t>
            </a:r>
            <a:endParaRPr b="1" sz="10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rPr b="1" lang="en" sz="800">
                <a:solidFill>
                  <a:srgbClr val="0C58D3"/>
                </a:solidFill>
                <a:latin typeface="Verizon NHG DS"/>
                <a:ea typeface="Verizon NHG DS"/>
                <a:cs typeface="Verizon NHG DS"/>
                <a:sym typeface="Verizon NHG DS"/>
              </a:rPr>
              <a:t>Accounts 2.8K| 26K ESNs </a:t>
            </a:r>
            <a:endParaRPr b="1" sz="800">
              <a:solidFill>
                <a:srgbClr val="0C58D3"/>
              </a:solidFill>
              <a:latin typeface="Verizon NHG DS"/>
              <a:ea typeface="Verizon NHG DS"/>
              <a:cs typeface="Verizon NHG DS"/>
              <a:sym typeface="Verizon NHG DS"/>
            </a:endParaRPr>
          </a:p>
          <a:p>
            <a:pPr indent="0" lvl="0" marL="0" rtl="0" algn="ctr">
              <a:spcBef>
                <a:spcPts val="0"/>
              </a:spcBef>
              <a:spcAft>
                <a:spcPts val="0"/>
              </a:spcAft>
              <a:buNone/>
            </a:pPr>
            <a:r>
              <a:t/>
            </a:r>
            <a:endParaRPr b="1" sz="700">
              <a:solidFill>
                <a:srgbClr val="0C58D3"/>
              </a:solidFill>
              <a:latin typeface="Verizon NHG DS"/>
              <a:ea typeface="Verizon NHG DS"/>
              <a:cs typeface="Verizon NHG DS"/>
              <a:sym typeface="Verizon NHG DS"/>
            </a:endParaRPr>
          </a:p>
          <a:p>
            <a:pPr indent="-71882" lvl="0" marL="146304" rtl="0" algn="l">
              <a:spcBef>
                <a:spcPts val="0"/>
              </a:spcBef>
              <a:spcAft>
                <a:spcPts val="0"/>
              </a:spcAft>
              <a:buClr>
                <a:srgbClr val="0C58D3"/>
              </a:buClr>
              <a:buSzPts val="700"/>
              <a:buFont typeface="Verizon NHG TX"/>
              <a:buChar char="●"/>
            </a:pPr>
            <a:r>
              <a:rPr lang="en" sz="700">
                <a:solidFill>
                  <a:srgbClr val="0C58D3"/>
                </a:solidFill>
                <a:latin typeface="Verizon NHG TX"/>
                <a:ea typeface="Verizon NHG TX"/>
                <a:cs typeface="Verizon NHG TX"/>
                <a:sym typeface="Verizon NHG TX"/>
              </a:rPr>
              <a:t>Automatic scripts to update status in 1ERP</a:t>
            </a:r>
            <a:endParaRPr sz="700">
              <a:solidFill>
                <a:srgbClr val="0C58D3"/>
              </a:solidFill>
              <a:latin typeface="Verizon NHG TX"/>
              <a:ea typeface="Verizon NHG TX"/>
              <a:cs typeface="Verizon NHG TX"/>
              <a:sym typeface="Verizon NHG TX"/>
            </a:endParaRPr>
          </a:p>
          <a:p>
            <a:pPr indent="-71882" lvl="0" marL="146304" rtl="0" algn="l">
              <a:spcBef>
                <a:spcPts val="0"/>
              </a:spcBef>
              <a:spcAft>
                <a:spcPts val="0"/>
              </a:spcAft>
              <a:buClr>
                <a:srgbClr val="0C58D3"/>
              </a:buClr>
              <a:buSzPts val="700"/>
              <a:buFont typeface="Verizon NHG TX"/>
              <a:buChar char="●"/>
            </a:pPr>
            <a:r>
              <a:rPr lang="en" sz="700">
                <a:solidFill>
                  <a:srgbClr val="0C58D3"/>
                </a:solidFill>
                <a:latin typeface="Verizon NHG TX"/>
                <a:ea typeface="Verizon NHG TX"/>
                <a:cs typeface="Verizon NHG TX"/>
                <a:sym typeface="Verizon NHG TX"/>
              </a:rPr>
              <a:t>Pending business sign-off </a:t>
            </a:r>
            <a:endParaRPr b="1" sz="900">
              <a:solidFill>
                <a:srgbClr val="0C58D3"/>
              </a:solidFill>
              <a:latin typeface="Verizon NHG DS"/>
              <a:ea typeface="Verizon NHG DS"/>
              <a:cs typeface="Verizon NHG DS"/>
              <a:sym typeface="Verizon NHG DS"/>
            </a:endParaRPr>
          </a:p>
        </p:txBody>
      </p:sp>
      <p:cxnSp>
        <p:nvCxnSpPr>
          <p:cNvPr id="582" name="Google Shape;582;p106"/>
          <p:cNvCxnSpPr/>
          <p:nvPr/>
        </p:nvCxnSpPr>
        <p:spPr>
          <a:xfrm>
            <a:off x="1638300" y="2793900"/>
            <a:ext cx="0" cy="711300"/>
          </a:xfrm>
          <a:prstGeom prst="straightConnector1">
            <a:avLst/>
          </a:prstGeom>
          <a:noFill/>
          <a:ln cap="flat" cmpd="sng" w="9525">
            <a:solidFill>
              <a:srgbClr val="999999"/>
            </a:solidFill>
            <a:prstDash val="solid"/>
            <a:round/>
            <a:headEnd len="med" w="med" type="none"/>
            <a:tailEnd len="med" w="med" type="none"/>
          </a:ln>
        </p:spPr>
      </p:cxnSp>
      <p:cxnSp>
        <p:nvCxnSpPr>
          <p:cNvPr id="583" name="Google Shape;583;p106"/>
          <p:cNvCxnSpPr/>
          <p:nvPr/>
        </p:nvCxnSpPr>
        <p:spPr>
          <a:xfrm>
            <a:off x="4360075" y="3240625"/>
            <a:ext cx="0" cy="240300"/>
          </a:xfrm>
          <a:prstGeom prst="straightConnector1">
            <a:avLst/>
          </a:prstGeom>
          <a:noFill/>
          <a:ln cap="flat" cmpd="sng" w="9525">
            <a:solidFill>
              <a:srgbClr val="999999"/>
            </a:solidFill>
            <a:prstDash val="solid"/>
            <a:round/>
            <a:headEnd len="med" w="med" type="none"/>
            <a:tailEnd len="med" w="med" type="none"/>
          </a:ln>
        </p:spPr>
      </p:cxnSp>
      <p:cxnSp>
        <p:nvCxnSpPr>
          <p:cNvPr id="584" name="Google Shape;584;p106"/>
          <p:cNvCxnSpPr/>
          <p:nvPr/>
        </p:nvCxnSpPr>
        <p:spPr>
          <a:xfrm>
            <a:off x="1633600" y="3240625"/>
            <a:ext cx="5364000" cy="0"/>
          </a:xfrm>
          <a:prstGeom prst="straightConnector1">
            <a:avLst/>
          </a:prstGeom>
          <a:noFill/>
          <a:ln cap="flat" cmpd="sng" w="9525">
            <a:solidFill>
              <a:srgbClr val="999999"/>
            </a:solidFill>
            <a:prstDash val="solid"/>
            <a:round/>
            <a:headEnd len="med" w="med" type="none"/>
            <a:tailEnd len="med" w="med" type="none"/>
          </a:ln>
        </p:spPr>
      </p:cxnSp>
      <p:cxnSp>
        <p:nvCxnSpPr>
          <p:cNvPr id="585" name="Google Shape;585;p106"/>
          <p:cNvCxnSpPr/>
          <p:nvPr/>
        </p:nvCxnSpPr>
        <p:spPr>
          <a:xfrm>
            <a:off x="6997600" y="3238825"/>
            <a:ext cx="6600" cy="243900"/>
          </a:xfrm>
          <a:prstGeom prst="straightConnector1">
            <a:avLst/>
          </a:prstGeom>
          <a:noFill/>
          <a:ln cap="flat" cmpd="sng" w="9525">
            <a:solidFill>
              <a:srgbClr val="999999"/>
            </a:solidFill>
            <a:prstDash val="solid"/>
            <a:round/>
            <a:headEnd len="med" w="med" type="none"/>
            <a:tailEnd len="med" w="med" type="none"/>
          </a:ln>
        </p:spPr>
      </p:cxnSp>
      <p:sp>
        <p:nvSpPr>
          <p:cNvPr id="586" name="Google Shape;586;p106"/>
          <p:cNvSpPr/>
          <p:nvPr/>
        </p:nvSpPr>
        <p:spPr>
          <a:xfrm>
            <a:off x="5039650" y="2724025"/>
            <a:ext cx="1341300" cy="338700"/>
          </a:xfrm>
          <a:prstGeom prst="roundRect">
            <a:avLst>
              <a:gd fmla="val 16667" name="adj"/>
            </a:avLst>
          </a:prstGeom>
          <a:solidFill>
            <a:srgbClr val="DFE4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80000"/>
                </a:solidFill>
                <a:latin typeface="Verizon NHG DS"/>
                <a:ea typeface="Verizon NHG DS"/>
                <a:cs typeface="Verizon NHG DS"/>
                <a:sym typeface="Verizon NHG DS"/>
              </a:rPr>
              <a:t>Anil gathering volume for decision on path forward.</a:t>
            </a:r>
            <a:endParaRPr sz="800">
              <a:latin typeface="Verizon NHG DS"/>
              <a:ea typeface="Verizon NHG DS"/>
              <a:cs typeface="Verizon NHG DS"/>
              <a:sym typeface="Verizon NHG DS"/>
            </a:endParaRPr>
          </a:p>
        </p:txBody>
      </p:sp>
      <p:sp>
        <p:nvSpPr>
          <p:cNvPr id="587" name="Google Shape;587;p106"/>
          <p:cNvSpPr/>
          <p:nvPr/>
        </p:nvSpPr>
        <p:spPr>
          <a:xfrm>
            <a:off x="7602400" y="2671975"/>
            <a:ext cx="1341300" cy="338700"/>
          </a:xfrm>
          <a:prstGeom prst="roundRect">
            <a:avLst>
              <a:gd fmla="val 16667" name="adj"/>
            </a:avLst>
          </a:prstGeom>
          <a:solidFill>
            <a:srgbClr val="DFE4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80000"/>
                </a:solidFill>
                <a:latin typeface="Verizon NHG DS"/>
                <a:ea typeface="Verizon NHG DS"/>
                <a:cs typeface="Verizon NHG DS"/>
                <a:sym typeface="Verizon NHG DS"/>
              </a:rPr>
              <a:t>Anil gathering volume for decision on path forward.</a:t>
            </a:r>
            <a:endParaRPr sz="800">
              <a:latin typeface="Verizon NHG DS"/>
              <a:ea typeface="Verizon NHG DS"/>
              <a:cs typeface="Verizon NHG DS"/>
              <a:sym typeface="Verizon NHG DS"/>
            </a:endParaRPr>
          </a:p>
        </p:txBody>
      </p:sp>
      <p:sp>
        <p:nvSpPr>
          <p:cNvPr id="588" name="Google Shape;588;p106"/>
          <p:cNvSpPr/>
          <p:nvPr/>
        </p:nvSpPr>
        <p:spPr>
          <a:xfrm>
            <a:off x="7388950" y="4116900"/>
            <a:ext cx="1341300" cy="338700"/>
          </a:xfrm>
          <a:prstGeom prst="roundRect">
            <a:avLst>
              <a:gd fmla="val 16667" name="adj"/>
            </a:avLst>
          </a:prstGeom>
          <a:solidFill>
            <a:srgbClr val="DFE4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80000"/>
                </a:solidFill>
                <a:latin typeface="Verizon NHG DS"/>
                <a:ea typeface="Verizon NHG DS"/>
                <a:cs typeface="Verizon NHG DS"/>
                <a:sym typeface="Verizon NHG DS"/>
              </a:rPr>
              <a:t>Chris Whitman requested no action</a:t>
            </a:r>
            <a:endParaRPr sz="800">
              <a:solidFill>
                <a:srgbClr val="980000"/>
              </a:solidFill>
              <a:latin typeface="Verizon NHG DS"/>
              <a:ea typeface="Verizon NHG DS"/>
              <a:cs typeface="Verizon NHG DS"/>
              <a:sym typeface="Verizon NHG DS"/>
            </a:endParaRPr>
          </a:p>
        </p:txBody>
      </p:sp>
      <p:sp>
        <p:nvSpPr>
          <p:cNvPr id="589" name="Google Shape;589;p106"/>
          <p:cNvSpPr/>
          <p:nvPr/>
        </p:nvSpPr>
        <p:spPr>
          <a:xfrm>
            <a:off x="4510325" y="4064850"/>
            <a:ext cx="1341300" cy="338700"/>
          </a:xfrm>
          <a:prstGeom prst="roundRect">
            <a:avLst>
              <a:gd fmla="val 16667" name="adj"/>
            </a:avLst>
          </a:prstGeom>
          <a:solidFill>
            <a:srgbClr val="DFE4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80000"/>
                </a:solidFill>
                <a:latin typeface="Verizon NHG DS"/>
                <a:ea typeface="Verizon NHG DS"/>
                <a:cs typeface="Verizon NHG DS"/>
                <a:sym typeface="Verizon NHG DS"/>
              </a:rPr>
              <a:t>Chris Whitman requested no action</a:t>
            </a:r>
            <a:endParaRPr sz="800">
              <a:solidFill>
                <a:srgbClr val="980000"/>
              </a:solidFill>
              <a:latin typeface="Verizon NHG DS"/>
              <a:ea typeface="Verizon NHG DS"/>
              <a:cs typeface="Verizon NHG DS"/>
              <a:sym typeface="Verizon NHG DS"/>
            </a:endParaRPr>
          </a:p>
        </p:txBody>
      </p:sp>
      <p:sp>
        <p:nvSpPr>
          <p:cNvPr id="590" name="Google Shape;590;p106"/>
          <p:cNvSpPr/>
          <p:nvPr/>
        </p:nvSpPr>
        <p:spPr>
          <a:xfrm>
            <a:off x="1543038" y="4155775"/>
            <a:ext cx="1341300" cy="338700"/>
          </a:xfrm>
          <a:prstGeom prst="roundRect">
            <a:avLst>
              <a:gd fmla="val 16667" name="adj"/>
            </a:avLst>
          </a:prstGeom>
          <a:solidFill>
            <a:srgbClr val="DFE4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80000"/>
                </a:solidFill>
                <a:latin typeface="Verizon NHG DS"/>
                <a:ea typeface="Verizon NHG DS"/>
                <a:cs typeface="Verizon NHG DS"/>
                <a:sym typeface="Verizon NHG DS"/>
              </a:rPr>
              <a:t>Ricky working with business to sign off by 7/11</a:t>
            </a:r>
            <a:endParaRPr sz="800">
              <a:solidFill>
                <a:srgbClr val="980000"/>
              </a:solidFill>
              <a:latin typeface="Verizon NHG DS"/>
              <a:ea typeface="Verizon NHG DS"/>
              <a:cs typeface="Verizon NHG DS"/>
              <a:sym typeface="Verizon NHG DS"/>
            </a:endParaRPr>
          </a:p>
        </p:txBody>
      </p:sp>
      <p:sp>
        <p:nvSpPr>
          <p:cNvPr id="591" name="Google Shape;591;p106"/>
          <p:cNvSpPr txBox="1"/>
          <p:nvPr/>
        </p:nvSpPr>
        <p:spPr>
          <a:xfrm>
            <a:off x="2667900" y="4649550"/>
            <a:ext cx="64761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Business Process for Manual Data Fix:: </a:t>
            </a:r>
            <a:r>
              <a:rPr lang="en" sz="1000" u="sng">
                <a:solidFill>
                  <a:schemeClr val="hlink"/>
                </a:solidFill>
                <a:hlinkClick r:id="rId3"/>
              </a:rPr>
              <a:t>https://docs.google.com/presentation/d/17ESTVCr5Rvi_uRE0tJGJ4t1ySOPgAB_K9IIlpEtprsg/edit#slide=id.p</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7"/>
          <p:cNvSpPr txBox="1"/>
          <p:nvPr>
            <p:ph type="title"/>
          </p:nvPr>
        </p:nvSpPr>
        <p:spPr>
          <a:xfrm>
            <a:off x="457200" y="594349"/>
            <a:ext cx="7086600" cy="5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Verizon NHG DS"/>
                <a:ea typeface="Verizon NHG DS"/>
                <a:cs typeface="Verizon NHG DS"/>
                <a:sym typeface="Verizon NHG DS"/>
              </a:rPr>
              <a:t>3G to 4G Migration |</a:t>
            </a:r>
            <a:r>
              <a:rPr b="0" lang="en"/>
              <a:t> Matching </a:t>
            </a:r>
            <a:r>
              <a:rPr b="0" lang="en"/>
              <a:t>Quantity Update</a:t>
            </a:r>
            <a:endParaRPr b="0"/>
          </a:p>
          <a:p>
            <a:pPr indent="0" lvl="0" marL="0" rtl="0" algn="l">
              <a:spcBef>
                <a:spcPts val="0"/>
              </a:spcBef>
              <a:spcAft>
                <a:spcPts val="0"/>
              </a:spcAft>
              <a:buNone/>
            </a:pPr>
            <a:r>
              <a:rPr b="0" lang="en" sz="1300"/>
              <a:t>POC: Melissa Parry &amp; Hindira (GTS)</a:t>
            </a:r>
            <a:endParaRPr b="0" sz="1300"/>
          </a:p>
        </p:txBody>
      </p:sp>
      <p:sp>
        <p:nvSpPr>
          <p:cNvPr id="597" name="Google Shape;597;p107"/>
          <p:cNvSpPr txBox="1"/>
          <p:nvPr/>
        </p:nvSpPr>
        <p:spPr>
          <a:xfrm>
            <a:off x="4180300" y="1239250"/>
            <a:ext cx="4600200" cy="335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900">
                <a:solidFill>
                  <a:schemeClr val="dk1"/>
                </a:solidFill>
                <a:highlight>
                  <a:srgbClr val="FFFFFF"/>
                </a:highlight>
              </a:rPr>
              <a:t>Data </a:t>
            </a:r>
            <a:r>
              <a:rPr b="1" lang="en" sz="900">
                <a:solidFill>
                  <a:schemeClr val="dk1"/>
                </a:solidFill>
                <a:highlight>
                  <a:srgbClr val="FFFFFF"/>
                </a:highlight>
              </a:rPr>
              <a:t>Targeting</a:t>
            </a:r>
            <a:r>
              <a:rPr lang="en" sz="900">
                <a:solidFill>
                  <a:schemeClr val="dk1"/>
                </a:solidFill>
                <a:highlight>
                  <a:srgbClr val="FFFFFF"/>
                </a:highlight>
              </a:rPr>
              <a:t>: </a:t>
            </a:r>
            <a:r>
              <a:rPr lang="en" sz="900">
                <a:solidFill>
                  <a:schemeClr val="dk1"/>
                </a:solidFill>
                <a:highlight>
                  <a:srgbClr val="FFFFFF"/>
                </a:highlight>
              </a:rPr>
              <a:t>Qty match but ESNs associated with are not aligned with that total.</a:t>
            </a:r>
            <a:endParaRPr sz="900">
              <a:solidFill>
                <a:schemeClr val="dk1"/>
              </a:solidFill>
              <a:highlight>
                <a:srgbClr val="FFFFFF"/>
              </a:highlight>
            </a:endParaRPr>
          </a:p>
          <a:p>
            <a:pPr indent="0" lvl="0" marL="0" rtl="0" algn="l">
              <a:lnSpc>
                <a:spcPct val="115000"/>
              </a:lnSpc>
              <a:spcBef>
                <a:spcPts val="0"/>
              </a:spcBef>
              <a:spcAft>
                <a:spcPts val="0"/>
              </a:spcAft>
              <a:buNone/>
            </a:pPr>
            <a:r>
              <a:t/>
            </a:r>
            <a:endParaRPr sz="900">
              <a:solidFill>
                <a:schemeClr val="dk1"/>
              </a:solidFill>
              <a:highlight>
                <a:srgbClr val="FFFFFF"/>
              </a:highlight>
            </a:endParaRPr>
          </a:p>
          <a:p>
            <a:pPr indent="0" lvl="0" marL="0" rtl="0" algn="l">
              <a:lnSpc>
                <a:spcPct val="115000"/>
              </a:lnSpc>
              <a:spcBef>
                <a:spcPts val="0"/>
              </a:spcBef>
              <a:spcAft>
                <a:spcPts val="0"/>
              </a:spcAft>
              <a:buNone/>
            </a:pPr>
            <a:r>
              <a:rPr b="1" lang="en" sz="900">
                <a:solidFill>
                  <a:schemeClr val="dk1"/>
                </a:solidFill>
                <a:highlight>
                  <a:srgbClr val="FFFFFF"/>
                </a:highlight>
              </a:rPr>
              <a:t>Query Details</a:t>
            </a:r>
            <a:endParaRPr b="1"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highlight>
                  <a:srgbClr val="FFFFFF"/>
                </a:highlight>
              </a:rPr>
              <a:t>Compare </a:t>
            </a:r>
            <a:endParaRPr sz="900">
              <a:solidFill>
                <a:schemeClr val="dk1"/>
              </a:solidFill>
              <a:highlight>
                <a:srgbClr val="FFFFFF"/>
              </a:highlight>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highlight>
                  <a:srgbClr val="FFFFFF"/>
                </a:highlight>
              </a:rPr>
              <a:t>Total ESNs in S4 to ESNs in SL to ESNs in Reveal</a:t>
            </a:r>
            <a:endParaRPr sz="900">
              <a:solidFill>
                <a:schemeClr val="dk1"/>
              </a:solidFill>
              <a:highlight>
                <a:srgbClr val="FFFFFF"/>
              </a:highlight>
            </a:endParaRPr>
          </a:p>
          <a:p>
            <a:pPr indent="-285750" lvl="0" marL="914400" rtl="0" algn="l">
              <a:lnSpc>
                <a:spcPct val="115000"/>
              </a:lnSpc>
              <a:spcBef>
                <a:spcPts val="0"/>
              </a:spcBef>
              <a:spcAft>
                <a:spcPts val="0"/>
              </a:spcAft>
              <a:buClr>
                <a:schemeClr val="dk1"/>
              </a:buClr>
              <a:buSzPts val="900"/>
              <a:buChar char="●"/>
            </a:pPr>
            <a:r>
              <a:rPr lang="en" sz="900">
                <a:solidFill>
                  <a:schemeClr val="dk1"/>
                </a:solidFill>
                <a:highlight>
                  <a:srgbClr val="FFFFFF"/>
                </a:highlight>
              </a:rPr>
              <a:t>Order Line Qty &amp; ESN Qty Match</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highlight>
                  <a:srgbClr val="FFFFFF"/>
                </a:highlight>
              </a:rPr>
              <a:t>If equal, then check if order line items to see if any have a tech ref id not expired and with no esn attached.</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highlight>
                  <a:srgbClr val="FFFFFF"/>
                </a:highlight>
              </a:rPr>
              <a:t>if so, then will upload list in S4</a:t>
            </a:r>
            <a:endParaRPr sz="900">
              <a:solidFill>
                <a:schemeClr val="dk1"/>
              </a:solidFill>
              <a:highlight>
                <a:srgbClr val="FFFFFF"/>
              </a:highlight>
            </a:endParaRPr>
          </a:p>
          <a:p>
            <a:pPr indent="0" lvl="0" marL="0" rtl="0" algn="l">
              <a:lnSpc>
                <a:spcPct val="115000"/>
              </a:lnSpc>
              <a:spcBef>
                <a:spcPts val="0"/>
              </a:spcBef>
              <a:spcAft>
                <a:spcPts val="0"/>
              </a:spcAft>
              <a:buNone/>
            </a:pPr>
            <a:r>
              <a:t/>
            </a:r>
            <a:endParaRPr b="1" sz="900">
              <a:solidFill>
                <a:schemeClr val="dk1"/>
              </a:solidFill>
              <a:highlight>
                <a:srgbClr val="FFFFFF"/>
              </a:highlight>
            </a:endParaRPr>
          </a:p>
          <a:p>
            <a:pPr indent="0" lvl="0" marL="0" rtl="0" algn="l">
              <a:lnSpc>
                <a:spcPct val="115000"/>
              </a:lnSpc>
              <a:spcBef>
                <a:spcPts val="0"/>
              </a:spcBef>
              <a:spcAft>
                <a:spcPts val="0"/>
              </a:spcAft>
              <a:buNone/>
            </a:pPr>
            <a:r>
              <a:rPr b="1" lang="en" sz="900">
                <a:solidFill>
                  <a:schemeClr val="dk1"/>
                </a:solidFill>
                <a:highlight>
                  <a:srgbClr val="FFFFFF"/>
                </a:highlight>
              </a:rPr>
              <a:t>Append</a:t>
            </a:r>
            <a:r>
              <a:rPr b="1" lang="en" sz="900">
                <a:solidFill>
                  <a:schemeClr val="dk1"/>
                </a:solidFill>
                <a:highlight>
                  <a:srgbClr val="FFFFFF"/>
                </a:highlight>
              </a:rPr>
              <a:t> </a:t>
            </a:r>
            <a:r>
              <a:rPr lang="en" sz="900">
                <a:solidFill>
                  <a:schemeClr val="dk1"/>
                </a:solidFill>
                <a:highlight>
                  <a:srgbClr val="FFFFFF"/>
                </a:highlight>
              </a:rPr>
              <a:t>ESN into S4</a:t>
            </a:r>
            <a:endParaRPr sz="900">
              <a:solidFill>
                <a:schemeClr val="dk1"/>
              </a:solidFill>
              <a:highlight>
                <a:srgbClr val="FFFFFF"/>
              </a:highlight>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highlight>
                  <a:srgbClr val="FFFFFF"/>
                </a:highlight>
              </a:rPr>
              <a:t>Check for duplicates and only insert the missing (7/9 addition)</a:t>
            </a:r>
            <a:endParaRPr sz="900">
              <a:solidFill>
                <a:schemeClr val="dk1"/>
              </a:solidFill>
              <a:highlight>
                <a:srgbClr val="FFFFFF"/>
              </a:highlight>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highlight>
                  <a:srgbClr val="FFFFFF"/>
                </a:highlight>
              </a:rPr>
              <a:t>Reveal is what customer will see so is the golden list.</a:t>
            </a:r>
            <a:endParaRPr sz="900">
              <a:solidFill>
                <a:schemeClr val="dk1"/>
              </a:solidFill>
              <a:highlight>
                <a:srgbClr val="FFFFFF"/>
              </a:highlight>
            </a:endParaRPr>
          </a:p>
          <a:p>
            <a:pPr indent="0" lvl="0" marL="457200" rtl="0" algn="l">
              <a:lnSpc>
                <a:spcPct val="115000"/>
              </a:lnSpc>
              <a:spcBef>
                <a:spcPts val="0"/>
              </a:spcBef>
              <a:spcAft>
                <a:spcPts val="0"/>
              </a:spcAft>
              <a:buNone/>
            </a:pPr>
            <a:r>
              <a:t/>
            </a:r>
            <a:endParaRPr sz="900">
              <a:solidFill>
                <a:schemeClr val="dk1"/>
              </a:solidFill>
              <a:highlight>
                <a:srgbClr val="FFFFFF"/>
              </a:highlight>
            </a:endParaRPr>
          </a:p>
          <a:p>
            <a:pPr indent="0" lvl="0" marL="0" rtl="0" algn="l">
              <a:lnSpc>
                <a:spcPct val="115000"/>
              </a:lnSpc>
              <a:spcBef>
                <a:spcPts val="0"/>
              </a:spcBef>
              <a:spcAft>
                <a:spcPts val="0"/>
              </a:spcAft>
              <a:buNone/>
            </a:pPr>
            <a:r>
              <a:rPr b="1" lang="en" sz="900">
                <a:solidFill>
                  <a:schemeClr val="dk1"/>
                </a:solidFill>
                <a:highlight>
                  <a:srgbClr val="FFFFFF"/>
                </a:highlight>
              </a:rPr>
              <a:t>Assumptions</a:t>
            </a:r>
            <a:endParaRPr b="1" sz="900">
              <a:solidFill>
                <a:schemeClr val="dk1"/>
              </a:solidFill>
              <a:highlight>
                <a:srgbClr val="FFFFFF"/>
              </a:highlight>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highlight>
                  <a:srgbClr val="FFFFFF"/>
                </a:highlight>
              </a:rPr>
              <a:t>Reveal does not have a TechRef ID</a:t>
            </a:r>
            <a:endParaRPr sz="900">
              <a:solidFill>
                <a:schemeClr val="dk1"/>
              </a:solidFill>
              <a:highlight>
                <a:srgbClr val="FFFFFF"/>
              </a:highlight>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highlight>
                  <a:srgbClr val="FFFFFF"/>
                </a:highlight>
              </a:rPr>
              <a:t>Restricted to a single Tech Ref ID (aka Order) (SL Data) &lt; 7/9 Addition &gt;</a:t>
            </a:r>
            <a:endParaRPr sz="900">
              <a:solidFill>
                <a:schemeClr val="dk1"/>
              </a:solidFill>
              <a:highlight>
                <a:srgbClr val="FFFFFF"/>
              </a:highlight>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highlight>
                  <a:srgbClr val="FFFFFF"/>
                </a:highlight>
              </a:rPr>
              <a:t>Quantity is a mutually exclusive field, is not calculated, so BOT may be needed to retain going forward.</a:t>
            </a:r>
            <a:endParaRPr sz="900">
              <a:solidFill>
                <a:schemeClr val="dk1"/>
              </a:solidFill>
              <a:highlight>
                <a:srgbClr val="FFFFFF"/>
              </a:highlight>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highlight>
                  <a:srgbClr val="FFFFFF"/>
                </a:highlight>
              </a:rPr>
              <a:t>BOT uses SF b/c it is mirroring the user.</a:t>
            </a:r>
            <a:endParaRPr sz="900">
              <a:solidFill>
                <a:schemeClr val="dk1"/>
              </a:solidFill>
              <a:highlight>
                <a:srgbClr val="FFFFFF"/>
              </a:highlight>
            </a:endParaRPr>
          </a:p>
        </p:txBody>
      </p:sp>
      <p:sp>
        <p:nvSpPr>
          <p:cNvPr id="598" name="Google Shape;598;p107"/>
          <p:cNvSpPr txBox="1"/>
          <p:nvPr/>
        </p:nvSpPr>
        <p:spPr>
          <a:xfrm>
            <a:off x="281900" y="3333900"/>
            <a:ext cx="3645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Verizon NHG TX"/>
                <a:ea typeface="Verizon NHG TX"/>
                <a:cs typeface="Verizon NHG TX"/>
                <a:sym typeface="Verizon NHG TX"/>
              </a:rPr>
              <a:t>7/9 Action</a:t>
            </a:r>
            <a:r>
              <a:rPr lang="en" sz="900">
                <a:latin typeface="Verizon NHG TX"/>
                <a:ea typeface="Verizon NHG TX"/>
                <a:cs typeface="Verizon NHG TX"/>
                <a:sym typeface="Verizon NHG TX"/>
              </a:rPr>
              <a:t>: </a:t>
            </a:r>
            <a:endParaRPr sz="900">
              <a:latin typeface="Verizon NHG TX"/>
              <a:ea typeface="Verizon NHG TX"/>
              <a:cs typeface="Verizon NHG TX"/>
              <a:sym typeface="Verizon NHG TX"/>
            </a:endParaRPr>
          </a:p>
          <a:p>
            <a:pPr indent="-285750" lvl="0" marL="457200" rtl="0" algn="l">
              <a:spcBef>
                <a:spcPts val="0"/>
              </a:spcBef>
              <a:spcAft>
                <a:spcPts val="0"/>
              </a:spcAft>
              <a:buSzPts val="900"/>
              <a:buFont typeface="Verizon NHG TX"/>
              <a:buAutoNum type="arabicPeriod"/>
            </a:pPr>
            <a:r>
              <a:rPr lang="en" sz="900">
                <a:latin typeface="Verizon NHG TX"/>
                <a:ea typeface="Verizon NHG TX"/>
                <a:cs typeface="Verizon NHG TX"/>
                <a:sym typeface="Verizon NHG TX"/>
              </a:rPr>
              <a:t>Ricky team (Vansi) validating methodology and if this can be done once via script.</a:t>
            </a:r>
            <a:endParaRPr sz="900">
              <a:latin typeface="Verizon NHG TX"/>
              <a:ea typeface="Verizon NHG TX"/>
              <a:cs typeface="Verizon NHG TX"/>
              <a:sym typeface="Verizon NHG TX"/>
            </a:endParaRPr>
          </a:p>
          <a:p>
            <a:pPr indent="-285750" lvl="0" marL="457200" rtl="0" algn="l">
              <a:spcBef>
                <a:spcPts val="0"/>
              </a:spcBef>
              <a:spcAft>
                <a:spcPts val="0"/>
              </a:spcAft>
              <a:buSzPts val="900"/>
              <a:buFont typeface="Verizon NHG TX"/>
              <a:buAutoNum type="arabicPeriod"/>
            </a:pPr>
            <a:r>
              <a:rPr lang="en" sz="900">
                <a:latin typeface="Verizon NHG TX"/>
                <a:ea typeface="Verizon NHG TX"/>
                <a:cs typeface="Verizon NHG TX"/>
                <a:sym typeface="Verizon NHG TX"/>
              </a:rPr>
              <a:t>Discussion needed on</a:t>
            </a:r>
            <a:endParaRPr sz="900">
              <a:latin typeface="Verizon NHG TX"/>
              <a:ea typeface="Verizon NHG TX"/>
              <a:cs typeface="Verizon NHG TX"/>
              <a:sym typeface="Verizon NHG TX"/>
            </a:endParaRPr>
          </a:p>
          <a:p>
            <a:pPr indent="-285750" lvl="1" marL="914400" rtl="0" algn="l">
              <a:spcBef>
                <a:spcPts val="0"/>
              </a:spcBef>
              <a:spcAft>
                <a:spcPts val="0"/>
              </a:spcAft>
              <a:buSzPts val="900"/>
              <a:buFont typeface="Verizon NHG TX"/>
              <a:buAutoNum type="alphaLcPeriod"/>
            </a:pPr>
            <a:r>
              <a:rPr lang="en" sz="900">
                <a:latin typeface="Verizon NHG TX"/>
                <a:ea typeface="Verizon NHG TX"/>
                <a:cs typeface="Verizon NHG TX"/>
                <a:sym typeface="Verizon NHG TX"/>
              </a:rPr>
              <a:t>plan to update SL</a:t>
            </a:r>
            <a:endParaRPr sz="900">
              <a:latin typeface="Verizon NHG TX"/>
              <a:ea typeface="Verizon NHG TX"/>
              <a:cs typeface="Verizon NHG TX"/>
              <a:sym typeface="Verizon NHG TX"/>
            </a:endParaRPr>
          </a:p>
          <a:p>
            <a:pPr indent="-285750" lvl="1" marL="914400" rtl="0" algn="l">
              <a:spcBef>
                <a:spcPts val="0"/>
              </a:spcBef>
              <a:spcAft>
                <a:spcPts val="0"/>
              </a:spcAft>
              <a:buSzPts val="900"/>
              <a:buFont typeface="Verizon NHG TX"/>
              <a:buAutoNum type="alphaLcPeriod"/>
            </a:pPr>
            <a:r>
              <a:rPr lang="en" sz="900">
                <a:latin typeface="Verizon NHG TX"/>
                <a:ea typeface="Verizon NHG TX"/>
                <a:cs typeface="Verizon NHG TX"/>
                <a:sym typeface="Verizon NHG TX"/>
              </a:rPr>
              <a:t>How to handle  multiple orders/techrefids</a:t>
            </a:r>
            <a:endParaRPr sz="900">
              <a:latin typeface="Verizon NHG TX"/>
              <a:ea typeface="Verizon NHG TX"/>
              <a:cs typeface="Verizon NHG TX"/>
              <a:sym typeface="Verizon NHG TX"/>
            </a:endParaRPr>
          </a:p>
        </p:txBody>
      </p:sp>
      <p:sp>
        <p:nvSpPr>
          <p:cNvPr id="599" name="Google Shape;599;p107"/>
          <p:cNvSpPr/>
          <p:nvPr/>
        </p:nvSpPr>
        <p:spPr>
          <a:xfrm>
            <a:off x="1540163" y="1538025"/>
            <a:ext cx="523800" cy="52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Verizon NHG DS"/>
                <a:ea typeface="Verizon NHG DS"/>
                <a:cs typeface="Verizon NHG DS"/>
                <a:sym typeface="Verizon NHG DS"/>
              </a:rPr>
              <a:t>SF</a:t>
            </a:r>
            <a:endParaRPr sz="800">
              <a:latin typeface="Verizon NHG DS"/>
              <a:ea typeface="Verizon NHG DS"/>
              <a:cs typeface="Verizon NHG DS"/>
              <a:sym typeface="Verizon NHG DS"/>
            </a:endParaRPr>
          </a:p>
        </p:txBody>
      </p:sp>
      <p:sp>
        <p:nvSpPr>
          <p:cNvPr id="600" name="Google Shape;600;p107"/>
          <p:cNvSpPr/>
          <p:nvPr/>
        </p:nvSpPr>
        <p:spPr>
          <a:xfrm>
            <a:off x="2287188" y="2513175"/>
            <a:ext cx="523800" cy="52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Verizon NHG DS"/>
                <a:ea typeface="Verizon NHG DS"/>
                <a:cs typeface="Verizon NHG DS"/>
                <a:sym typeface="Verizon NHG DS"/>
              </a:rPr>
              <a:t>Reveal</a:t>
            </a:r>
            <a:endParaRPr sz="800">
              <a:latin typeface="Verizon NHG DS"/>
              <a:ea typeface="Verizon NHG DS"/>
              <a:cs typeface="Verizon NHG DS"/>
              <a:sym typeface="Verizon NHG DS"/>
            </a:endParaRPr>
          </a:p>
        </p:txBody>
      </p:sp>
      <p:sp>
        <p:nvSpPr>
          <p:cNvPr id="601" name="Google Shape;601;p107"/>
          <p:cNvSpPr/>
          <p:nvPr/>
        </p:nvSpPr>
        <p:spPr>
          <a:xfrm>
            <a:off x="2978475" y="1538025"/>
            <a:ext cx="523800" cy="52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Verizon NHG DS"/>
                <a:ea typeface="Verizon NHG DS"/>
                <a:cs typeface="Verizon NHG DS"/>
                <a:sym typeface="Verizon NHG DS"/>
              </a:rPr>
              <a:t>SL</a:t>
            </a:r>
            <a:endParaRPr sz="800">
              <a:latin typeface="Verizon NHG DS"/>
              <a:ea typeface="Verizon NHG DS"/>
              <a:cs typeface="Verizon NHG DS"/>
              <a:sym typeface="Verizon NHG DS"/>
            </a:endParaRPr>
          </a:p>
        </p:txBody>
      </p:sp>
      <p:cxnSp>
        <p:nvCxnSpPr>
          <p:cNvPr id="602" name="Google Shape;602;p107"/>
          <p:cNvCxnSpPr>
            <a:stCxn id="599" idx="6"/>
            <a:endCxn id="601" idx="2"/>
          </p:cNvCxnSpPr>
          <p:nvPr/>
        </p:nvCxnSpPr>
        <p:spPr>
          <a:xfrm>
            <a:off x="2063963" y="1799925"/>
            <a:ext cx="914400" cy="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07"/>
          <p:cNvCxnSpPr>
            <a:stCxn id="600" idx="7"/>
            <a:endCxn id="601" idx="3"/>
          </p:cNvCxnSpPr>
          <p:nvPr/>
        </p:nvCxnSpPr>
        <p:spPr>
          <a:xfrm flipH="1" rot="10800000">
            <a:off x="2734279" y="1985084"/>
            <a:ext cx="321000" cy="6048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07"/>
          <p:cNvCxnSpPr>
            <a:stCxn id="599" idx="5"/>
            <a:endCxn id="600" idx="1"/>
          </p:cNvCxnSpPr>
          <p:nvPr/>
        </p:nvCxnSpPr>
        <p:spPr>
          <a:xfrm>
            <a:off x="1987254" y="1985116"/>
            <a:ext cx="376500" cy="604800"/>
          </a:xfrm>
          <a:prstGeom prst="straightConnector1">
            <a:avLst/>
          </a:prstGeom>
          <a:noFill/>
          <a:ln cap="flat" cmpd="sng" w="9525">
            <a:solidFill>
              <a:schemeClr val="dk2"/>
            </a:solidFill>
            <a:prstDash val="solid"/>
            <a:round/>
            <a:headEnd len="med" w="med" type="none"/>
            <a:tailEnd len="med" w="med" type="none"/>
          </a:ln>
        </p:spPr>
      </p:cxnSp>
      <p:pic>
        <p:nvPicPr>
          <p:cNvPr id="605" name="Google Shape;605;p107"/>
          <p:cNvPicPr preferRelativeResize="0"/>
          <p:nvPr/>
        </p:nvPicPr>
        <p:blipFill>
          <a:blip r:embed="rId3">
            <a:alphaModFix/>
          </a:blip>
          <a:stretch>
            <a:fillRect/>
          </a:stretch>
        </p:blipFill>
        <p:spPr>
          <a:xfrm>
            <a:off x="2373216" y="1990274"/>
            <a:ext cx="351750" cy="351750"/>
          </a:xfrm>
          <a:prstGeom prst="rect">
            <a:avLst/>
          </a:prstGeom>
          <a:noFill/>
          <a:ln>
            <a:noFill/>
          </a:ln>
        </p:spPr>
      </p:pic>
      <p:sp>
        <p:nvSpPr>
          <p:cNvPr id="606" name="Google Shape;606;p107"/>
          <p:cNvSpPr/>
          <p:nvPr/>
        </p:nvSpPr>
        <p:spPr>
          <a:xfrm>
            <a:off x="707113" y="1538025"/>
            <a:ext cx="523800" cy="52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Verizon NHG DS"/>
                <a:ea typeface="Verizon NHG DS"/>
                <a:cs typeface="Verizon NHG DS"/>
                <a:sym typeface="Verizon NHG DS"/>
              </a:rPr>
              <a:t>S4</a:t>
            </a:r>
            <a:endParaRPr sz="800">
              <a:latin typeface="Verizon NHG DS"/>
              <a:ea typeface="Verizon NHG DS"/>
              <a:cs typeface="Verizon NHG DS"/>
              <a:sym typeface="Verizon NHG DS"/>
            </a:endParaRPr>
          </a:p>
        </p:txBody>
      </p:sp>
      <p:cxnSp>
        <p:nvCxnSpPr>
          <p:cNvPr id="607" name="Google Shape;607;p107"/>
          <p:cNvCxnSpPr>
            <a:stCxn id="599" idx="2"/>
            <a:endCxn id="606" idx="6"/>
          </p:cNvCxnSpPr>
          <p:nvPr/>
        </p:nvCxnSpPr>
        <p:spPr>
          <a:xfrm rot="10800000">
            <a:off x="1230863" y="1799925"/>
            <a:ext cx="309300" cy="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107"/>
          <p:cNvSpPr txBox="1"/>
          <p:nvPr/>
        </p:nvSpPr>
        <p:spPr>
          <a:xfrm>
            <a:off x="2324250" y="4646625"/>
            <a:ext cx="6198000" cy="307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BOT Diagram: https://docs.google.com/document/d/1tCYfX8JBiwedPqC7Gbsv1i1oE0uf7kRq/edit#heading=h.1ksv4uv</a:t>
            </a:r>
            <a:endParaRPr b="1" sz="800">
              <a:latin typeface="Verizon NHG TX"/>
              <a:ea typeface="Verizon NHG TX"/>
              <a:cs typeface="Verizon NHG TX"/>
              <a:sym typeface="Verizon NHG TX"/>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8"/>
          <p:cNvSpPr txBox="1"/>
          <p:nvPr>
            <p:ph type="title"/>
          </p:nvPr>
        </p:nvSpPr>
        <p:spPr>
          <a:xfrm>
            <a:off x="457200" y="594354"/>
            <a:ext cx="7086600" cy="43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VzConnect </a:t>
            </a:r>
            <a:r>
              <a:rPr b="0" lang="en"/>
              <a:t>| Mis-Matching Quantity</a:t>
            </a:r>
            <a:endParaRPr b="0"/>
          </a:p>
          <a:p>
            <a:pPr indent="0" lvl="0" marL="0" rtl="0" algn="l">
              <a:spcBef>
                <a:spcPts val="0"/>
              </a:spcBef>
              <a:spcAft>
                <a:spcPts val="0"/>
              </a:spcAft>
              <a:buClr>
                <a:schemeClr val="dk1"/>
              </a:buClr>
              <a:buSzPts val="1100"/>
              <a:buFont typeface="Arial"/>
              <a:buNone/>
            </a:pPr>
            <a:r>
              <a:rPr b="0" lang="en" sz="1300"/>
              <a:t>POC: Melissa Parry (Biz) &amp; Nicole (GTS)</a:t>
            </a:r>
            <a:endParaRPr b="0"/>
          </a:p>
        </p:txBody>
      </p:sp>
      <p:sp>
        <p:nvSpPr>
          <p:cNvPr id="614" name="Google Shape;614;p108"/>
          <p:cNvSpPr txBox="1"/>
          <p:nvPr>
            <p:ph idx="1" type="body"/>
          </p:nvPr>
        </p:nvSpPr>
        <p:spPr>
          <a:xfrm>
            <a:off x="457200" y="1183550"/>
            <a:ext cx="3954600" cy="1916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000">
                <a:highlight>
                  <a:srgbClr val="FFFFFF"/>
                </a:highlight>
                <a:latin typeface="Verizon NHG DS"/>
                <a:ea typeface="Verizon NHG DS"/>
                <a:cs typeface="Verizon NHG DS"/>
                <a:sym typeface="Verizon NHG DS"/>
              </a:rPr>
              <a:t>More in Reveal then ERP</a:t>
            </a:r>
            <a:endParaRPr sz="1000">
              <a:highlight>
                <a:srgbClr val="FFFFFF"/>
              </a:highlight>
              <a:latin typeface="Verizon NHG DS"/>
              <a:ea typeface="Verizon NHG DS"/>
              <a:cs typeface="Verizon NHG DS"/>
              <a:sym typeface="Verizon NHG DS"/>
            </a:endParaRPr>
          </a:p>
          <a:p>
            <a:pPr indent="0" lvl="0" marL="152400" rtl="0" algn="l">
              <a:lnSpc>
                <a:spcPct val="115000"/>
              </a:lnSpc>
              <a:spcBef>
                <a:spcPts val="0"/>
              </a:spcBef>
              <a:spcAft>
                <a:spcPts val="0"/>
              </a:spcAft>
              <a:buNone/>
            </a:pPr>
            <a:r>
              <a:rPr b="0" lang="en" sz="1000" u="sng">
                <a:highlight>
                  <a:srgbClr val="FFFFFF"/>
                </a:highlight>
                <a:latin typeface="Verizon NHG DS"/>
                <a:ea typeface="Verizon NHG DS"/>
                <a:cs typeface="Verizon NHG DS"/>
                <a:sym typeface="Verizon NHG DS"/>
              </a:rPr>
              <a:t>Scenario</a:t>
            </a:r>
            <a:r>
              <a:rPr b="0" lang="en" sz="1000">
                <a:highlight>
                  <a:srgbClr val="FFFFFF"/>
                </a:highlight>
                <a:latin typeface="Verizon NHG DS"/>
                <a:ea typeface="Verizon NHG DS"/>
                <a:cs typeface="Verizon NHG DS"/>
                <a:sym typeface="Verizon NHG DS"/>
              </a:rPr>
              <a:t>: 10 in Reveal but 5 in ERP (billed for)</a:t>
            </a:r>
            <a:endParaRPr b="0" sz="1000">
              <a:highlight>
                <a:srgbClr val="FFFFFF"/>
              </a:highlight>
              <a:latin typeface="Verizon NHG DS"/>
              <a:ea typeface="Verizon NHG DS"/>
              <a:cs typeface="Verizon NHG DS"/>
              <a:sym typeface="Verizon NHG DS"/>
            </a:endParaRPr>
          </a:p>
          <a:p>
            <a:pPr indent="0" lvl="0" marL="152400" rtl="0" algn="l">
              <a:lnSpc>
                <a:spcPct val="115000"/>
              </a:lnSpc>
              <a:spcBef>
                <a:spcPts val="0"/>
              </a:spcBef>
              <a:spcAft>
                <a:spcPts val="0"/>
              </a:spcAft>
              <a:buNone/>
            </a:pPr>
            <a:r>
              <a:rPr b="0" lang="en" sz="1000" u="sng">
                <a:highlight>
                  <a:srgbClr val="FFFFFF"/>
                </a:highlight>
                <a:latin typeface="Verizon NHG DS"/>
                <a:ea typeface="Verizon NHG DS"/>
                <a:cs typeface="Verizon NHG DS"/>
                <a:sym typeface="Verizon NHG DS"/>
              </a:rPr>
              <a:t>Opportunity</a:t>
            </a:r>
            <a:r>
              <a:rPr b="0" lang="en" sz="1000">
                <a:highlight>
                  <a:srgbClr val="FFFFFF"/>
                </a:highlight>
                <a:latin typeface="Verizon NHG DS"/>
                <a:ea typeface="Verizon NHG DS"/>
                <a:cs typeface="Verizon NHG DS"/>
                <a:sym typeface="Verizon NHG DS"/>
              </a:rPr>
              <a:t> (once get #s we can get approvals)</a:t>
            </a:r>
            <a:endParaRPr b="0" sz="1000">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b="0" lang="en" sz="1000">
                <a:highlight>
                  <a:srgbClr val="FFFFFF"/>
                </a:highlight>
                <a:latin typeface="Verizon NHG DS"/>
                <a:ea typeface="Verizon NHG DS"/>
                <a:cs typeface="Verizon NHG DS"/>
                <a:sym typeface="Verizon NHG DS"/>
              </a:rPr>
              <a:t>If not reported in over a year, we can remove it.</a:t>
            </a:r>
            <a:endParaRPr b="0" sz="1000">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b="0" lang="en" sz="1000">
                <a:highlight>
                  <a:srgbClr val="FFFFFF"/>
                </a:highlight>
                <a:latin typeface="Verizon NHG DS"/>
                <a:ea typeface="Verizon NHG DS"/>
                <a:cs typeface="Verizon NHG DS"/>
                <a:sym typeface="Verizon NHG DS"/>
              </a:rPr>
              <a:t>If more than a year, we need to call the customer to determine if add to bill or cxl</a:t>
            </a:r>
            <a:endParaRPr b="0" sz="1000">
              <a:highlight>
                <a:srgbClr val="FFFFFF"/>
              </a:highlight>
              <a:latin typeface="Verizon NHG DS"/>
              <a:ea typeface="Verizon NHG DS"/>
              <a:cs typeface="Verizon NHG DS"/>
              <a:sym typeface="Verizon NHG DS"/>
            </a:endParaRPr>
          </a:p>
          <a:p>
            <a:pPr indent="0" lvl="0" marL="152400" rtl="0" algn="l">
              <a:lnSpc>
                <a:spcPct val="115000"/>
              </a:lnSpc>
              <a:spcBef>
                <a:spcPts val="0"/>
              </a:spcBef>
              <a:spcAft>
                <a:spcPts val="0"/>
              </a:spcAft>
              <a:buNone/>
            </a:pPr>
            <a:r>
              <a:rPr b="0" lang="en" sz="1000" u="sng">
                <a:highlight>
                  <a:srgbClr val="FFFFFF"/>
                </a:highlight>
                <a:latin typeface="Verizon NHG DS"/>
                <a:ea typeface="Verizon NHG DS"/>
                <a:cs typeface="Verizon NHG DS"/>
                <a:sym typeface="Verizon NHG DS"/>
              </a:rPr>
              <a:t>Query</a:t>
            </a:r>
            <a:r>
              <a:rPr b="0" lang="en" sz="1000">
                <a:highlight>
                  <a:srgbClr val="FFFFFF"/>
                </a:highlight>
                <a:latin typeface="Verizon NHG DS"/>
                <a:ea typeface="Verizon NHG DS"/>
                <a:cs typeface="Verizon NHG DS"/>
                <a:sym typeface="Verizon NHG DS"/>
              </a:rPr>
              <a:t>: Total &gt;365 and &lt;365</a:t>
            </a:r>
            <a:endParaRPr b="0" sz="1000">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b="0" lang="en" sz="1000">
                <a:highlight>
                  <a:srgbClr val="FFFFFF"/>
                </a:highlight>
                <a:latin typeface="Verizon NHG DS"/>
                <a:ea typeface="Verizon NHG DS"/>
                <a:cs typeface="Verizon NHG DS"/>
                <a:sym typeface="Verizon NHG DS"/>
              </a:rPr>
              <a:t>Qty in Reveal &lt;&gt; ERP</a:t>
            </a:r>
            <a:endParaRPr b="0" sz="1000">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b="0" lang="en" sz="1000">
                <a:highlight>
                  <a:srgbClr val="FFFFFF"/>
                </a:highlight>
                <a:latin typeface="Verizon NHG DS"/>
                <a:ea typeface="Verizon NHG DS"/>
                <a:cs typeface="Verizon NHG DS"/>
                <a:sym typeface="Verizon NHG DS"/>
              </a:rPr>
              <a:t>Last Reported Date in Reveal is last time the device was pinged</a:t>
            </a:r>
            <a:endParaRPr sz="1000">
              <a:latin typeface="Verizon NHG DS"/>
              <a:ea typeface="Verizon NHG DS"/>
              <a:cs typeface="Verizon NHG DS"/>
              <a:sym typeface="Verizon NHG DS"/>
            </a:endParaRPr>
          </a:p>
        </p:txBody>
      </p:sp>
      <p:sp>
        <p:nvSpPr>
          <p:cNvPr id="615" name="Google Shape;615;p108"/>
          <p:cNvSpPr txBox="1"/>
          <p:nvPr/>
        </p:nvSpPr>
        <p:spPr>
          <a:xfrm>
            <a:off x="1095500" y="3700525"/>
            <a:ext cx="7156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latin typeface="Verizon NHG TX"/>
                <a:ea typeface="Verizon NHG TX"/>
                <a:cs typeface="Verizon NHG TX"/>
                <a:sym typeface="Verizon NHG TX"/>
              </a:rPr>
              <a:t>7/9 Action</a:t>
            </a:r>
            <a:r>
              <a:rPr lang="en">
                <a:latin typeface="Verizon NHG TX"/>
                <a:ea typeface="Verizon NHG TX"/>
                <a:cs typeface="Verizon NHG TX"/>
                <a:sym typeface="Verizon NHG TX"/>
              </a:rPr>
              <a:t>: Anil working with team today to get data request.  ETR to be provided after discussion.</a:t>
            </a:r>
            <a:endParaRPr>
              <a:latin typeface="Verizon NHG TX"/>
              <a:ea typeface="Verizon NHG TX"/>
              <a:cs typeface="Verizon NHG TX"/>
              <a:sym typeface="Verizon NHG TX"/>
            </a:endParaRPr>
          </a:p>
          <a:p>
            <a:pPr indent="0" lvl="0" marL="457200" rtl="0" algn="l">
              <a:spcBef>
                <a:spcPts val="0"/>
              </a:spcBef>
              <a:spcAft>
                <a:spcPts val="0"/>
              </a:spcAft>
              <a:buNone/>
            </a:pPr>
            <a:r>
              <a:rPr lang="en">
                <a:latin typeface="Verizon NHG TX"/>
                <a:ea typeface="Verizon NHG TX"/>
                <a:cs typeface="Verizon NHG TX"/>
                <a:sym typeface="Verizon NHG TX"/>
              </a:rPr>
              <a:t>Once data provided Nicole will work with business to determine path forward.</a:t>
            </a:r>
            <a:endParaRPr>
              <a:latin typeface="Verizon NHG TX"/>
              <a:ea typeface="Verizon NHG TX"/>
              <a:cs typeface="Verizon NHG TX"/>
              <a:sym typeface="Verizon NHG TX"/>
            </a:endParaRPr>
          </a:p>
        </p:txBody>
      </p:sp>
      <p:sp>
        <p:nvSpPr>
          <p:cNvPr id="616" name="Google Shape;616;p108"/>
          <p:cNvSpPr txBox="1"/>
          <p:nvPr/>
        </p:nvSpPr>
        <p:spPr>
          <a:xfrm>
            <a:off x="4799750" y="1183550"/>
            <a:ext cx="4185300" cy="210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1"/>
                </a:solidFill>
                <a:highlight>
                  <a:srgbClr val="FFFFFF"/>
                </a:highlight>
                <a:latin typeface="Verizon NHG DS"/>
                <a:ea typeface="Verizon NHG DS"/>
                <a:cs typeface="Verizon NHG DS"/>
                <a:sym typeface="Verizon NHG DS"/>
              </a:rPr>
              <a:t>More ERP than Reveal</a:t>
            </a:r>
            <a:endParaRPr b="1" sz="1000">
              <a:solidFill>
                <a:schemeClr val="dk1"/>
              </a:solidFill>
              <a:highlight>
                <a:srgbClr val="FFFFFF"/>
              </a:highlight>
              <a:latin typeface="Verizon NHG DS"/>
              <a:ea typeface="Verizon NHG DS"/>
              <a:cs typeface="Verizon NHG DS"/>
              <a:sym typeface="Verizon NHG DS"/>
            </a:endParaRPr>
          </a:p>
          <a:p>
            <a:pPr indent="0" lvl="0" marL="152400" rtl="0" algn="l">
              <a:lnSpc>
                <a:spcPct val="115000"/>
              </a:lnSpc>
              <a:spcBef>
                <a:spcPts val="0"/>
              </a:spcBef>
              <a:spcAft>
                <a:spcPts val="0"/>
              </a:spcAft>
              <a:buNone/>
            </a:pPr>
            <a:r>
              <a:rPr lang="en" sz="1000" u="sng">
                <a:solidFill>
                  <a:schemeClr val="dk1"/>
                </a:solidFill>
                <a:highlight>
                  <a:srgbClr val="FFFFFF"/>
                </a:highlight>
                <a:latin typeface="Verizon NHG DS"/>
                <a:ea typeface="Verizon NHG DS"/>
                <a:cs typeface="Verizon NHG DS"/>
                <a:sym typeface="Verizon NHG DS"/>
              </a:rPr>
              <a:t>Scenario</a:t>
            </a:r>
            <a:r>
              <a:rPr lang="en" sz="1000">
                <a:solidFill>
                  <a:schemeClr val="dk1"/>
                </a:solidFill>
                <a:highlight>
                  <a:srgbClr val="FFFFFF"/>
                </a:highlight>
                <a:latin typeface="Verizon NHG DS"/>
                <a:ea typeface="Verizon NHG DS"/>
                <a:cs typeface="Verizon NHG DS"/>
                <a:sym typeface="Verizon NHG DS"/>
              </a:rPr>
              <a:t>: 10 in ERP &amp; 5 in Reveal.  </a:t>
            </a:r>
            <a:endParaRPr sz="1000">
              <a:solidFill>
                <a:schemeClr val="dk1"/>
              </a:solidFill>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lang="en" sz="1000">
                <a:solidFill>
                  <a:schemeClr val="dk1"/>
                </a:solidFill>
                <a:highlight>
                  <a:srgbClr val="FFFFFF"/>
                </a:highlight>
                <a:latin typeface="Verizon NHG DS"/>
                <a:ea typeface="Verizon NHG DS"/>
                <a:cs typeface="Verizon NHG DS"/>
                <a:sym typeface="Verizon NHG DS"/>
              </a:rPr>
              <a:t>The 5 in Reveal </a:t>
            </a:r>
            <a:r>
              <a:rPr lang="en" sz="1000" u="sng">
                <a:solidFill>
                  <a:schemeClr val="dk1"/>
                </a:solidFill>
                <a:highlight>
                  <a:srgbClr val="FFFFFF"/>
                </a:highlight>
                <a:latin typeface="Verizon NHG DS"/>
                <a:ea typeface="Verizon NHG DS"/>
                <a:cs typeface="Verizon NHG DS"/>
                <a:sym typeface="Verizon NHG DS"/>
              </a:rPr>
              <a:t>are</a:t>
            </a:r>
            <a:r>
              <a:rPr lang="en" sz="1000">
                <a:solidFill>
                  <a:schemeClr val="dk1"/>
                </a:solidFill>
                <a:highlight>
                  <a:srgbClr val="FFFFFF"/>
                </a:highlight>
                <a:latin typeface="Verizon NHG DS"/>
                <a:ea typeface="Verizon NHG DS"/>
                <a:cs typeface="Verizon NHG DS"/>
                <a:sym typeface="Verizon NHG DS"/>
              </a:rPr>
              <a:t> part of the ones in ERP</a:t>
            </a:r>
            <a:endParaRPr sz="1000">
              <a:solidFill>
                <a:schemeClr val="dk1"/>
              </a:solidFill>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lang="en" sz="1000">
                <a:solidFill>
                  <a:schemeClr val="dk1"/>
                </a:solidFill>
                <a:highlight>
                  <a:srgbClr val="FFFFFF"/>
                </a:highlight>
                <a:latin typeface="Verizon NHG DS"/>
                <a:ea typeface="Verizon NHG DS"/>
                <a:cs typeface="Verizon NHG DS"/>
                <a:sym typeface="Verizon NHG DS"/>
              </a:rPr>
              <a:t>The 5 in Reveal </a:t>
            </a:r>
            <a:r>
              <a:rPr lang="en" sz="1000" u="sng">
                <a:solidFill>
                  <a:schemeClr val="dk1"/>
                </a:solidFill>
                <a:highlight>
                  <a:srgbClr val="FFFFFF"/>
                </a:highlight>
                <a:latin typeface="Verizon NHG DS"/>
                <a:ea typeface="Verizon NHG DS"/>
                <a:cs typeface="Verizon NHG DS"/>
                <a:sym typeface="Verizon NHG DS"/>
              </a:rPr>
              <a:t>are different</a:t>
            </a:r>
            <a:r>
              <a:rPr lang="en" sz="1000">
                <a:solidFill>
                  <a:schemeClr val="dk1"/>
                </a:solidFill>
                <a:highlight>
                  <a:srgbClr val="FFFFFF"/>
                </a:highlight>
                <a:latin typeface="Verizon NHG DS"/>
                <a:ea typeface="Verizon NHG DS"/>
                <a:cs typeface="Verizon NHG DS"/>
                <a:sym typeface="Verizon NHG DS"/>
              </a:rPr>
              <a:t> (one or many) than the ones in ERP</a:t>
            </a:r>
            <a:endParaRPr sz="1000">
              <a:solidFill>
                <a:schemeClr val="dk1"/>
              </a:solidFill>
              <a:highlight>
                <a:srgbClr val="FFFFFF"/>
              </a:highlight>
              <a:latin typeface="Verizon NHG DS"/>
              <a:ea typeface="Verizon NHG DS"/>
              <a:cs typeface="Verizon NHG DS"/>
              <a:sym typeface="Verizon NHG DS"/>
            </a:endParaRPr>
          </a:p>
          <a:p>
            <a:pPr indent="0" lvl="0" marL="152400" rtl="0" algn="l">
              <a:lnSpc>
                <a:spcPct val="115000"/>
              </a:lnSpc>
              <a:spcBef>
                <a:spcPts val="0"/>
              </a:spcBef>
              <a:spcAft>
                <a:spcPts val="0"/>
              </a:spcAft>
              <a:buNone/>
            </a:pPr>
            <a:r>
              <a:rPr lang="en" sz="1000" u="sng">
                <a:solidFill>
                  <a:schemeClr val="dk1"/>
                </a:solidFill>
                <a:highlight>
                  <a:srgbClr val="FFFFFF"/>
                </a:highlight>
                <a:latin typeface="Verizon NHG DS"/>
                <a:ea typeface="Verizon NHG DS"/>
                <a:cs typeface="Verizon NHG DS"/>
                <a:sym typeface="Verizon NHG DS"/>
              </a:rPr>
              <a:t>Opportunity</a:t>
            </a:r>
            <a:r>
              <a:rPr lang="en" sz="1000">
                <a:solidFill>
                  <a:schemeClr val="dk1"/>
                </a:solidFill>
                <a:highlight>
                  <a:srgbClr val="FFFFFF"/>
                </a:highlight>
                <a:latin typeface="Verizon NHG DS"/>
                <a:ea typeface="Verizon NHG DS"/>
                <a:cs typeface="Verizon NHG DS"/>
                <a:sym typeface="Verizon NHG DS"/>
              </a:rPr>
              <a:t>: If the 5 are the same, then we remove the extra from ERP</a:t>
            </a:r>
            <a:endParaRPr sz="1000">
              <a:solidFill>
                <a:schemeClr val="dk1"/>
              </a:solidFill>
              <a:highlight>
                <a:srgbClr val="FFFFFF"/>
              </a:highlight>
              <a:latin typeface="Verizon NHG DS"/>
              <a:ea typeface="Verizon NHG DS"/>
              <a:cs typeface="Verizon NHG DS"/>
              <a:sym typeface="Verizon NHG DS"/>
            </a:endParaRPr>
          </a:p>
          <a:p>
            <a:pPr indent="0" lvl="0" marL="152400" rtl="0" algn="l">
              <a:lnSpc>
                <a:spcPct val="115000"/>
              </a:lnSpc>
              <a:spcBef>
                <a:spcPts val="0"/>
              </a:spcBef>
              <a:spcAft>
                <a:spcPts val="0"/>
              </a:spcAft>
              <a:buNone/>
            </a:pPr>
            <a:r>
              <a:rPr lang="en" sz="1000" u="sng">
                <a:solidFill>
                  <a:schemeClr val="dk1"/>
                </a:solidFill>
                <a:highlight>
                  <a:srgbClr val="FFFFFF"/>
                </a:highlight>
                <a:latin typeface="Verizon NHG DS"/>
                <a:ea typeface="Verizon NHG DS"/>
                <a:cs typeface="Verizon NHG DS"/>
                <a:sym typeface="Verizon NHG DS"/>
              </a:rPr>
              <a:t>Query</a:t>
            </a:r>
            <a:r>
              <a:rPr lang="en" sz="1000">
                <a:solidFill>
                  <a:schemeClr val="dk1"/>
                </a:solidFill>
                <a:highlight>
                  <a:srgbClr val="FFFFFF"/>
                </a:highlight>
                <a:latin typeface="Verizon NHG DS"/>
                <a:ea typeface="Verizon NHG DS"/>
                <a:cs typeface="Verizon NHG DS"/>
                <a:sym typeface="Verizon NHG DS"/>
              </a:rPr>
              <a:t>: Output the list of ESN &amp; Customer Account</a:t>
            </a:r>
            <a:endParaRPr sz="1000">
              <a:solidFill>
                <a:schemeClr val="dk1"/>
              </a:solidFill>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lang="en" sz="1000">
                <a:solidFill>
                  <a:schemeClr val="dk1"/>
                </a:solidFill>
                <a:highlight>
                  <a:srgbClr val="FFFFFF"/>
                </a:highlight>
                <a:latin typeface="Verizon NHG DS"/>
                <a:ea typeface="Verizon NHG DS"/>
                <a:cs typeface="Verizon NHG DS"/>
                <a:sym typeface="Verizon NHG DS"/>
              </a:rPr>
              <a:t>List of ESNs which have More in ERP than Reveal where the overlap is the same ESN</a:t>
            </a:r>
            <a:endParaRPr sz="1000">
              <a:solidFill>
                <a:schemeClr val="dk1"/>
              </a:solidFill>
              <a:highlight>
                <a:srgbClr val="FFFFFF"/>
              </a:highlight>
              <a:latin typeface="Verizon NHG DS"/>
              <a:ea typeface="Verizon NHG DS"/>
              <a:cs typeface="Verizon NHG DS"/>
              <a:sym typeface="Verizon NHG DS"/>
            </a:endParaRPr>
          </a:p>
          <a:p>
            <a:pPr indent="0" lvl="0" marL="914400" rtl="0" algn="l">
              <a:lnSpc>
                <a:spcPct val="115000"/>
              </a:lnSpc>
              <a:spcBef>
                <a:spcPts val="0"/>
              </a:spcBef>
              <a:spcAft>
                <a:spcPts val="0"/>
              </a:spcAft>
              <a:buNone/>
            </a:pPr>
            <a:r>
              <a:rPr lang="en" sz="1000">
                <a:solidFill>
                  <a:schemeClr val="dk1"/>
                </a:solidFill>
                <a:highlight>
                  <a:srgbClr val="FFFFFF"/>
                </a:highlight>
                <a:latin typeface="Verizon NHG DS"/>
                <a:ea typeface="Verizon NHG DS"/>
                <a:cs typeface="Verizon NHG DS"/>
                <a:sym typeface="Verizon NHG DS"/>
              </a:rPr>
              <a:t>List of ESNs which have More in ERP than Reveal where the overlap is </a:t>
            </a:r>
            <a:r>
              <a:rPr lang="en" sz="1000" u="sng">
                <a:solidFill>
                  <a:schemeClr val="dk1"/>
                </a:solidFill>
                <a:highlight>
                  <a:srgbClr val="FFFFFF"/>
                </a:highlight>
                <a:latin typeface="Verizon NHG DS"/>
                <a:ea typeface="Verizon NHG DS"/>
                <a:cs typeface="Verizon NHG DS"/>
                <a:sym typeface="Verizon NHG DS"/>
              </a:rPr>
              <a:t>not</a:t>
            </a:r>
            <a:r>
              <a:rPr lang="en" sz="1000">
                <a:solidFill>
                  <a:schemeClr val="dk1"/>
                </a:solidFill>
                <a:highlight>
                  <a:srgbClr val="FFFFFF"/>
                </a:highlight>
                <a:latin typeface="Verizon NHG DS"/>
                <a:ea typeface="Verizon NHG DS"/>
                <a:cs typeface="Verizon NHG DS"/>
                <a:sym typeface="Verizon NHG DS"/>
              </a:rPr>
              <a:t> the same ESN</a:t>
            </a:r>
            <a:endParaRPr b="1" sz="1000">
              <a:solidFill>
                <a:schemeClr val="dk1"/>
              </a:solidFill>
              <a:latin typeface="Verizon NHG DS"/>
              <a:ea typeface="Verizon NHG DS"/>
              <a:cs typeface="Verizon NHG DS"/>
              <a:sym typeface="Verizon NHG D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graphicFrame>
        <p:nvGraphicFramePr>
          <p:cNvPr id="621" name="Google Shape;621;p109"/>
          <p:cNvGraphicFramePr/>
          <p:nvPr/>
        </p:nvGraphicFramePr>
        <p:xfrm>
          <a:off x="4692425" y="111500"/>
          <a:ext cx="3000000" cy="3000000"/>
        </p:xfrm>
        <a:graphic>
          <a:graphicData uri="http://schemas.openxmlformats.org/drawingml/2006/table">
            <a:tbl>
              <a:tblPr>
                <a:noFill/>
                <a:tableStyleId>{9855B138-AF59-4B8D-B858-F1D3A165B0EA}</a:tableStyleId>
              </a:tblPr>
              <a:tblGrid>
                <a:gridCol w="516475"/>
                <a:gridCol w="236550"/>
                <a:gridCol w="418325"/>
                <a:gridCol w="236550"/>
                <a:gridCol w="449200"/>
                <a:gridCol w="236550"/>
                <a:gridCol w="357225"/>
                <a:gridCol w="236550"/>
                <a:gridCol w="426375"/>
                <a:gridCol w="236550"/>
                <a:gridCol w="464175"/>
                <a:gridCol w="236550"/>
              </a:tblGrid>
              <a:tr h="304775">
                <a:tc>
                  <a:txBody>
                    <a:bodyPr/>
                    <a:lstStyle/>
                    <a:p>
                      <a:pPr indent="0" lvl="0" marL="0" rtl="0" algn="ctr">
                        <a:spcBef>
                          <a:spcPts val="0"/>
                        </a:spcBef>
                        <a:spcAft>
                          <a:spcPts val="0"/>
                        </a:spcAft>
                        <a:buNone/>
                      </a:pPr>
                      <a:r>
                        <a:rPr b="1" lang="en" sz="700"/>
                        <a:t>Not Applicable</a:t>
                      </a:r>
                      <a:endParaRPr b="1" sz="700"/>
                    </a:p>
                  </a:txBody>
                  <a:tcPr marT="18275" marB="18275"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trike="sngStrike">
                          <a:solidFill>
                            <a:srgbClr val="666666"/>
                          </a:solidFill>
                          <a:latin typeface="Verizon NHG DS"/>
                          <a:ea typeface="Verizon NHG DS"/>
                          <a:cs typeface="Verizon NHG DS"/>
                          <a:sym typeface="Verizon NHG DS"/>
                        </a:rPr>
                        <a:t>∎</a:t>
                      </a:r>
                      <a:endParaRPr sz="700" strike="sngStrike">
                        <a:solidFill>
                          <a:srgbClr val="666666"/>
                        </a:solidFill>
                      </a:endParaRPr>
                    </a:p>
                  </a:txBody>
                  <a:tcPr marT="18275" marB="73150"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t>Not Started</a:t>
                      </a:r>
                      <a:endParaRPr b="1" sz="700"/>
                    </a:p>
                  </a:txBody>
                  <a:tcPr marT="18275" marB="18275"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999999"/>
                          </a:solidFill>
                          <a:latin typeface="Verizon NHG DS"/>
                          <a:ea typeface="Verizon NHG DS"/>
                          <a:cs typeface="Verizon NHG DS"/>
                          <a:sym typeface="Verizon NHG DS"/>
                        </a:rPr>
                        <a:t>∎</a:t>
                      </a:r>
                      <a:endParaRPr sz="700">
                        <a:solidFill>
                          <a:srgbClr val="999999"/>
                        </a:solidFill>
                      </a:endParaRPr>
                    </a:p>
                  </a:txBody>
                  <a:tcPr marT="18275" marB="73150"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t>Jeopardy</a:t>
                      </a:r>
                      <a:endParaRPr b="1" sz="700"/>
                    </a:p>
                  </a:txBody>
                  <a:tcPr marT="18275" marB="18275"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accent1"/>
                          </a:solidFill>
                          <a:latin typeface="Verizon NHG DS"/>
                          <a:ea typeface="Verizon NHG DS"/>
                          <a:cs typeface="Verizon NHG DS"/>
                          <a:sym typeface="Verizon NHG DS"/>
                        </a:rPr>
                        <a:t>∎</a:t>
                      </a:r>
                      <a:endParaRPr sz="700">
                        <a:solidFill>
                          <a:schemeClr val="accent1"/>
                        </a:solidFill>
                      </a:endParaRPr>
                    </a:p>
                  </a:txBody>
                  <a:tcPr marT="18275" marB="73150"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t>At Risk</a:t>
                      </a:r>
                      <a:endParaRPr b="1" sz="700"/>
                    </a:p>
                  </a:txBody>
                  <a:tcPr marT="18275" marB="18275"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accent3"/>
                          </a:solidFill>
                          <a:latin typeface="Verizon NHG DS"/>
                          <a:ea typeface="Verizon NHG DS"/>
                          <a:cs typeface="Verizon NHG DS"/>
                          <a:sym typeface="Verizon NHG DS"/>
                        </a:rPr>
                        <a:t>∎</a:t>
                      </a:r>
                      <a:endParaRPr sz="700">
                        <a:solidFill>
                          <a:schemeClr val="accent3"/>
                        </a:solidFill>
                      </a:endParaRPr>
                    </a:p>
                  </a:txBody>
                  <a:tcPr marT="18275" marB="73150" marR="18275" marL="18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t>On Track</a:t>
                      </a:r>
                      <a:endParaRPr b="1" sz="700"/>
                    </a:p>
                  </a:txBody>
                  <a:tcPr marT="18275" marB="18275"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00AC3E"/>
                          </a:solidFill>
                          <a:latin typeface="Verizon NHG DS"/>
                          <a:ea typeface="Verizon NHG DS"/>
                          <a:cs typeface="Verizon NHG DS"/>
                          <a:sym typeface="Verizon NHG DS"/>
                        </a:rPr>
                        <a:t>∎</a:t>
                      </a:r>
                      <a:endParaRPr sz="700">
                        <a:solidFill>
                          <a:srgbClr val="00AC3E"/>
                        </a:solidFill>
                      </a:endParaRPr>
                    </a:p>
                  </a:txBody>
                  <a:tcPr marT="18275" marB="73150"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t>Complete</a:t>
                      </a:r>
                      <a:endParaRPr b="1" sz="700"/>
                    </a:p>
                  </a:txBody>
                  <a:tcPr marT="18275" marB="18275"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accent6"/>
                          </a:solidFill>
                          <a:latin typeface="Verizon NHG DS"/>
                          <a:ea typeface="Verizon NHG DS"/>
                          <a:cs typeface="Verizon NHG DS"/>
                          <a:sym typeface="Verizon NHG DS"/>
                        </a:rPr>
                        <a:t>∎</a:t>
                      </a:r>
                      <a:endParaRPr sz="700">
                        <a:solidFill>
                          <a:schemeClr val="accent6"/>
                        </a:solidFill>
                      </a:endParaRPr>
                    </a:p>
                  </a:txBody>
                  <a:tcPr marT="18275" marB="73150" marR="18275" marL="18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622" name="Google Shape;622;p109"/>
          <p:cNvGraphicFramePr/>
          <p:nvPr/>
        </p:nvGraphicFramePr>
        <p:xfrm>
          <a:off x="342900" y="877700"/>
          <a:ext cx="3000000" cy="3000000"/>
        </p:xfrm>
        <a:graphic>
          <a:graphicData uri="http://schemas.openxmlformats.org/drawingml/2006/table">
            <a:tbl>
              <a:tblPr>
                <a:noFill/>
                <a:tableStyleId>{F3147981-835C-4ECD-8AD3-696DF2A8E30F}</a:tableStyleId>
              </a:tblPr>
              <a:tblGrid>
                <a:gridCol w="2154100"/>
                <a:gridCol w="2195425"/>
                <a:gridCol w="1504725"/>
                <a:gridCol w="462100"/>
                <a:gridCol w="484050"/>
                <a:gridCol w="1543500"/>
              </a:tblGrid>
              <a:tr h="370125">
                <a:tc>
                  <a:txBody>
                    <a:bodyPr/>
                    <a:lstStyle/>
                    <a:p>
                      <a:pPr indent="0" lvl="0" marL="0" rtl="0" algn="ctr">
                        <a:lnSpc>
                          <a:spcPct val="115000"/>
                        </a:lnSpc>
                        <a:spcBef>
                          <a:spcPts val="0"/>
                        </a:spcBef>
                        <a:spcAft>
                          <a:spcPts val="0"/>
                        </a:spcAft>
                        <a:buNone/>
                      </a:pPr>
                      <a:r>
                        <a:rPr b="1" lang="en" sz="700">
                          <a:latin typeface="Verizon NHG DS"/>
                          <a:ea typeface="Verizon NHG DS"/>
                          <a:cs typeface="Verizon NHG DS"/>
                          <a:sym typeface="Verizon NHG DS"/>
                        </a:rPr>
                        <a:t>Initiative</a:t>
                      </a:r>
                      <a:endParaRPr b="1" sz="700">
                        <a:latin typeface="Verizon NHG DS"/>
                        <a:ea typeface="Verizon NHG DS"/>
                        <a:cs typeface="Verizon NHG DS"/>
                        <a:sym typeface="Verizon NHG DS"/>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700">
                          <a:latin typeface="Verizon NHG DS"/>
                          <a:ea typeface="Verizon NHG DS"/>
                          <a:cs typeface="Verizon NHG DS"/>
                          <a:sym typeface="Verizon NHG DS"/>
                        </a:rPr>
                        <a:t>Short Description</a:t>
                      </a:r>
                      <a:endParaRPr b="1" sz="700">
                        <a:latin typeface="Verizon NHG DS"/>
                        <a:ea typeface="Verizon NHG DS"/>
                        <a:cs typeface="Verizon NHG DS"/>
                        <a:sym typeface="Verizon NHG DS"/>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Verizon NHG DS"/>
                          <a:ea typeface="Verizon NHG DS"/>
                          <a:cs typeface="Verizon NHG DS"/>
                          <a:sym typeface="Verizon NHG DS"/>
                        </a:rPr>
                        <a:t>Lever</a:t>
                      </a:r>
                      <a:endParaRPr b="1" sz="800">
                        <a:latin typeface="Verizon NHG DS"/>
                        <a:ea typeface="Verizon NHG DS"/>
                        <a:cs typeface="Verizon NHG DS"/>
                        <a:sym typeface="Verizon NHG DS"/>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Verizon NHG DS"/>
                          <a:ea typeface="Verizon NHG DS"/>
                          <a:cs typeface="Verizon NHG DS"/>
                          <a:sym typeface="Verizon NHG DS"/>
                        </a:rPr>
                        <a:t>GTS Delivery Status</a:t>
                      </a:r>
                      <a:endParaRPr b="1" sz="800">
                        <a:latin typeface="Verizon NHG DS"/>
                        <a:ea typeface="Verizon NHG DS"/>
                        <a:cs typeface="Verizon NHG DS"/>
                        <a:sym typeface="Verizon NHG DS"/>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Verizon NHG DS"/>
                          <a:ea typeface="Verizon NHG DS"/>
                          <a:cs typeface="Verizon NHG DS"/>
                          <a:sym typeface="Verizon NHG DS"/>
                        </a:rPr>
                        <a:t>Target</a:t>
                      </a:r>
                      <a:endParaRPr b="1" sz="800">
                        <a:latin typeface="Verizon NHG DS"/>
                        <a:ea typeface="Verizon NHG DS"/>
                        <a:cs typeface="Verizon NHG DS"/>
                        <a:sym typeface="Verizon NHG DS"/>
                      </a:endParaRPr>
                    </a:p>
                    <a:p>
                      <a:pPr indent="0" lvl="0" marL="0" rtl="0" algn="ctr">
                        <a:lnSpc>
                          <a:spcPct val="115000"/>
                        </a:lnSpc>
                        <a:spcBef>
                          <a:spcPts val="0"/>
                        </a:spcBef>
                        <a:spcAft>
                          <a:spcPts val="0"/>
                        </a:spcAft>
                        <a:buNone/>
                      </a:pPr>
                      <a:r>
                        <a:rPr b="1" lang="en" sz="800">
                          <a:latin typeface="Verizon NHG DS"/>
                          <a:ea typeface="Verizon NHG DS"/>
                          <a:cs typeface="Verizon NHG DS"/>
                          <a:sym typeface="Verizon NHG DS"/>
                        </a:rPr>
                        <a:t>Launch</a:t>
                      </a:r>
                      <a:endParaRPr b="1" sz="800">
                        <a:latin typeface="Verizon NHG DS"/>
                        <a:ea typeface="Verizon NHG DS"/>
                        <a:cs typeface="Verizon NHG DS"/>
                        <a:sym typeface="Verizon NHG DS"/>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latin typeface="Verizon NHG DS"/>
                          <a:ea typeface="Verizon NHG DS"/>
                          <a:cs typeface="Verizon NHG DS"/>
                          <a:sym typeface="Verizon NHG DS"/>
                        </a:rPr>
                        <a:t>Key Comments</a:t>
                      </a:r>
                      <a:endParaRPr b="1" sz="800">
                        <a:latin typeface="Verizon NHG DS"/>
                        <a:ea typeface="Verizon NHG DS"/>
                        <a:cs typeface="Verizon NHG DS"/>
                        <a:sym typeface="Verizon NHG DS"/>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888888"/>
                      </a:solidFill>
                      <a:prstDash val="solid"/>
                      <a:round/>
                      <a:headEnd len="sm" w="sm" type="none"/>
                      <a:tailEnd len="sm" w="sm" type="none"/>
                    </a:lnB>
                  </a:tcPr>
                </a:tc>
              </a:tr>
              <a:tr h="246900">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3G Upgrade Program - Phase 3</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 Upgrading devices from 3G to 4G on the existing customer accounts.</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(Product: Commercial R&amp;D)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34A853"/>
                          </a:solidFill>
                          <a:latin typeface="Verizon NHG DS"/>
                          <a:ea typeface="Verizon NHG DS"/>
                          <a:cs typeface="Verizon NHG DS"/>
                          <a:sym typeface="Verizon NHG DS"/>
                        </a:rPr>
                        <a:t>∎</a:t>
                      </a:r>
                      <a:endParaRPr b="1" sz="1300">
                        <a:solidFill>
                          <a:srgbClr val="34A853"/>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07/22</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latin typeface="Verizon NHG DS"/>
                          <a:ea typeface="Verizon NHG DS"/>
                          <a:cs typeface="Verizon NHG DS"/>
                          <a:sym typeface="Verizon NHG DS"/>
                        </a:rPr>
                        <a:t>Aligned to #1 Billing Issue</a:t>
                      </a:r>
                      <a:endParaRPr b="1"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54600">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Renewal Relevancy Project</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The Upsell features should absorb the renewal relevancy of the parent product (VTU).</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(Sales/Sales Ops)</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BBC04"/>
                          </a:solidFill>
                          <a:latin typeface="Verizon NHG DS"/>
                          <a:ea typeface="Verizon NHG DS"/>
                          <a:cs typeface="Verizon NHG DS"/>
                          <a:sym typeface="Verizon NHG DS"/>
                        </a:rPr>
                        <a:t>∎</a:t>
                      </a:r>
                      <a:endParaRPr b="1" sz="1300">
                        <a:solidFill>
                          <a:srgbClr val="FBBC04"/>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600">
                          <a:solidFill>
                            <a:schemeClr val="dk1"/>
                          </a:solidFill>
                          <a:latin typeface="Verizon NHG DS"/>
                          <a:ea typeface="Verizon NHG DS"/>
                          <a:cs typeface="Verizon NHG DS"/>
                          <a:sym typeface="Verizon NHG DS"/>
                        </a:rPr>
                        <a:t>08/19</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solidFill>
                            <a:schemeClr val="dk1"/>
                          </a:solidFill>
                          <a:latin typeface="Verizon NHG DS"/>
                          <a:ea typeface="Verizon NHG DS"/>
                          <a:cs typeface="Verizon NHG DS"/>
                          <a:sym typeface="Verizon NHG DS"/>
                        </a:rPr>
                        <a:t>Aligned to #5  Billing Issue</a:t>
                      </a:r>
                      <a:endParaRPr b="1"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54600">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Commercial Cancellation and Buyout Automation</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Automation to occur between SFDC and ERP systems for both Full Platform and Partial Cancellation opportunities. </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(Product: Commercial R&amp;D)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34A853"/>
                          </a:solidFill>
                          <a:latin typeface="Verizon NHG DS"/>
                          <a:ea typeface="Verizon NHG DS"/>
                          <a:cs typeface="Verizon NHG DS"/>
                          <a:sym typeface="Verizon NHG DS"/>
                        </a:rPr>
                        <a:t>∎</a:t>
                      </a:r>
                      <a:endParaRPr b="1" sz="1300">
                        <a:solidFill>
                          <a:srgbClr val="34A853"/>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08/19</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solidFill>
                            <a:schemeClr val="dk1"/>
                          </a:solidFill>
                          <a:latin typeface="Verizon NHG DS"/>
                          <a:ea typeface="Verizon NHG DS"/>
                          <a:cs typeface="Verizon NHG DS"/>
                          <a:sym typeface="Verizon NHG DS"/>
                        </a:rPr>
                        <a:t>Aligned to #8  Billing Issue</a:t>
                      </a:r>
                      <a:endParaRPr b="1"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2375">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Reveal for VZC GSA + Billing Triggers</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Operationalize systems, processes, pricing/contracts to enable government customers to purchase Reveal under a Verizon Connect dedicated GSA contracts</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(Product: Commercial R&amp;D)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BBC04"/>
                          </a:solidFill>
                          <a:latin typeface="Verizon NHG DS"/>
                          <a:ea typeface="Verizon NHG DS"/>
                          <a:cs typeface="Verizon NHG DS"/>
                          <a:sym typeface="Verizon NHG DS"/>
                        </a:rPr>
                        <a:t>∎</a:t>
                      </a:r>
                      <a:endParaRPr b="1" sz="1300">
                        <a:solidFill>
                          <a:srgbClr val="FBBC04"/>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07/22</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solidFill>
                            <a:schemeClr val="dk1"/>
                          </a:solidFill>
                          <a:latin typeface="Verizon NHG DS"/>
                          <a:ea typeface="Verizon NHG DS"/>
                          <a:cs typeface="Verizon NHG DS"/>
                          <a:sym typeface="Verizon NHG DS"/>
                        </a:rPr>
                        <a:t>Aligned to #7  Billing Issue</a:t>
                      </a:r>
                      <a:endParaRPr b="1"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15575">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Billing Trigger Default Update</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Adjust the default billing trigger to 30 days or bill as install. </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(Accounting)</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BBC04"/>
                          </a:solidFill>
                          <a:latin typeface="Verizon NHG DS"/>
                          <a:ea typeface="Verizon NHG DS"/>
                          <a:cs typeface="Verizon NHG DS"/>
                          <a:sym typeface="Verizon NHG DS"/>
                        </a:rPr>
                        <a:t>∎</a:t>
                      </a:r>
                      <a:endParaRPr b="1" sz="1300">
                        <a:solidFill>
                          <a:srgbClr val="FBBC04"/>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latin typeface="Verizon NHG DS"/>
                          <a:ea typeface="Verizon NHG DS"/>
                          <a:cs typeface="Verizon NHG DS"/>
                          <a:sym typeface="Verizon NHG DS"/>
                        </a:rPr>
                        <a:t>08/19</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solidFill>
                            <a:schemeClr val="dk1"/>
                          </a:solidFill>
                          <a:latin typeface="Verizon NHG DS"/>
                          <a:ea typeface="Verizon NHG DS"/>
                          <a:cs typeface="Verizon NHG DS"/>
                          <a:sym typeface="Verizon NHG DS"/>
                        </a:rPr>
                        <a:t>Aligned to #7  Billing Issue</a:t>
                      </a:r>
                      <a:endParaRPr b="1"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10825">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VZC Upsell features co-term to the VTU</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Design a</a:t>
                      </a:r>
                      <a:r>
                        <a:rPr lang="en" sz="700">
                          <a:latin typeface="Verizon NHG DS"/>
                          <a:ea typeface="Verizon NHG DS"/>
                          <a:cs typeface="Verizon NHG DS"/>
                          <a:sym typeface="Verizon NHG DS"/>
                        </a:rPr>
                        <a:t>ll Upsell features (e.g. Video, Reveal Field etc) have a term but need to co-term with the VTU.  </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(Product: Commercial R&amp;D)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34A853"/>
                          </a:solidFill>
                          <a:latin typeface="Verizon NHG DS"/>
                          <a:ea typeface="Verizon NHG DS"/>
                          <a:cs typeface="Verizon NHG DS"/>
                          <a:sym typeface="Verizon NHG DS"/>
                        </a:rPr>
                        <a:t>∎</a:t>
                      </a:r>
                      <a:endParaRPr b="1" sz="1300">
                        <a:solidFill>
                          <a:srgbClr val="34A853"/>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solidFill>
                            <a:schemeClr val="dk1"/>
                          </a:solidFill>
                          <a:latin typeface="Verizon NHG DS"/>
                          <a:ea typeface="Verizon NHG DS"/>
                          <a:cs typeface="Verizon NHG DS"/>
                          <a:sym typeface="Verizon NHG DS"/>
                        </a:rPr>
                        <a:t>Aligned to #5  Billing Issue</a:t>
                      </a:r>
                      <a:endParaRPr b="1"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10825">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VZC - VDD Expansion Program 2021</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Replace 3rd party devices &amp; peripherals, give customers the ability to complete self install and support 3G program. </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(Product: Commercial R&amp;D)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34A853"/>
                          </a:solidFill>
                          <a:latin typeface="Verizon NHG DS"/>
                          <a:ea typeface="Verizon NHG DS"/>
                          <a:cs typeface="Verizon NHG DS"/>
                          <a:sym typeface="Verizon NHG DS"/>
                        </a:rPr>
                        <a:t>∎</a:t>
                      </a:r>
                      <a:endParaRPr b="1" sz="1300">
                        <a:solidFill>
                          <a:srgbClr val="34A853"/>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54600">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VZC Reveal in Stores 2021 Program : Reveal Starter 1.5 Affiliate Agreement</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Affiliate agreement between VZC &amp; VZW. Scope is to create a workflow so that VZC can invoice VZW and in turn, VZW will be able to pay VZC through this flow.</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(Product: Commercial R&amp;D)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BBC04"/>
                          </a:solidFill>
                          <a:latin typeface="Verizon NHG DS"/>
                          <a:ea typeface="Verizon NHG DS"/>
                          <a:cs typeface="Verizon NHG DS"/>
                          <a:sym typeface="Verizon NHG DS"/>
                        </a:rPr>
                        <a:t>∎</a:t>
                      </a:r>
                      <a:endParaRPr b="1" sz="1300">
                        <a:solidFill>
                          <a:srgbClr val="FBBC04"/>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600">
                          <a:latin typeface="Verizon NHG DS"/>
                          <a:ea typeface="Verizon NHG DS"/>
                          <a:cs typeface="Verizon NHG DS"/>
                          <a:sym typeface="Verizon NHG DS"/>
                        </a:rPr>
                        <a:t>TBD</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52400">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4698 - Verizon Connect Customer Portal</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Project request is focused around creating a portal for our customers to access features and functions that are currently available to most product lines today</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latin typeface="Verizon NHG DS"/>
                          <a:ea typeface="Verizon NHG DS"/>
                          <a:cs typeface="Verizon NHG DS"/>
                          <a:sym typeface="Verizon NHG DS"/>
                        </a:rPr>
                        <a:t>VZC (Global Customer Success)</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BBC04"/>
                          </a:solidFill>
                          <a:latin typeface="Verizon NHG DS"/>
                          <a:ea typeface="Verizon NHG DS"/>
                          <a:cs typeface="Verizon NHG DS"/>
                          <a:sym typeface="Verizon NHG DS"/>
                        </a:rPr>
                        <a:t>∎</a:t>
                      </a:r>
                      <a:endParaRPr b="1" sz="1300">
                        <a:solidFill>
                          <a:srgbClr val="FBBC04"/>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latin typeface="Verizon NHG DS"/>
                          <a:ea typeface="Verizon NHG DS"/>
                          <a:cs typeface="Verizon NHG DS"/>
                          <a:sym typeface="Verizon NHG DS"/>
                        </a:rPr>
                        <a:t>08/19</a:t>
                      </a:r>
                      <a:endParaRPr sz="6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sz="6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10825">
                <a:tc>
                  <a:txBody>
                    <a:bodyPr/>
                    <a:lstStyle/>
                    <a:p>
                      <a:pPr indent="0" lvl="0" marL="0" rtl="0" algn="l">
                        <a:lnSpc>
                          <a:spcPct val="115000"/>
                        </a:lnSpc>
                        <a:spcBef>
                          <a:spcPts val="0"/>
                        </a:spcBef>
                        <a:spcAft>
                          <a:spcPts val="0"/>
                        </a:spcAft>
                        <a:buNone/>
                      </a:pPr>
                      <a:r>
                        <a:rPr lang="en" sz="800">
                          <a:latin typeface="Verizon NHG DS"/>
                          <a:ea typeface="Verizon NHG DS"/>
                          <a:cs typeface="Verizon NHG DS"/>
                          <a:sym typeface="Verizon NHG DS"/>
                        </a:rPr>
                        <a:t>Reveal for Government - VZW SLED &amp; Sourcewell</a:t>
                      </a:r>
                      <a:endParaRPr sz="8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700">
                        <a:latin typeface="Verizon NHG DS"/>
                        <a:ea typeface="Verizon NHG DS"/>
                        <a:cs typeface="Verizon NHG DS"/>
                        <a:sym typeface="Verizon NHG DS"/>
                      </a:endParaRPr>
                    </a:p>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Enable the Government channel in the United States only for VZW -) Contracts (SLED Government and Nonprofit entities) and Sourcewell. </a:t>
                      </a:r>
                      <a:endParaRPr sz="700">
                        <a:latin typeface="Verizon NHG DS"/>
                        <a:ea typeface="Verizon NHG DS"/>
                        <a:cs typeface="Verizon NHG DS"/>
                        <a:sym typeface="Verizon NHG DS"/>
                      </a:endParaRPr>
                    </a:p>
                  </a:txBody>
                  <a:tcPr marT="19050" marB="19050" marR="28575" marL="2857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latin typeface="Verizon NHG DS"/>
                          <a:ea typeface="Verizon NHG DS"/>
                          <a:cs typeface="Verizon NHG DS"/>
                          <a:sym typeface="Verizon NHG DS"/>
                        </a:rPr>
                        <a:t>VZC (Sales/Sales Ops)</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34A853"/>
                          </a:solidFill>
                          <a:latin typeface="Verizon NHG DS"/>
                          <a:ea typeface="Verizon NHG DS"/>
                          <a:cs typeface="Verizon NHG DS"/>
                          <a:sym typeface="Verizon NHG DS"/>
                        </a:rPr>
                        <a:t>∎</a:t>
                      </a:r>
                      <a:endParaRPr b="1">
                        <a:solidFill>
                          <a:srgbClr val="34A853"/>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latin typeface="Verizon NHG DS"/>
                          <a:ea typeface="Verizon NHG DS"/>
                          <a:cs typeface="Verizon NHG DS"/>
                          <a:sym typeface="Verizon NHG DS"/>
                        </a:rPr>
                        <a:t>07/22</a:t>
                      </a:r>
                      <a:endParaRPr sz="700">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sz="700">
                        <a:solidFill>
                          <a:schemeClr val="dk1"/>
                        </a:solidFill>
                        <a:latin typeface="Verizon NHG DS"/>
                        <a:ea typeface="Verizon NHG DS"/>
                        <a:cs typeface="Verizon NHG DS"/>
                        <a:sym typeface="Verizon NHG DS"/>
                      </a:endParaRPr>
                    </a:p>
                  </a:txBody>
                  <a:tcPr marT="19050" marB="19050" marR="28575" marL="28575" anchor="ctr">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623" name="Google Shape;623;p109"/>
          <p:cNvSpPr txBox="1"/>
          <p:nvPr>
            <p:ph idx="12" type="sldNum"/>
          </p:nvPr>
        </p:nvSpPr>
        <p:spPr>
          <a:xfrm>
            <a:off x="8458200" y="4700016"/>
            <a:ext cx="2286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624" name="Google Shape;624;p109"/>
          <p:cNvSpPr txBox="1"/>
          <p:nvPr>
            <p:ph type="title"/>
          </p:nvPr>
        </p:nvSpPr>
        <p:spPr>
          <a:xfrm>
            <a:off x="457200" y="536575"/>
            <a:ext cx="7086600" cy="30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Top 10 Projects</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10"/>
          <p:cNvSpPr txBox="1"/>
          <p:nvPr>
            <p:ph type="title"/>
          </p:nvPr>
        </p:nvSpPr>
        <p:spPr>
          <a:xfrm>
            <a:off x="457200" y="594360"/>
            <a:ext cx="7086600" cy="68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Verizon NHG DS"/>
                <a:ea typeface="Verizon NHG DS"/>
                <a:cs typeface="Verizon NHG DS"/>
                <a:sym typeface="Verizon NHG DS"/>
              </a:rPr>
              <a:t>Verizon Connect | </a:t>
            </a:r>
            <a:r>
              <a:rPr b="0" lang="en" sz="1900">
                <a:latin typeface="Verizon NHG DS"/>
                <a:ea typeface="Verizon NHG DS"/>
                <a:cs typeface="Verizon NHG DS"/>
                <a:sym typeface="Verizon NHG DS"/>
              </a:rPr>
              <a:t>Incident Summary All VzC (7/9)</a:t>
            </a:r>
            <a:endParaRPr/>
          </a:p>
        </p:txBody>
      </p:sp>
      <p:pic>
        <p:nvPicPr>
          <p:cNvPr id="630" name="Google Shape;630;p110" title="Chart"/>
          <p:cNvPicPr preferRelativeResize="0"/>
          <p:nvPr/>
        </p:nvPicPr>
        <p:blipFill>
          <a:blip r:embed="rId3">
            <a:alphaModFix/>
          </a:blip>
          <a:stretch>
            <a:fillRect/>
          </a:stretch>
        </p:blipFill>
        <p:spPr>
          <a:xfrm>
            <a:off x="342900" y="1093000"/>
            <a:ext cx="5725828" cy="3193250"/>
          </a:xfrm>
          <a:prstGeom prst="rect">
            <a:avLst/>
          </a:prstGeom>
          <a:noFill/>
          <a:ln>
            <a:noFill/>
          </a:ln>
        </p:spPr>
      </p:pic>
      <p:sp>
        <p:nvSpPr>
          <p:cNvPr id="631" name="Google Shape;631;p110"/>
          <p:cNvSpPr txBox="1"/>
          <p:nvPr/>
        </p:nvSpPr>
        <p:spPr>
          <a:xfrm>
            <a:off x="6211975" y="1280150"/>
            <a:ext cx="2851200" cy="15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Verizon NHG DS"/>
                <a:ea typeface="Verizon NHG DS"/>
                <a:cs typeface="Verizon NHG DS"/>
                <a:sym typeface="Verizon NHG DS"/>
              </a:rPr>
              <a:t>Highlights </a:t>
            </a:r>
            <a:endParaRPr b="1" sz="1100">
              <a:latin typeface="Verizon NHG DS"/>
              <a:ea typeface="Verizon NHG DS"/>
              <a:cs typeface="Verizon NHG DS"/>
              <a:sym typeface="Verizon NHG DS"/>
            </a:endParaRPr>
          </a:p>
          <a:p>
            <a:pPr indent="-143002" lvl="0" marL="146304" rtl="0" algn="l">
              <a:spcBef>
                <a:spcPts val="400"/>
              </a:spcBef>
              <a:spcAft>
                <a:spcPts val="0"/>
              </a:spcAft>
              <a:buClr>
                <a:schemeClr val="dk1"/>
              </a:buClr>
              <a:buSzPts val="1100"/>
              <a:buFont typeface="Verizon NHG DS"/>
              <a:buChar char="●"/>
            </a:pPr>
            <a:r>
              <a:rPr lang="en" sz="1100">
                <a:solidFill>
                  <a:schemeClr val="dk1"/>
                </a:solidFill>
                <a:latin typeface="Verizon NHG DS"/>
                <a:ea typeface="Verizon NHG DS"/>
                <a:cs typeface="Verizon NHG DS"/>
                <a:sym typeface="Verizon NHG DS"/>
              </a:rPr>
              <a:t>Salesforce glide path added </a:t>
            </a:r>
            <a:endParaRPr sz="1100">
              <a:solidFill>
                <a:schemeClr val="dk1"/>
              </a:solidFill>
              <a:latin typeface="Verizon NHG DS"/>
              <a:ea typeface="Verizon NHG DS"/>
              <a:cs typeface="Verizon NHG DS"/>
              <a:sym typeface="Verizon NHG DS"/>
            </a:endParaRPr>
          </a:p>
          <a:p>
            <a:pPr indent="-143002" lvl="0" marL="146304" rtl="0" algn="l">
              <a:spcBef>
                <a:spcPts val="400"/>
              </a:spcBef>
              <a:spcAft>
                <a:spcPts val="0"/>
              </a:spcAft>
              <a:buClr>
                <a:schemeClr val="dk1"/>
              </a:buClr>
              <a:buSzPts val="1100"/>
              <a:buFont typeface="Verizon NHG DS"/>
              <a:buChar char="●"/>
            </a:pPr>
            <a:r>
              <a:rPr lang="en" sz="1100">
                <a:solidFill>
                  <a:schemeClr val="dk1"/>
                </a:solidFill>
                <a:latin typeface="Verizon NHG DS"/>
                <a:ea typeface="Verizon NHG DS"/>
                <a:cs typeface="Verizon NHG DS"/>
                <a:sym typeface="Verizon NHG DS"/>
              </a:rPr>
              <a:t>Working with ERP &amp; SL to build out glide path next week.</a:t>
            </a:r>
            <a:endParaRPr sz="1100">
              <a:solidFill>
                <a:schemeClr val="dk1"/>
              </a:solidFill>
              <a:latin typeface="Verizon NHG DS"/>
              <a:ea typeface="Verizon NHG DS"/>
              <a:cs typeface="Verizon NHG DS"/>
              <a:sym typeface="Verizon NHG DS"/>
            </a:endParaRPr>
          </a:p>
          <a:p>
            <a:pPr indent="-143002" lvl="0" marL="146304" rtl="0" algn="l">
              <a:spcBef>
                <a:spcPts val="400"/>
              </a:spcBef>
              <a:spcAft>
                <a:spcPts val="0"/>
              </a:spcAft>
              <a:buClr>
                <a:schemeClr val="dk1"/>
              </a:buClr>
              <a:buSzPts val="1100"/>
              <a:buFont typeface="Verizon NHG DS"/>
              <a:buChar char="●"/>
            </a:pPr>
            <a:r>
              <a:rPr lang="en" sz="1100">
                <a:solidFill>
                  <a:schemeClr val="dk1"/>
                </a:solidFill>
                <a:latin typeface="Verizon NHG DS"/>
                <a:ea typeface="Verizon NHG DS"/>
                <a:cs typeface="Verizon NHG DS"/>
                <a:sym typeface="Verizon NHG DS"/>
              </a:rPr>
              <a:t>Necessary clearance update in review and actions to be provided 7/11.</a:t>
            </a:r>
            <a:endParaRPr sz="1100">
              <a:solidFill>
                <a:schemeClr val="dk1"/>
              </a:solidFill>
              <a:latin typeface="Verizon NHG DS"/>
              <a:ea typeface="Verizon NHG DS"/>
              <a:cs typeface="Verizon NHG DS"/>
              <a:sym typeface="Verizon NHG DS"/>
            </a:endParaRPr>
          </a:p>
          <a:p>
            <a:pPr indent="-143002" lvl="0" marL="146304" rtl="0" algn="l">
              <a:spcBef>
                <a:spcPts val="400"/>
              </a:spcBef>
              <a:spcAft>
                <a:spcPts val="400"/>
              </a:spcAft>
              <a:buClr>
                <a:schemeClr val="dk1"/>
              </a:buClr>
              <a:buSzPts val="1100"/>
              <a:buFont typeface="Verizon NHG DS"/>
              <a:buChar char="●"/>
            </a:pPr>
            <a:r>
              <a:rPr lang="en" sz="1100">
                <a:solidFill>
                  <a:schemeClr val="dk1"/>
                </a:solidFill>
                <a:latin typeface="Verizon NHG DS"/>
                <a:ea typeface="Verizon NHG DS"/>
                <a:cs typeface="Verizon NHG DS"/>
                <a:sym typeface="Verizon NHG DS"/>
              </a:rPr>
              <a:t>TechHub scheduled to retire 3Q</a:t>
            </a:r>
            <a:endParaRPr sz="1100">
              <a:solidFill>
                <a:schemeClr val="dk1"/>
              </a:solidFill>
              <a:latin typeface="Verizon NHG DS"/>
              <a:ea typeface="Verizon NHG DS"/>
              <a:cs typeface="Verizon NHG DS"/>
              <a:sym typeface="Verizon NHG D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erizon PowerPoint 2017">
  <a:themeElements>
    <a:clrScheme name="Verizon PowerPoint 2017">
      <a:dk1>
        <a:srgbClr val="000000"/>
      </a:dk1>
      <a:lt1>
        <a:srgbClr val="FFFFFF"/>
      </a:lt1>
      <a:dk2>
        <a:srgbClr val="000000"/>
      </a:dk2>
      <a:lt2>
        <a:srgbClr val="FFFFFF"/>
      </a:lt2>
      <a:accent1>
        <a:srgbClr val="747676"/>
      </a:accent1>
      <a:accent2>
        <a:srgbClr val="D52B1E"/>
      </a:accent2>
      <a:accent3>
        <a:srgbClr val="FFBC3D"/>
      </a:accent3>
      <a:accent4>
        <a:srgbClr val="ED7000"/>
      </a:accent4>
      <a:accent5>
        <a:srgbClr val="00AC3E"/>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erizon PowerPoint 2017">
  <a:themeElements>
    <a:clrScheme name="Custom 3">
      <a:dk1>
        <a:srgbClr val="000000"/>
      </a:dk1>
      <a:lt1>
        <a:srgbClr val="FFFFFF"/>
      </a:lt1>
      <a:dk2>
        <a:srgbClr val="000000"/>
      </a:dk2>
      <a:lt2>
        <a:srgbClr val="FFFFFF"/>
      </a:lt2>
      <a:accent1>
        <a:srgbClr val="D52B1E"/>
      </a:accent1>
      <a:accent2>
        <a:srgbClr val="D8DADA"/>
      </a:accent2>
      <a:accent3>
        <a:srgbClr val="FFBC3D"/>
      </a:accent3>
      <a:accent4>
        <a:srgbClr val="ED7000"/>
      </a:accent4>
      <a:accent5>
        <a:srgbClr val="00AC3E"/>
      </a:accent5>
      <a:accent6>
        <a:srgbClr val="0088CE"/>
      </a:accent6>
      <a:hlink>
        <a:srgbClr val="000000"/>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Verizon PowerPoint 2017">
  <a:themeElements>
    <a:clrScheme name="Custom 3">
      <a:dk1>
        <a:srgbClr val="000000"/>
      </a:dk1>
      <a:lt1>
        <a:srgbClr val="FFFFFF"/>
      </a:lt1>
      <a:dk2>
        <a:srgbClr val="000000"/>
      </a:dk2>
      <a:lt2>
        <a:srgbClr val="FFFFFF"/>
      </a:lt2>
      <a:accent1>
        <a:srgbClr val="D52B1E"/>
      </a:accent1>
      <a:accent2>
        <a:srgbClr val="D8DADA"/>
      </a:accent2>
      <a:accent3>
        <a:srgbClr val="FFBC3D"/>
      </a:accent3>
      <a:accent4>
        <a:srgbClr val="ED7000"/>
      </a:accent4>
      <a:accent5>
        <a:srgbClr val="00AC3E"/>
      </a:accent5>
      <a:accent6>
        <a:srgbClr val="0088CE"/>
      </a:accent6>
      <a:hlink>
        <a:srgbClr val="000000"/>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