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7" r:id="rId11"/>
    <p:sldId id="268" r:id="rId12"/>
    <p:sldId id="272" r:id="rId13"/>
    <p:sldId id="269" r:id="rId14"/>
    <p:sldId id="273" r:id="rId15"/>
    <p:sldId id="270" r:id="rId16"/>
    <p:sldId id="271" r:id="rId17"/>
    <p:sldId id="265" r:id="rId18"/>
    <p:sldId id="274" r:id="rId19"/>
    <p:sldId id="275" r:id="rId20"/>
    <p:sldId id="276" r:id="rId21"/>
    <p:sldId id="277" r:id="rId22"/>
    <p:sldId id="26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574" autoAdjust="0"/>
    <p:restoredTop sz="94660"/>
  </p:normalViewPr>
  <p:slideViewPr>
    <p:cSldViewPr>
      <p:cViewPr varScale="1">
        <p:scale>
          <a:sx n="73" d="100"/>
          <a:sy n="73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7A9D-9E8A-4A14-9A78-278EEEE9B28F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F6D8-F3A4-412C-957F-8B1C75254A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F6D8-F3A4-412C-957F-8B1C75254AF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F6D8-F3A4-412C-957F-8B1C75254AF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9B6B97-BE7A-4DBF-AC8C-52262A6BBBA7}" type="datetimeFigureOut">
              <a:rPr lang="en-US" smtClean="0"/>
              <a:pPr/>
              <a:t>1/26/2022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B88C23-4845-433B-8B3F-EEA3F62552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split orient="vert"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RESERVATION SYSTEM</a:t>
            </a:r>
            <a:endParaRPr lang="en-IN" dirty="0"/>
          </a:p>
        </p:txBody>
      </p:sp>
      <p:pic>
        <p:nvPicPr>
          <p:cNvPr id="2050" name="Picture 2" descr="C:\Users\welcome\Downloads\WhatsApp Image 2022-01-26 at 2.47.34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85728"/>
            <a:ext cx="8715436" cy="59293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4348" y="4572008"/>
            <a:ext cx="769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HOTEL RESERVATION    SYSTEM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ENTITY RELATIONSHIP </a:t>
            </a:r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2910" y="1571612"/>
            <a:ext cx="7572428" cy="4929222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</a:t>
            </a:r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14414" y="1500174"/>
            <a:ext cx="6715171" cy="4808551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DFD-Level 0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In this data flow diagram you will see the general process done in Hotel Reservation System monitoring. This will also serve as a guide as you go through the deeper processes of the Hotel Reservation System data flow diagrams.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you see, when you build the levels of data flow diagrams, the connections of the transactions and data also broadens and gets more specific.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 level 1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2910" y="1428736"/>
            <a:ext cx="7929617" cy="4879989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 level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In this level, the system must display or reveal further processing information. The following are essential data to accommodate:</a:t>
            </a:r>
            <a:endParaRPr lang="en-IN" dirty="0" smtClean="0"/>
          </a:p>
          <a:p>
            <a:pPr lvl="0"/>
            <a:r>
              <a:rPr lang="en-US" dirty="0" smtClean="0"/>
              <a:t>Reservation Records</a:t>
            </a:r>
            <a:endParaRPr lang="en-IN" dirty="0" smtClean="0"/>
          </a:p>
          <a:p>
            <a:pPr lvl="0"/>
            <a:r>
              <a:rPr lang="en-US" dirty="0" smtClean="0"/>
              <a:t>Customer Information</a:t>
            </a:r>
            <a:endParaRPr lang="en-IN" dirty="0" smtClean="0"/>
          </a:p>
          <a:p>
            <a:pPr lvl="0"/>
            <a:r>
              <a:rPr lang="en-US" dirty="0" smtClean="0"/>
              <a:t>Date of Reservation</a:t>
            </a:r>
            <a:endParaRPr lang="en-IN" dirty="0" smtClean="0"/>
          </a:p>
          <a:p>
            <a:pPr lvl="0"/>
            <a:r>
              <a:rPr lang="en-US" dirty="0" smtClean="0"/>
              <a:t>Transaction Records</a:t>
            </a:r>
            <a:endParaRPr lang="en-IN" dirty="0" smtClean="0"/>
          </a:p>
          <a:p>
            <a:pPr lvl="0"/>
            <a:r>
              <a:rPr lang="en-US" dirty="0" smtClean="0"/>
              <a:t>Revenue</a:t>
            </a:r>
            <a:endParaRPr lang="en-IN" dirty="0" smtClean="0"/>
          </a:p>
          <a:p>
            <a:pPr lvl="0"/>
            <a:r>
              <a:rPr lang="en-US" dirty="0" smtClean="0"/>
              <a:t>Employee Records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These procedures require information such as record of customers, reservations, payment, transaction and revenue from which served as the bases for the Hotel admin to manage the Hotel Reservation System.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 level 2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85786" y="1428736"/>
            <a:ext cx="7715303" cy="500066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DFD level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Finally, after figuring the processes given in the system, the user will now have their request being processed. The Processes that the system should prioritize are as follows:</a:t>
            </a:r>
            <a:endParaRPr lang="en-IN" dirty="0" smtClean="0"/>
          </a:p>
          <a:p>
            <a:pPr lvl="0"/>
            <a:r>
              <a:rPr lang="en-US" dirty="0" smtClean="0"/>
              <a:t>Manage Customer Information</a:t>
            </a:r>
            <a:endParaRPr lang="en-IN" dirty="0" smtClean="0"/>
          </a:p>
          <a:p>
            <a:pPr lvl="0"/>
            <a:r>
              <a:rPr lang="en-US" dirty="0" smtClean="0"/>
              <a:t>Manage Reservation Records</a:t>
            </a:r>
            <a:endParaRPr lang="en-IN" dirty="0" smtClean="0"/>
          </a:p>
          <a:p>
            <a:pPr lvl="0"/>
            <a:r>
              <a:rPr lang="en-US" dirty="0" smtClean="0"/>
              <a:t>Checks Date of Reservations</a:t>
            </a:r>
            <a:endParaRPr lang="en-IN" dirty="0" smtClean="0"/>
          </a:p>
          <a:p>
            <a:pPr lvl="0"/>
            <a:r>
              <a:rPr lang="en-US" dirty="0" smtClean="0"/>
              <a:t>Update Reservation Status</a:t>
            </a:r>
            <a:endParaRPr lang="en-IN" dirty="0" smtClean="0"/>
          </a:p>
          <a:p>
            <a:pPr lvl="0"/>
            <a:r>
              <a:rPr lang="en-US" dirty="0" smtClean="0"/>
              <a:t>Monitor Transaction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14290"/>
            <a:ext cx="8534400" cy="114300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MODULES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Rooms module:</a:t>
            </a:r>
            <a:r>
              <a:rPr lang="en-US" dirty="0" smtClean="0"/>
              <a:t> We can manage all the operations to Rooms from this module.</a:t>
            </a:r>
            <a:endParaRPr lang="en-IN" dirty="0" smtClean="0"/>
          </a:p>
          <a:p>
            <a:pPr lvl="0"/>
            <a:r>
              <a:rPr lang="en-US" b="1" dirty="0" smtClean="0"/>
              <a:t>Booking module:</a:t>
            </a:r>
            <a:r>
              <a:rPr lang="en-US" dirty="0" smtClean="0"/>
              <a:t> this module is normally developed for managing the booking operations. </a:t>
            </a:r>
            <a:endParaRPr lang="en-IN" dirty="0" smtClean="0"/>
          </a:p>
          <a:p>
            <a:pPr lvl="0"/>
            <a:r>
              <a:rPr lang="en-US" b="1" dirty="0" smtClean="0"/>
              <a:t>Services module: </a:t>
            </a:r>
            <a:r>
              <a:rPr lang="en-US" dirty="0" smtClean="0"/>
              <a:t>all the operations related to services will be managed by Services. </a:t>
            </a:r>
            <a:endParaRPr lang="en-IN" dirty="0" smtClean="0"/>
          </a:p>
          <a:p>
            <a:pPr lvl="0"/>
            <a:r>
              <a:rPr lang="en-US" b="1" dirty="0" smtClean="0"/>
              <a:t>Hotel module:</a:t>
            </a:r>
            <a:r>
              <a:rPr lang="en-US" dirty="0" smtClean="0"/>
              <a:t> this module manages hotel functionalities. </a:t>
            </a:r>
            <a:endParaRPr lang="en-IN" dirty="0" smtClean="0"/>
          </a:p>
          <a:p>
            <a:pPr lvl="0"/>
            <a:r>
              <a:rPr lang="en-US" b="1" dirty="0" smtClean="0"/>
              <a:t>Customers module:</a:t>
            </a:r>
            <a:r>
              <a:rPr lang="en-US" dirty="0" smtClean="0"/>
              <a:t> Customers module performs all the create, update and delete operations of customers. </a:t>
            </a:r>
            <a:endParaRPr lang="en-IN" dirty="0" smtClean="0"/>
          </a:p>
          <a:p>
            <a:pPr lvl="0"/>
            <a:r>
              <a:rPr lang="en-US" b="1" dirty="0" smtClean="0"/>
              <a:t>Payment module:</a:t>
            </a:r>
            <a:r>
              <a:rPr lang="en-US" dirty="0" smtClean="0"/>
              <a:t> it manages all the functionalities of payments.</a:t>
            </a:r>
            <a:endParaRPr lang="en-IN" dirty="0" smtClean="0"/>
          </a:p>
          <a:p>
            <a:pPr>
              <a:buNone/>
            </a:pPr>
            <a:endParaRPr lang="en-IN" b="1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TEST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i="1" dirty="0" smtClean="0"/>
              <a:t>Test Case 001:</a:t>
            </a:r>
            <a:endParaRPr lang="en-IN" b="1" dirty="0" smtClean="0"/>
          </a:p>
          <a:p>
            <a:pPr lvl="0"/>
            <a:r>
              <a:rPr lang="en-IN" b="1" dirty="0" smtClean="0"/>
              <a:t>Test Title: </a:t>
            </a:r>
            <a:r>
              <a:rPr lang="en-IN" dirty="0" err="1" smtClean="0"/>
              <a:t>Eazy</a:t>
            </a:r>
            <a:r>
              <a:rPr lang="en-IN" dirty="0" smtClean="0"/>
              <a:t> Booking Icon</a:t>
            </a:r>
          </a:p>
          <a:p>
            <a:pPr lvl="0"/>
            <a:r>
              <a:rPr lang="en-IN" b="1" dirty="0" smtClean="0"/>
              <a:t>Test Procedures: </a:t>
            </a:r>
            <a:r>
              <a:rPr lang="en-IN" dirty="0" smtClean="0"/>
              <a:t>Click on the icon.</a:t>
            </a:r>
          </a:p>
          <a:p>
            <a:pPr lvl="0"/>
            <a:r>
              <a:rPr lang="en-IN" b="1" dirty="0" smtClean="0"/>
              <a:t>Test Data: </a:t>
            </a:r>
            <a:r>
              <a:rPr lang="en-IN" dirty="0" smtClean="0"/>
              <a:t>Users need to click on the icon bar.</a:t>
            </a:r>
          </a:p>
          <a:p>
            <a:pPr lvl="0"/>
            <a:r>
              <a:rPr lang="en-IN" b="1" dirty="0" smtClean="0"/>
              <a:t>Expected Result: </a:t>
            </a:r>
            <a:r>
              <a:rPr lang="en-IN" dirty="0" smtClean="0"/>
              <a:t>It will redirect to the system home page. 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b="1" i="1" dirty="0" smtClean="0"/>
              <a:t>Test Case 002: </a:t>
            </a:r>
            <a:endParaRPr lang="en-IN" b="1" dirty="0" smtClean="0"/>
          </a:p>
          <a:p>
            <a:pPr lvl="0"/>
            <a:r>
              <a:rPr lang="en-IN" b="1" dirty="0" smtClean="0"/>
              <a:t>Test Title: </a:t>
            </a:r>
            <a:r>
              <a:rPr lang="en-IN" dirty="0" smtClean="0"/>
              <a:t>Customer &amp; Staff Login.</a:t>
            </a:r>
          </a:p>
          <a:p>
            <a:pPr lvl="0"/>
            <a:r>
              <a:rPr lang="en-IN" b="1" dirty="0" smtClean="0"/>
              <a:t>Test Procedures: </a:t>
            </a:r>
            <a:r>
              <a:rPr lang="en-IN" dirty="0" smtClean="0"/>
              <a:t>Type username &amp; password. </a:t>
            </a:r>
          </a:p>
          <a:p>
            <a:pPr lvl="0"/>
            <a:r>
              <a:rPr lang="en-IN" b="1" dirty="0" smtClean="0"/>
              <a:t>Test Data: </a:t>
            </a:r>
            <a:r>
              <a:rPr lang="en-IN" dirty="0" smtClean="0"/>
              <a:t>Username &amp; password must be in alphanumeric. Otherwise system will show error (ex. Please enter valid alphanumeric data).</a:t>
            </a:r>
          </a:p>
          <a:p>
            <a:pPr lvl="0"/>
            <a:r>
              <a:rPr lang="en-IN" b="1" dirty="0" smtClean="0"/>
              <a:t>Expected Result: </a:t>
            </a:r>
            <a:r>
              <a:rPr lang="en-IN" dirty="0" smtClean="0"/>
              <a:t>It will redirect to login page.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TEST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i="1" dirty="0" smtClean="0"/>
              <a:t>Test Case 003: </a:t>
            </a:r>
            <a:endParaRPr lang="en-IN" sz="2000" b="1" dirty="0" smtClean="0"/>
          </a:p>
          <a:p>
            <a:pPr lvl="0"/>
            <a:r>
              <a:rPr lang="en-IN" sz="2000" b="1" dirty="0" smtClean="0"/>
              <a:t>Test Title:</a:t>
            </a:r>
            <a:r>
              <a:rPr lang="en-IN" sz="2000" dirty="0" smtClean="0"/>
              <a:t> Sign Up</a:t>
            </a:r>
          </a:p>
          <a:p>
            <a:pPr lvl="0"/>
            <a:r>
              <a:rPr lang="en-IN" sz="2000" b="1" dirty="0" smtClean="0"/>
              <a:t>Test Procedures: </a:t>
            </a:r>
            <a:r>
              <a:rPr lang="en-IN" sz="2000" dirty="0" smtClean="0"/>
              <a:t>Click </a:t>
            </a:r>
            <a:r>
              <a:rPr lang="en-IN" sz="2000" i="1" dirty="0" smtClean="0"/>
              <a:t>sign up </a:t>
            </a:r>
            <a:r>
              <a:rPr lang="en-IN" sz="2000" dirty="0" smtClean="0"/>
              <a:t>page.</a:t>
            </a:r>
          </a:p>
          <a:p>
            <a:pPr lvl="0"/>
            <a:r>
              <a:rPr lang="en-IN" sz="2000" b="1" dirty="0" smtClean="0"/>
              <a:t>Test Data:</a:t>
            </a:r>
            <a:r>
              <a:rPr lang="en-IN" sz="2000" dirty="0" smtClean="0"/>
              <a:t> Input customer’s information and click on the button “</a:t>
            </a:r>
            <a:r>
              <a:rPr lang="en-IN" sz="2000" i="1" dirty="0" smtClean="0"/>
              <a:t>SIGN UP</a:t>
            </a:r>
            <a:r>
              <a:rPr lang="en-IN" sz="2000" dirty="0" smtClean="0"/>
              <a:t>”.</a:t>
            </a:r>
          </a:p>
          <a:p>
            <a:pPr lvl="0"/>
            <a:r>
              <a:rPr lang="en-IN" sz="2000" b="1" dirty="0" smtClean="0"/>
              <a:t>Expected Result: </a:t>
            </a:r>
            <a:r>
              <a:rPr lang="en-IN" sz="2000" dirty="0" smtClean="0"/>
              <a:t>It will register new customer. 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b="1" i="1" dirty="0" smtClean="0"/>
              <a:t>Test Case 004 </a:t>
            </a:r>
            <a:endParaRPr lang="en-IN" sz="2000" b="1" dirty="0" smtClean="0"/>
          </a:p>
          <a:p>
            <a:pPr lvl="0"/>
            <a:r>
              <a:rPr lang="en-IN" sz="2000" b="1" dirty="0" smtClean="0"/>
              <a:t>Test Title:</a:t>
            </a:r>
            <a:r>
              <a:rPr lang="en-IN" sz="2000" dirty="0" smtClean="0"/>
              <a:t> Search.</a:t>
            </a:r>
          </a:p>
          <a:p>
            <a:pPr lvl="0"/>
            <a:r>
              <a:rPr lang="en-IN" sz="2000" b="1" dirty="0" smtClean="0"/>
              <a:t>Test Procedures:</a:t>
            </a:r>
            <a:r>
              <a:rPr lang="en-IN" sz="2000" dirty="0" smtClean="0"/>
              <a:t> Type destinations name with selecting check-in and check-out.</a:t>
            </a:r>
          </a:p>
          <a:p>
            <a:pPr lvl="0"/>
            <a:r>
              <a:rPr lang="en-IN" sz="2000" b="1" dirty="0" smtClean="0"/>
              <a:t>Test Data:</a:t>
            </a:r>
            <a:r>
              <a:rPr lang="en-IN" sz="2000" dirty="0" smtClean="0"/>
              <a:t> Valid destinations name with date.</a:t>
            </a:r>
          </a:p>
          <a:p>
            <a:pPr lvl="0"/>
            <a:r>
              <a:rPr lang="en-IN" sz="2000" b="1" dirty="0" smtClean="0"/>
              <a:t>Expected Result: </a:t>
            </a:r>
            <a:r>
              <a:rPr lang="en-IN" sz="2000" dirty="0" smtClean="0"/>
              <a:t>System will search according to customer’s choice. 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 </a:t>
            </a:r>
            <a:r>
              <a:rPr lang="en-IN" b="1" dirty="0" smtClean="0"/>
              <a:t>                </a:t>
            </a:r>
            <a:r>
              <a:rPr lang="en-IN" dirty="0" smtClean="0"/>
              <a:t>Hotel </a:t>
            </a:r>
            <a:r>
              <a:rPr lang="en-IN" dirty="0"/>
              <a:t>Reservation System is a java spring boot and </a:t>
            </a:r>
            <a:r>
              <a:rPr lang="en-IN" dirty="0" err="1"/>
              <a:t>mysql</a:t>
            </a:r>
            <a:r>
              <a:rPr lang="en-IN" dirty="0"/>
              <a:t> which runs on a eclipse. The main feature of this project is manage  rooms, Booking,  Services, Hotel, Customers and Payments.</a:t>
            </a:r>
          </a:p>
          <a:p>
            <a:r>
              <a:rPr lang="en-IN" dirty="0"/>
              <a:t>                 The major project in java using spring boot, which is suitable for my final project in </a:t>
            </a:r>
            <a:r>
              <a:rPr lang="en-IN" dirty="0" err="1"/>
              <a:t>edubridge</a:t>
            </a:r>
            <a:r>
              <a:rPr lang="en-IN" dirty="0"/>
              <a:t> learning </a:t>
            </a:r>
            <a:r>
              <a:rPr lang="en-IN" dirty="0" err="1"/>
              <a:t>center</a:t>
            </a:r>
            <a:r>
              <a:rPr lang="en-IN" dirty="0"/>
              <a:t>, the main modules of the project is Booking module , Payment module , Rooms module, Customer module and Hotel module, which performs all the operation in their respective domains.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Spring </a:t>
            </a:r>
            <a:r>
              <a:rPr lang="en-IN" dirty="0"/>
              <a:t>Boot Project on Hotel Reservation System is secured application which run inside the JVM and we have used Eclipse IDE for developing this project.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TEST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i="1" dirty="0" smtClean="0"/>
              <a:t>Test Case 005 </a:t>
            </a:r>
            <a:endParaRPr lang="en-IN" b="1" dirty="0" smtClean="0"/>
          </a:p>
          <a:p>
            <a:pPr lvl="0"/>
            <a:r>
              <a:rPr lang="en-IN" b="1" dirty="0" smtClean="0"/>
              <a:t>Test Title: </a:t>
            </a:r>
            <a:r>
              <a:rPr lang="en-IN" dirty="0" smtClean="0"/>
              <a:t>Manage Booking. </a:t>
            </a:r>
          </a:p>
          <a:p>
            <a:pPr lvl="0"/>
            <a:r>
              <a:rPr lang="en-IN" b="1" dirty="0" smtClean="0"/>
              <a:t>Test Procedures:</a:t>
            </a:r>
            <a:r>
              <a:rPr lang="en-IN" dirty="0" smtClean="0"/>
              <a:t> Click on the link “</a:t>
            </a:r>
            <a:r>
              <a:rPr lang="en-IN" i="1" dirty="0" smtClean="0"/>
              <a:t>Manage Booking</a:t>
            </a:r>
            <a:r>
              <a:rPr lang="en-IN" dirty="0" smtClean="0"/>
              <a:t>”. </a:t>
            </a:r>
          </a:p>
          <a:p>
            <a:pPr lvl="0"/>
            <a:r>
              <a:rPr lang="en-IN" b="1" dirty="0" smtClean="0"/>
              <a:t>Test Data:</a:t>
            </a:r>
            <a:r>
              <a:rPr lang="en-IN" dirty="0" smtClean="0"/>
              <a:t> </a:t>
            </a:r>
            <a:r>
              <a:rPr lang="en-IN" i="1" dirty="0" smtClean="0"/>
              <a:t>Add</a:t>
            </a:r>
            <a:r>
              <a:rPr lang="en-IN" dirty="0" smtClean="0"/>
              <a:t>, </a:t>
            </a:r>
            <a:r>
              <a:rPr lang="en-IN" i="1" dirty="0" smtClean="0"/>
              <a:t>Edit</a:t>
            </a:r>
            <a:r>
              <a:rPr lang="en-IN" dirty="0" smtClean="0"/>
              <a:t>, </a:t>
            </a:r>
            <a:r>
              <a:rPr lang="en-IN" i="1" dirty="0" smtClean="0"/>
              <a:t>Del</a:t>
            </a:r>
            <a:r>
              <a:rPr lang="en-IN" dirty="0" smtClean="0"/>
              <a:t> &amp; </a:t>
            </a:r>
            <a:r>
              <a:rPr lang="en-IN" i="1" dirty="0" smtClean="0"/>
              <a:t>Save</a:t>
            </a:r>
            <a:r>
              <a:rPr lang="en-IN" dirty="0" smtClean="0"/>
              <a:t> button.</a:t>
            </a:r>
          </a:p>
          <a:p>
            <a:pPr lvl="0"/>
            <a:r>
              <a:rPr lang="en-IN" b="1" dirty="0" smtClean="0"/>
              <a:t>Expected Result: </a:t>
            </a:r>
            <a:r>
              <a:rPr lang="en-IN" dirty="0" smtClean="0"/>
              <a:t>Staffs can edit, add and Del individual customers booking records.</a:t>
            </a:r>
          </a:p>
          <a:p>
            <a:pPr>
              <a:buNone/>
            </a:pP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Test Case 006: </a:t>
            </a:r>
            <a:endParaRPr lang="en-IN" b="1" dirty="0" smtClean="0"/>
          </a:p>
          <a:p>
            <a:pPr lvl="0"/>
            <a:r>
              <a:rPr lang="en-IN" b="1" dirty="0" smtClean="0"/>
              <a:t>Test Title: </a:t>
            </a:r>
            <a:r>
              <a:rPr lang="en-IN" dirty="0" smtClean="0"/>
              <a:t>Username &amp; Password</a:t>
            </a:r>
          </a:p>
          <a:p>
            <a:pPr lvl="0"/>
            <a:r>
              <a:rPr lang="en-IN" b="1" dirty="0" smtClean="0"/>
              <a:t>Test Procedures:</a:t>
            </a:r>
            <a:r>
              <a:rPr lang="en-IN" dirty="0" smtClean="0"/>
              <a:t> Enter customers or staffs valid username (Upper Case and Lower Case) and password (Alphanumeric).</a:t>
            </a:r>
          </a:p>
          <a:p>
            <a:pPr lvl="0"/>
            <a:r>
              <a:rPr lang="en-IN" b="1" dirty="0" smtClean="0"/>
              <a:t>Test Data: </a:t>
            </a:r>
            <a:r>
              <a:rPr lang="en-IN" dirty="0" smtClean="0"/>
              <a:t>Invalid password will show the warning message (Please Enter Valid Password).</a:t>
            </a:r>
          </a:p>
          <a:p>
            <a:pPr lvl="0"/>
            <a:r>
              <a:rPr lang="en-IN" b="1" dirty="0" smtClean="0"/>
              <a:t>Expected Result:</a:t>
            </a:r>
            <a:r>
              <a:rPr lang="en-IN" dirty="0" smtClean="0"/>
              <a:t> The system will follow the validation pattern.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TEST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i="1" dirty="0" smtClean="0"/>
              <a:t>Test Case 007:</a:t>
            </a:r>
            <a:endParaRPr lang="en-IN" b="1" dirty="0" smtClean="0"/>
          </a:p>
          <a:p>
            <a:pPr lvl="0"/>
            <a:r>
              <a:rPr lang="en-IN" b="1" dirty="0" smtClean="0"/>
              <a:t>Test Title:</a:t>
            </a:r>
            <a:r>
              <a:rPr lang="en-IN" dirty="0" smtClean="0"/>
              <a:t> View Booking Cancel Button</a:t>
            </a:r>
          </a:p>
          <a:p>
            <a:pPr lvl="0"/>
            <a:r>
              <a:rPr lang="en-IN" b="1" dirty="0" smtClean="0"/>
              <a:t>Test Procedures: </a:t>
            </a:r>
            <a:r>
              <a:rPr lang="en-IN" dirty="0" smtClean="0"/>
              <a:t>Customers need to sign in and can cancel the booking when they press cancel button.</a:t>
            </a:r>
          </a:p>
          <a:p>
            <a:pPr lvl="0"/>
            <a:r>
              <a:rPr lang="en-IN" b="1" dirty="0" smtClean="0"/>
              <a:t>Test Data:</a:t>
            </a:r>
            <a:r>
              <a:rPr lang="en-IN" dirty="0" smtClean="0"/>
              <a:t> Cancel their particular booking record. </a:t>
            </a:r>
          </a:p>
          <a:p>
            <a:pPr lvl="0"/>
            <a:r>
              <a:rPr lang="en-IN" b="1" dirty="0" smtClean="0"/>
              <a:t>Expected Result: </a:t>
            </a:r>
            <a:r>
              <a:rPr lang="en-IN" dirty="0" smtClean="0"/>
              <a:t>Will cancel their booking records from database. 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b="1" i="1" dirty="0" smtClean="0"/>
              <a:t>Test Case 008: </a:t>
            </a:r>
            <a:endParaRPr lang="en-IN" b="1" dirty="0" smtClean="0"/>
          </a:p>
          <a:p>
            <a:pPr lvl="0"/>
            <a:r>
              <a:rPr lang="en-IN" b="1" dirty="0" smtClean="0"/>
              <a:t>Test Title: </a:t>
            </a:r>
            <a:r>
              <a:rPr lang="en-IN" dirty="0" smtClean="0"/>
              <a:t>Change Search</a:t>
            </a:r>
          </a:p>
          <a:p>
            <a:pPr lvl="0"/>
            <a:r>
              <a:rPr lang="en-IN" b="1" dirty="0" smtClean="0"/>
              <a:t>Test Procedures: </a:t>
            </a:r>
            <a:r>
              <a:rPr lang="en-IN" dirty="0" smtClean="0"/>
              <a:t>Customers can change their search according to changing their check </a:t>
            </a:r>
            <a:r>
              <a:rPr lang="en-IN" dirty="0" err="1" smtClean="0"/>
              <a:t>in,check</a:t>
            </a:r>
            <a:r>
              <a:rPr lang="en-IN" dirty="0" smtClean="0"/>
              <a:t> out and destinations.</a:t>
            </a:r>
          </a:p>
          <a:p>
            <a:pPr lvl="0"/>
            <a:r>
              <a:rPr lang="en-IN" b="1" dirty="0" smtClean="0"/>
              <a:t>Test Data: </a:t>
            </a:r>
            <a:r>
              <a:rPr lang="en-IN" dirty="0" smtClean="0"/>
              <a:t>Click on the button “Change Search” from hotels availability page.</a:t>
            </a:r>
          </a:p>
          <a:p>
            <a:pPr lvl="0"/>
            <a:r>
              <a:rPr lang="en-IN" b="1" dirty="0" smtClean="0"/>
              <a:t>Expected Result:</a:t>
            </a:r>
            <a:r>
              <a:rPr lang="en-IN" dirty="0" smtClean="0"/>
              <a:t> Customers can select their new check in and check out date with destinations.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system is having some benefits for customers too. In home page customers can put their email address or phone number for downloading the booking apps directly on their phone. </a:t>
            </a:r>
            <a:endParaRPr lang="en-IN" dirty="0" smtClean="0"/>
          </a:p>
          <a:p>
            <a:r>
              <a:rPr lang="en-IN" dirty="0" smtClean="0"/>
              <a:t>The application </a:t>
            </a:r>
            <a:r>
              <a:rPr lang="en-IN" dirty="0"/>
              <a:t>will work for both OS Platform (IOS &amp; Android). By this customers can book by using this application. Besides, customers can also book online without registering into the system. Again, customers no need to worry for payment.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for reservation they need to key in their credit card details for verification purposes. It will not charge them promptly. So, overall this system will give the customers a better user friendly environment to book online.  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ASSIGNMENTS\FINALPROJECT\istockphoto-1132799783-1024x102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72560" cy="6215106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OBJECTIVE</a:t>
            </a:r>
            <a:endParaRPr lang="en-IN" sz="2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                      For </a:t>
            </a:r>
            <a:r>
              <a:rPr lang="en-IN" sz="2800" dirty="0"/>
              <a:t>developing this Hotel Reservation System in Spring boot, we have used many of the spring boot libraries.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                   Like </a:t>
            </a:r>
            <a:r>
              <a:rPr lang="en-IN" sz="2800" dirty="0"/>
              <a:t>for database option we have used  JPA, hibernate and for writing custom queries we have used entity manager.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                 All </a:t>
            </a:r>
            <a:r>
              <a:rPr lang="en-IN" sz="2800" dirty="0"/>
              <a:t>the dependencies of  Hotel Reservation System, we are managing by pom.xml file.   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                   </a:t>
            </a:r>
            <a:r>
              <a:rPr lang="en-IN" dirty="0" smtClean="0"/>
              <a:t>System </a:t>
            </a:r>
            <a:r>
              <a:rPr lang="en-IN" dirty="0"/>
              <a:t>implementation is the most important steps in case of finalizing the approved web system. We need to justify some basic requirement (software &amp; hardware) so that the system </a:t>
            </a:r>
            <a:r>
              <a:rPr lang="en-IN" dirty="0" smtClean="0"/>
              <a:t>will  work </a:t>
            </a:r>
            <a:r>
              <a:rPr lang="en-IN" dirty="0"/>
              <a:t>without having obligation and customers dissatisfactions. 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 Software Requirement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Operating System:      </a:t>
            </a:r>
            <a:r>
              <a:rPr lang="en-IN" dirty="0"/>
              <a:t>Windows (XP, 7, 8, 8.1) or Mac OSX (Tiger, Leopard, Snow Leopard, Lion, Yosemite).</a:t>
            </a:r>
          </a:p>
          <a:p>
            <a:r>
              <a:rPr lang="en-IN" dirty="0"/>
              <a:t> </a:t>
            </a:r>
            <a:r>
              <a:rPr lang="en-IN" b="1" dirty="0" smtClean="0"/>
              <a:t>Web </a:t>
            </a:r>
            <a:r>
              <a:rPr lang="en-IN" b="1" dirty="0"/>
              <a:t>Browser:               </a:t>
            </a:r>
            <a:r>
              <a:rPr lang="en-IN" dirty="0"/>
              <a:t>Google Chrome, Internet Explorer (ver. 8 or later), Mozilla Firefox, Safari (Mac).</a:t>
            </a:r>
          </a:p>
          <a:p>
            <a:r>
              <a:rPr lang="en-IN" dirty="0"/>
              <a:t> </a:t>
            </a:r>
            <a:r>
              <a:rPr lang="en-IN" b="1" dirty="0" smtClean="0"/>
              <a:t>Database </a:t>
            </a:r>
            <a:r>
              <a:rPr lang="en-IN" b="1" dirty="0"/>
              <a:t>Management System:      </a:t>
            </a:r>
            <a:r>
              <a:rPr lang="en-IN" dirty="0" err="1"/>
              <a:t>MySQL</a:t>
            </a:r>
            <a:r>
              <a:rPr lang="en-IN" dirty="0"/>
              <a:t>, SQL Server, Microsoft Access, Oracle.</a:t>
            </a:r>
          </a:p>
          <a:p>
            <a:r>
              <a:rPr lang="en-IN" b="1" dirty="0"/>
              <a:t>Web Development System:        </a:t>
            </a:r>
            <a:r>
              <a:rPr lang="en-IN" dirty="0"/>
              <a:t>Eclipse (or)Visual Studio 2010 or later, Adobe Dreamweaver, Notepad, and Notepad++. </a:t>
            </a:r>
          </a:p>
          <a:p>
            <a:r>
              <a:rPr lang="en-IN" b="1" dirty="0"/>
              <a:t> Others:        </a:t>
            </a:r>
            <a:r>
              <a:rPr lang="en-IN" dirty="0"/>
              <a:t>.NET FRAMEWORK.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 Hardware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 RAM:</a:t>
            </a:r>
            <a:r>
              <a:rPr lang="en-IN" dirty="0"/>
              <a:t>   Minimum 1GB or higher.</a:t>
            </a:r>
          </a:p>
          <a:p>
            <a:r>
              <a:rPr lang="en-IN" dirty="0"/>
              <a:t> </a:t>
            </a:r>
            <a:r>
              <a:rPr lang="en-IN" b="1" dirty="0"/>
              <a:t>HDD:   </a:t>
            </a:r>
            <a:r>
              <a:rPr lang="en-IN" dirty="0"/>
              <a:t>Minimum 50 GB.</a:t>
            </a:r>
          </a:p>
          <a:p>
            <a:r>
              <a:rPr lang="en-IN" dirty="0"/>
              <a:t> </a:t>
            </a:r>
            <a:r>
              <a:rPr lang="en-IN" b="1" dirty="0"/>
              <a:t>Processor:</a:t>
            </a:r>
            <a:r>
              <a:rPr lang="en-IN" dirty="0"/>
              <a:t>   Intel Pentium 4 or AMD.</a:t>
            </a:r>
          </a:p>
          <a:p>
            <a:r>
              <a:rPr lang="en-IN" dirty="0"/>
              <a:t> </a:t>
            </a:r>
            <a:r>
              <a:rPr lang="en-IN" b="1" dirty="0"/>
              <a:t>LAN:    </a:t>
            </a:r>
            <a:r>
              <a:rPr lang="en-IN" dirty="0"/>
              <a:t>Version 1.6.6.406(For fixing up client disconnection).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758952"/>
          </a:xfrm>
        </p:spPr>
        <p:txBody>
          <a:bodyPr>
            <a:normAutofit/>
          </a:bodyPr>
          <a:lstStyle/>
          <a:p>
            <a:r>
              <a:rPr lang="en-IN" b="1" dirty="0"/>
              <a:t>UML </a:t>
            </a:r>
            <a:r>
              <a:rPr lang="en-IN" b="1" dirty="0" smtClean="0"/>
              <a:t>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</a:t>
            </a:r>
            <a:r>
              <a:rPr lang="en-IN" dirty="0" smtClean="0"/>
              <a:t>Diagram.</a:t>
            </a:r>
          </a:p>
          <a:p>
            <a:r>
              <a:rPr lang="en-IN" dirty="0" smtClean="0"/>
              <a:t>Use </a:t>
            </a:r>
            <a:r>
              <a:rPr lang="en-IN" dirty="0"/>
              <a:t>Case Diagram</a:t>
            </a:r>
            <a:r>
              <a:rPr lang="en-IN" dirty="0" smtClean="0"/>
              <a:t>.</a:t>
            </a:r>
          </a:p>
          <a:p>
            <a:r>
              <a:rPr lang="en-US" dirty="0" smtClean="0"/>
              <a:t>Data Flow Diagram.</a:t>
            </a:r>
            <a:endParaRPr lang="en-IN" dirty="0"/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 USE CASE DIAGRAM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5720" y="1428736"/>
            <a:ext cx="8501122" cy="4743464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 CLASS </a:t>
            </a:r>
            <a:r>
              <a:rPr lang="en-IN" b="1" dirty="0" smtClean="0"/>
              <a:t>DIAGRAM</a:t>
            </a:r>
            <a:endParaRPr lang="en-IN" b="1" dirty="0"/>
          </a:p>
        </p:txBody>
      </p:sp>
      <p:pic>
        <p:nvPicPr>
          <p:cNvPr id="1026" name="Picture 2" descr="C:\ASSIGNMENTS\FINALPROJECT\cls digramm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27174"/>
            <a:ext cx="7929618" cy="4687907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</TotalTime>
  <Words>999</Words>
  <Application>Microsoft Office PowerPoint</Application>
  <PresentationFormat>On-screen Show (4:3)</PresentationFormat>
  <Paragraphs>114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HOTEL RESERVATION SYSTEM</vt:lpstr>
      <vt:lpstr>OBJECTIVE</vt:lpstr>
      <vt:lpstr>OBJECTIVE</vt:lpstr>
      <vt:lpstr>IMPLEMENTATION</vt:lpstr>
      <vt:lpstr>   Software Requirement</vt:lpstr>
      <vt:lpstr>  Hardware Requirement</vt:lpstr>
      <vt:lpstr>UML DIAGRAM</vt:lpstr>
      <vt:lpstr>      USE CASE DIAGRAM</vt:lpstr>
      <vt:lpstr>  CLASS DIAGRAM</vt:lpstr>
      <vt:lpstr>ENTITY RELATIONSHIP DIAGRAM</vt:lpstr>
      <vt:lpstr>DATA FLOW DIAGRAM</vt:lpstr>
      <vt:lpstr>DFD-Level 0</vt:lpstr>
      <vt:lpstr>DFD level 1</vt:lpstr>
      <vt:lpstr>DFD level 1</vt:lpstr>
      <vt:lpstr>DFD level 2</vt:lpstr>
      <vt:lpstr>DFD level 2</vt:lpstr>
      <vt:lpstr>    MODULES </vt:lpstr>
      <vt:lpstr> TEST PLAN</vt:lpstr>
      <vt:lpstr>TEST PLAN</vt:lpstr>
      <vt:lpstr>TEST PLAN</vt:lpstr>
      <vt:lpstr>TEST PLAN</vt:lpstr>
      <vt:lpstr>CONCLUSION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39</cp:revision>
  <dcterms:created xsi:type="dcterms:W3CDTF">2022-01-24T06:38:46Z</dcterms:created>
  <dcterms:modified xsi:type="dcterms:W3CDTF">2022-01-26T09:25:08Z</dcterms:modified>
</cp:coreProperties>
</file>