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572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7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2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858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858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858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4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2554542" y="3314150"/>
            <a:ext cx="8610600" cy="21488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r>
              <a:rPr dirty="0" sz="2400" lang="en-US"/>
              <a:t>/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1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5</a:t>
            </a:r>
            <a:r>
              <a:rPr dirty="0" sz="2400" lang="en-US"/>
              <a:t>9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LLEGE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23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TextBox 8"/>
          <p:cNvSpPr txBox="1"/>
          <p:nvPr/>
        </p:nvSpPr>
        <p:spPr>
          <a:xfrm>
            <a:off x="2743200" y="2354703"/>
            <a:ext cx="8534018" cy="904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13" name=""/>
          <p:cNvSpPr txBox="1"/>
          <p:nvPr/>
        </p:nvSpPr>
        <p:spPr>
          <a:xfrm>
            <a:off x="3043958" y="2354702"/>
            <a:ext cx="5255976" cy="3342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image is a collage of six photos showing a man in a coastal setting. Two photos feature the man in a dark jacket, while four others depict scenic coastal views with paths, water, hills, and trees.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991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1240869" y="1857375"/>
            <a:ext cx="6206866" cy="3749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digital portfolio for photographers provides a professional online presence, showcasing their work and attracting potential clients. It helps photographers stand out, build their brand, and grow their business. A well-designed portfolio is essential for photographers to succeed in the competitive industry.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"/>
          <p:cNvSpPr txBox="1"/>
          <p:nvPr/>
        </p:nvSpPr>
        <p:spPr>
          <a:xfrm rot="21600000">
            <a:off x="3035659" y="870000"/>
            <a:ext cx="7200435" cy="777240"/>
          </a:xfrm>
          <a:prstGeom prst="rect"/>
        </p:spPr>
        <p:txBody>
          <a:bodyPr rtlCol="0" wrap="square">
            <a:spAutoFit/>
          </a:bodyPr>
          <a:p>
            <a:r>
              <a:rPr sz="4800" lang="en-US">
                <a:solidFill>
                  <a:srgbClr val="000000"/>
                </a:solidFill>
              </a:rPr>
              <a:t>G</a:t>
            </a:r>
            <a:r>
              <a:rPr sz="4800" lang="en-US">
                <a:solidFill>
                  <a:srgbClr val="000000"/>
                </a:solidFill>
              </a:rPr>
              <a:t>i</a:t>
            </a:r>
            <a:r>
              <a:rPr sz="4800" lang="en-US">
                <a:solidFill>
                  <a:srgbClr val="000000"/>
                </a:solidFill>
              </a:rPr>
              <a:t>t</a:t>
            </a:r>
            <a:r>
              <a:rPr sz="4800" lang="en-US">
                <a:solidFill>
                  <a:srgbClr val="000000"/>
                </a:solidFill>
              </a:rPr>
              <a:t>H</a:t>
            </a:r>
            <a:r>
              <a:rPr sz="4800" lang="en-US">
                <a:solidFill>
                  <a:srgbClr val="000000"/>
                </a:solidFill>
              </a:rPr>
              <a:t>u</a:t>
            </a:r>
            <a:r>
              <a:rPr sz="4800" lang="en-US">
                <a:solidFill>
                  <a:srgbClr val="000000"/>
                </a:solidFill>
              </a:rPr>
              <a:t>b</a:t>
            </a:r>
            <a:r>
              <a:rPr sz="4800" lang="en-US">
                <a:solidFill>
                  <a:srgbClr val="000000"/>
                </a:solidFill>
              </a:rPr>
              <a:t> </a:t>
            </a:r>
            <a:r>
              <a:rPr sz="4800" lang="en-US">
                <a:solidFill>
                  <a:srgbClr val="000000"/>
                </a:solidFill>
              </a:rPr>
              <a:t>L</a:t>
            </a:r>
            <a:r>
              <a:rPr sz="4800" lang="en-US">
                <a:solidFill>
                  <a:srgbClr val="000000"/>
                </a:solidFill>
              </a:rPr>
              <a:t>i</a:t>
            </a:r>
            <a:r>
              <a:rPr sz="4800" lang="en-US">
                <a:solidFill>
                  <a:srgbClr val="000000"/>
                </a:solidFill>
              </a:rPr>
              <a:t>n</a:t>
            </a:r>
            <a:r>
              <a:rPr sz="4800" lang="en-US">
                <a:solidFill>
                  <a:srgbClr val="000000"/>
                </a:solidFill>
              </a:rPr>
              <a:t>k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5" name=""/>
          <p:cNvSpPr txBox="1"/>
          <p:nvPr/>
        </p:nvSpPr>
        <p:spPr>
          <a:xfrm>
            <a:off x="2758951" y="3180079"/>
            <a:ext cx="6268590" cy="497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umamageshwari2007ss-cyber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3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6" name=""/>
          <p:cNvSpPr txBox="1"/>
          <p:nvPr/>
        </p:nvSpPr>
        <p:spPr>
          <a:xfrm>
            <a:off x="2104145" y="3154679"/>
            <a:ext cx="7077955" cy="1463040"/>
          </a:xfrm>
          <a:prstGeom prst="rect"/>
        </p:spPr>
        <p:txBody>
          <a:bodyPr rtlCol="0" wrap="square">
            <a:spAutoFit/>
          </a:bodyPr>
          <a:p>
            <a:r>
              <a:rPr sz="4800" lang="en-IN">
                <a:solidFill>
                  <a:srgbClr val="000000"/>
                </a:solidFill>
              </a:rPr>
              <a:t>Digital Portfolio For Photographers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84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3" name="TextBox 22"/>
          <p:cNvSpPr txBox="1"/>
          <p:nvPr/>
        </p:nvSpPr>
        <p:spPr>
          <a:xfrm>
            <a:off x="2509807" y="1041533"/>
            <a:ext cx="5029200" cy="5374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3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9" name=""/>
          <p:cNvSpPr txBox="1"/>
          <p:nvPr/>
        </p:nvSpPr>
        <p:spPr>
          <a:xfrm>
            <a:off x="834072" y="2532886"/>
            <a:ext cx="7845595" cy="2936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Photographers struggle to showcase their work effectively online, lacking a platform to display their portfolios professionally and attract potential clients. Existing solutions are often cumbersome, expensive, or limited in customization, hindering photographers' ability to stand out and grow their business.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3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</a:t>
            </a:r>
            <a:r>
              <a:rPr dirty="0" sz="4250" lang="en-US" spc="5"/>
              <a:t>C</a:t>
            </a:r>
            <a:r>
              <a:rPr dirty="0" sz="4250" lang="en-US" spc="5"/>
              <a:t>T</a:t>
            </a:r>
            <a:r>
              <a:rPr dirty="0" sz="4250" lang="en-US" spc="5"/>
              <a:t> 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5" name=""/>
          <p:cNvSpPr txBox="1"/>
          <p:nvPr/>
        </p:nvSpPr>
        <p:spPr>
          <a:xfrm>
            <a:off x="1884673" y="2497454"/>
            <a:ext cx="7374629" cy="3749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digital portfolio for photographers is an online platform where photographers can showcase their work, share their stories, and connect with potential clients. It provides a customizable and visually appealing way to display portfolios, making it easier for photographers to attract new clients and grow their business.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30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1" name=""/>
          <p:cNvSpPr txBox="1"/>
          <p:nvPr/>
        </p:nvSpPr>
        <p:spPr>
          <a:xfrm>
            <a:off x="1774757" y="2400379"/>
            <a:ext cx="6540514" cy="2529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end users are professional photographers, aspiring photographers, and potential clients. They use the platform to showcase work, build portfolios, and find/hire photographers.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340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7" name=""/>
          <p:cNvSpPr txBox="1"/>
          <p:nvPr/>
        </p:nvSpPr>
        <p:spPr>
          <a:xfrm>
            <a:off x="2575019" y="1350009"/>
            <a:ext cx="8242110" cy="41554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
- Website builders (e.g., Wix, Squarespace)
- Portfolio plugins (e.g., PhotoShelter, Format)
- Image galleries and sliders
- Responsive design for mobile-friendliness
- SEO optimization
- Social media integration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739775" y="291147"/>
            <a:ext cx="8794750" cy="584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9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"/>
          <p:cNvSpPr txBox="1"/>
          <p:nvPr/>
        </p:nvSpPr>
        <p:spPr>
          <a:xfrm>
            <a:off x="841991" y="875982"/>
            <a:ext cx="8692534" cy="4155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- Clean and minimalist design
- High-quality image display
- Easy navigation and filtering
- Responsive layout for mobile devices
- Prominent display of photography work
- Simple and intuitive user interface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3716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5" name=""/>
          <p:cNvSpPr txBox="1"/>
          <p:nvPr/>
        </p:nvSpPr>
        <p:spPr>
          <a:xfrm rot="21600000">
            <a:off x="755332" y="1148079"/>
            <a:ext cx="9026180" cy="4561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- Image galleries and slideshows
- Project showcases
- Filtering and categorization
- Responsive design
- SEO optimization
- Social media integration
- Contact and inquiry forms
- Customizable layout and design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2025-09-05T16:30:22Z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46a2a5f6b9724aa59a85a02e76c5113c</vt:lpwstr>
  </property>
</Properties>
</file>