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al" charset="1" panose="020B0502020202020204"/>
      <p:regular r:id="rId18"/>
    </p:embeddedFont>
    <p:embeddedFont>
      <p:font typeface="Tahoma Bold" charset="1" panose="020B0804030504040204"/>
      <p:regular r:id="rId19"/>
    </p:embeddedFont>
    <p:embeddedFont>
      <p:font typeface="Lucida Console" charset="1" panose="020B060904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8.png" Type="http://schemas.openxmlformats.org/officeDocument/2006/relationships/image"/><Relationship Id="rId11" Target="../media/image89.svg" Type="http://schemas.openxmlformats.org/officeDocument/2006/relationships/image"/><Relationship Id="rId12" Target="../media/image90.png" Type="http://schemas.openxmlformats.org/officeDocument/2006/relationships/image"/><Relationship Id="rId13" Target="../media/image91.svg" Type="http://schemas.openxmlformats.org/officeDocument/2006/relationships/image"/><Relationship Id="rId2" Target="../media/image1.png" Type="http://schemas.openxmlformats.org/officeDocument/2006/relationships/image"/><Relationship Id="rId3" Target="../media/image81.png" Type="http://schemas.openxmlformats.org/officeDocument/2006/relationships/image"/><Relationship Id="rId4" Target="../media/image82.png" Type="http://schemas.openxmlformats.org/officeDocument/2006/relationships/image"/><Relationship Id="rId5" Target="../media/image83.svg" Type="http://schemas.openxmlformats.org/officeDocument/2006/relationships/image"/><Relationship Id="rId6" Target="../media/image84.png" Type="http://schemas.openxmlformats.org/officeDocument/2006/relationships/image"/><Relationship Id="rId7" Target="../media/image85.svg" Type="http://schemas.openxmlformats.org/officeDocument/2006/relationships/image"/><Relationship Id="rId8" Target="../media/image86.png" Type="http://schemas.openxmlformats.org/officeDocument/2006/relationships/image"/><Relationship Id="rId9" Target="../media/image8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2.png" Type="http://schemas.openxmlformats.org/officeDocument/2006/relationships/image"/><Relationship Id="rId4" Target="../media/image93.png" Type="http://schemas.openxmlformats.org/officeDocument/2006/relationships/image"/><Relationship Id="rId5" Target="../media/image9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9.svg" Type="http://schemas.openxmlformats.org/officeDocument/2006/relationships/image"/><Relationship Id="rId2" Target="../media/image1.pn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95.png" Type="http://schemas.openxmlformats.org/officeDocument/2006/relationships/image"/><Relationship Id="rId6" Target="../media/image96.png" Type="http://schemas.openxmlformats.org/officeDocument/2006/relationships/image"/><Relationship Id="rId7" Target="../media/image18.png" Type="http://schemas.openxmlformats.org/officeDocument/2006/relationships/image"/><Relationship Id="rId8" Target="../media/image97.png" Type="http://schemas.openxmlformats.org/officeDocument/2006/relationships/image"/><Relationship Id="rId9" Target="../media/image9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37.png" Type="http://schemas.openxmlformats.org/officeDocument/2006/relationships/image"/><Relationship Id="rId2" Target="../media/image1.png" Type="http://schemas.openxmlformats.org/officeDocument/2006/relationships/image"/><Relationship Id="rId3" Target="../media/image31.png" Type="http://schemas.openxmlformats.org/officeDocument/2006/relationships/image"/><Relationship Id="rId4" Target="../media/image32.sv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Relationship Id="rId9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svg" Type="http://schemas.openxmlformats.org/officeDocument/2006/relationships/image"/><Relationship Id="rId11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38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46.png" Type="http://schemas.openxmlformats.org/officeDocument/2006/relationships/image"/><Relationship Id="rId12" Target="../media/image47.svg" Type="http://schemas.openxmlformats.org/officeDocument/2006/relationships/image"/><Relationship Id="rId13" Target="../media/image48.png" Type="http://schemas.openxmlformats.org/officeDocument/2006/relationships/image"/><Relationship Id="rId14" Target="../media/image49.svg" Type="http://schemas.openxmlformats.org/officeDocument/2006/relationships/image"/><Relationship Id="rId15" Target="../media/image50.png" Type="http://schemas.openxmlformats.org/officeDocument/2006/relationships/image"/><Relationship Id="rId16" Target="../media/image51.svg" Type="http://schemas.openxmlformats.org/officeDocument/2006/relationships/image"/><Relationship Id="rId17" Target="../media/image52.png" Type="http://schemas.openxmlformats.org/officeDocument/2006/relationships/image"/><Relationship Id="rId18" Target="../media/image53.svg" Type="http://schemas.openxmlformats.org/officeDocument/2006/relationships/image"/><Relationship Id="rId19" Target="../media/image54.png" Type="http://schemas.openxmlformats.org/officeDocument/2006/relationships/image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5.png" Type="http://schemas.openxmlformats.org/officeDocument/2006/relationships/image"/><Relationship Id="rId4" Target="../media/image56.svg" Type="http://schemas.openxmlformats.org/officeDocument/2006/relationships/image"/><Relationship Id="rId5" Target="../media/image57.png" Type="http://schemas.openxmlformats.org/officeDocument/2006/relationships/image"/><Relationship Id="rId6" Target="../media/image58.png" Type="http://schemas.openxmlformats.org/officeDocument/2006/relationships/image"/><Relationship Id="rId7" Target="../media/image5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62.png" Type="http://schemas.openxmlformats.org/officeDocument/2006/relationships/image"/><Relationship Id="rId6" Target="../media/image63.png" Type="http://schemas.openxmlformats.org/officeDocument/2006/relationships/image"/><Relationship Id="rId7" Target="../media/image64.png" Type="http://schemas.openxmlformats.org/officeDocument/2006/relationships/image"/><Relationship Id="rId8" Target="../media/image65.pn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0.png" Type="http://schemas.openxmlformats.org/officeDocument/2006/relationships/image"/><Relationship Id="rId11" Target="../media/image71.svg" Type="http://schemas.openxmlformats.org/officeDocument/2006/relationships/image"/><Relationship Id="rId12" Target="../media/image72.png" Type="http://schemas.openxmlformats.org/officeDocument/2006/relationships/image"/><Relationship Id="rId13" Target="../media/image73.svg" Type="http://schemas.openxmlformats.org/officeDocument/2006/relationships/image"/><Relationship Id="rId14" Target="../media/image74.png" Type="http://schemas.openxmlformats.org/officeDocument/2006/relationships/image"/><Relationship Id="rId15" Target="../media/image75.svg" Type="http://schemas.openxmlformats.org/officeDocument/2006/relationships/image"/><Relationship Id="rId16" Target="../media/image76.png" Type="http://schemas.openxmlformats.org/officeDocument/2006/relationships/image"/><Relationship Id="rId17" Target="../media/image77.png" Type="http://schemas.openxmlformats.org/officeDocument/2006/relationships/image"/><Relationship Id="rId2" Target="../media/image1.png" Type="http://schemas.openxmlformats.org/officeDocument/2006/relationships/image"/><Relationship Id="rId3" Target="../media/image67.pn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60.png" Type="http://schemas.openxmlformats.org/officeDocument/2006/relationships/image"/><Relationship Id="rId7" Target="../media/image61.svg" Type="http://schemas.openxmlformats.org/officeDocument/2006/relationships/image"/><Relationship Id="rId8" Target="../media/image68.png" Type="http://schemas.openxmlformats.org/officeDocument/2006/relationships/image"/><Relationship Id="rId9" Target="../media/image6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80.png" Type="http://schemas.openxmlformats.org/officeDocument/2006/relationships/image"/><Relationship Id="rId2" Target="../media/image1.png" Type="http://schemas.openxmlformats.org/officeDocument/2006/relationships/image"/><Relationship Id="rId3" Target="../media/image60.png" Type="http://schemas.openxmlformats.org/officeDocument/2006/relationships/image"/><Relationship Id="rId4" Target="../media/image61.sv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78.png" Type="http://schemas.openxmlformats.org/officeDocument/2006/relationships/image"/><Relationship Id="rId9" Target="../media/image7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5020117" y="2616403"/>
            <a:ext cx="3267883" cy="5067300"/>
            <a:chOff x="0" y="0"/>
            <a:chExt cx="4357177" cy="675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57116" cy="6756400"/>
            </a:xfrm>
            <a:custGeom>
              <a:avLst/>
              <a:gdLst/>
              <a:ahLst/>
              <a:cxnLst/>
              <a:rect r="r" b="b" t="t" l="l"/>
              <a:pathLst>
                <a:path h="6756400" w="4357116">
                  <a:moveTo>
                    <a:pt x="0" y="0"/>
                  </a:moveTo>
                  <a:lnTo>
                    <a:pt x="4357116" y="0"/>
                  </a:lnTo>
                  <a:lnTo>
                    <a:pt x="4357116" y="6756400"/>
                  </a:lnTo>
                  <a:lnTo>
                    <a:pt x="0" y="675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2" r="-1" b="-12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318534" y="9539003"/>
            <a:ext cx="1588770" cy="120650"/>
          </a:xfrm>
          <a:custGeom>
            <a:avLst/>
            <a:gdLst/>
            <a:ahLst/>
            <a:cxnLst/>
            <a:rect r="r" b="b" t="t" l="l"/>
            <a:pathLst>
              <a:path h="120650" w="1588770">
                <a:moveTo>
                  <a:pt x="0" y="0"/>
                </a:moveTo>
                <a:lnTo>
                  <a:pt x="1588770" y="0"/>
                </a:lnTo>
                <a:lnTo>
                  <a:pt x="1588770" y="120650"/>
                </a:lnTo>
                <a:lnTo>
                  <a:pt x="0" y="1206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576153" y="4737298"/>
            <a:ext cx="57785" cy="58420"/>
            <a:chOff x="0" y="0"/>
            <a:chExt cx="77047" cy="778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27" y="35052"/>
              <a:ext cx="76073" cy="7620"/>
            </a:xfrm>
            <a:custGeom>
              <a:avLst/>
              <a:gdLst/>
              <a:ahLst/>
              <a:cxnLst/>
              <a:rect r="r" b="b" t="t" l="l"/>
              <a:pathLst>
                <a:path h="7620" w="76073">
                  <a:moveTo>
                    <a:pt x="76073" y="6096"/>
                  </a:moveTo>
                  <a:lnTo>
                    <a:pt x="75946" y="7620"/>
                  </a:lnTo>
                  <a:lnTo>
                    <a:pt x="0" y="152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8569628" y="4826775"/>
            <a:ext cx="57785" cy="57785"/>
            <a:chOff x="0" y="0"/>
            <a:chExt cx="77047" cy="770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35814"/>
              <a:ext cx="76073" cy="5334"/>
            </a:xfrm>
            <a:custGeom>
              <a:avLst/>
              <a:gdLst/>
              <a:ahLst/>
              <a:cxnLst/>
              <a:rect r="r" b="b" t="t" l="l"/>
              <a:pathLst>
                <a:path h="5334" w="76073">
                  <a:moveTo>
                    <a:pt x="76073" y="4572"/>
                  </a:moveTo>
                  <a:lnTo>
                    <a:pt x="76073" y="5334"/>
                  </a:ln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8560654" y="5050907"/>
            <a:ext cx="3815079" cy="4545330"/>
          </a:xfrm>
          <a:custGeom>
            <a:avLst/>
            <a:gdLst/>
            <a:ahLst/>
            <a:cxnLst/>
            <a:rect r="r" b="b" t="t" l="l"/>
            <a:pathLst>
              <a:path h="4545330" w="3815079">
                <a:moveTo>
                  <a:pt x="0" y="0"/>
                </a:moveTo>
                <a:lnTo>
                  <a:pt x="3815079" y="0"/>
                </a:lnTo>
                <a:lnTo>
                  <a:pt x="3815079" y="4545330"/>
                </a:lnTo>
                <a:lnTo>
                  <a:pt x="0" y="4545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849608" y="4863740"/>
            <a:ext cx="3979545" cy="4732655"/>
          </a:xfrm>
          <a:custGeom>
            <a:avLst/>
            <a:gdLst/>
            <a:ahLst/>
            <a:cxnLst/>
            <a:rect r="r" b="b" t="t" l="l"/>
            <a:pathLst>
              <a:path h="4732655" w="3979545">
                <a:moveTo>
                  <a:pt x="0" y="0"/>
                </a:moveTo>
                <a:lnTo>
                  <a:pt x="3979545" y="0"/>
                </a:lnTo>
                <a:lnTo>
                  <a:pt x="3979545" y="4732655"/>
                </a:lnTo>
                <a:lnTo>
                  <a:pt x="0" y="47326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7768842" y="4773979"/>
            <a:ext cx="57785" cy="59690"/>
            <a:chOff x="0" y="0"/>
            <a:chExt cx="77047" cy="7958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36195"/>
              <a:ext cx="76327" cy="7112"/>
            </a:xfrm>
            <a:custGeom>
              <a:avLst/>
              <a:gdLst/>
              <a:ahLst/>
              <a:cxnLst/>
              <a:rect r="r" b="b" t="t" l="l"/>
              <a:pathLst>
                <a:path h="7112" w="76327">
                  <a:moveTo>
                    <a:pt x="254" y="7112"/>
                  </a:moveTo>
                  <a:lnTo>
                    <a:pt x="0" y="3810"/>
                  </a:lnTo>
                  <a:lnTo>
                    <a:pt x="76200" y="0"/>
                  </a:lnTo>
                  <a:lnTo>
                    <a:pt x="76327" y="330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2652679" y="4863193"/>
            <a:ext cx="4516120" cy="4147820"/>
          </a:xfrm>
          <a:custGeom>
            <a:avLst/>
            <a:gdLst/>
            <a:ahLst/>
            <a:cxnLst/>
            <a:rect r="r" b="b" t="t" l="l"/>
            <a:pathLst>
              <a:path h="4147820" w="4516120">
                <a:moveTo>
                  <a:pt x="0" y="0"/>
                </a:moveTo>
                <a:lnTo>
                  <a:pt x="4516120" y="0"/>
                </a:lnTo>
                <a:lnTo>
                  <a:pt x="4516120" y="4147820"/>
                </a:lnTo>
                <a:lnTo>
                  <a:pt x="0" y="41478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918891" y="3822553"/>
            <a:ext cx="57785" cy="57785"/>
            <a:chOff x="0" y="0"/>
            <a:chExt cx="77047" cy="770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540" y="24511"/>
              <a:ext cx="71374" cy="27686"/>
            </a:xfrm>
            <a:custGeom>
              <a:avLst/>
              <a:gdLst/>
              <a:ahLst/>
              <a:cxnLst/>
              <a:rect r="r" b="b" t="t" l="l"/>
              <a:pathLst>
                <a:path h="27686" w="71374">
                  <a:moveTo>
                    <a:pt x="127" y="27686"/>
                  </a:moveTo>
                  <a:lnTo>
                    <a:pt x="0" y="27178"/>
                  </a:lnTo>
                  <a:lnTo>
                    <a:pt x="71120" y="0"/>
                  </a:lnTo>
                  <a:lnTo>
                    <a:pt x="71374" y="50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083308" y="2400354"/>
            <a:ext cx="57785" cy="57785"/>
            <a:chOff x="0" y="0"/>
            <a:chExt cx="77047" cy="770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3970" y="8636"/>
              <a:ext cx="48387" cy="59055"/>
            </a:xfrm>
            <a:custGeom>
              <a:avLst/>
              <a:gdLst/>
              <a:ahLst/>
              <a:cxnLst/>
              <a:rect r="r" b="b" t="t" l="l"/>
              <a:pathLst>
                <a:path h="59055" w="48387">
                  <a:moveTo>
                    <a:pt x="127" y="59055"/>
                  </a:moveTo>
                  <a:lnTo>
                    <a:pt x="0" y="58928"/>
                  </a:lnTo>
                  <a:lnTo>
                    <a:pt x="48260" y="0"/>
                  </a:lnTo>
                  <a:lnTo>
                    <a:pt x="48387" y="12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354620" y="3632296"/>
            <a:ext cx="57785" cy="57785"/>
            <a:chOff x="0" y="0"/>
            <a:chExt cx="77047" cy="7704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2413" y="24638"/>
              <a:ext cx="71374" cy="27178"/>
            </a:xfrm>
            <a:custGeom>
              <a:avLst/>
              <a:gdLst/>
              <a:ahLst/>
              <a:cxnLst/>
              <a:rect r="r" b="b" t="t" l="l"/>
              <a:pathLst>
                <a:path h="27178" w="71374">
                  <a:moveTo>
                    <a:pt x="71374" y="26924"/>
                  </a:moveTo>
                  <a:lnTo>
                    <a:pt x="71247" y="27178"/>
                  </a:lnTo>
                  <a:lnTo>
                    <a:pt x="0" y="254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9109779" y="4711124"/>
            <a:ext cx="57785" cy="58420"/>
            <a:chOff x="0" y="0"/>
            <a:chExt cx="77047" cy="7789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35306"/>
              <a:ext cx="76073" cy="6731"/>
            </a:xfrm>
            <a:custGeom>
              <a:avLst/>
              <a:gdLst/>
              <a:ahLst/>
              <a:cxnLst/>
              <a:rect r="r" b="b" t="t" l="l"/>
              <a:pathLst>
                <a:path h="6731" w="76073">
                  <a:moveTo>
                    <a:pt x="76073" y="5588"/>
                  </a:moveTo>
                  <a:lnTo>
                    <a:pt x="75946" y="6731"/>
                  </a:lnTo>
                  <a:lnTo>
                    <a:pt x="0" y="1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9097760" y="5069546"/>
            <a:ext cx="2895600" cy="3770629"/>
          </a:xfrm>
          <a:custGeom>
            <a:avLst/>
            <a:gdLst/>
            <a:ahLst/>
            <a:cxnLst/>
            <a:rect r="r" b="b" t="t" l="l"/>
            <a:pathLst>
              <a:path h="3770629" w="2895600">
                <a:moveTo>
                  <a:pt x="0" y="0"/>
                </a:moveTo>
                <a:lnTo>
                  <a:pt x="2895600" y="0"/>
                </a:lnTo>
                <a:lnTo>
                  <a:pt x="2895600" y="3770629"/>
                </a:lnTo>
                <a:lnTo>
                  <a:pt x="0" y="37706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049238" y="8814746"/>
            <a:ext cx="661035" cy="170814"/>
          </a:xfrm>
          <a:custGeom>
            <a:avLst/>
            <a:gdLst/>
            <a:ahLst/>
            <a:cxnLst/>
            <a:rect r="r" b="b" t="t" l="l"/>
            <a:pathLst>
              <a:path h="170814" w="661035">
                <a:moveTo>
                  <a:pt x="0" y="0"/>
                </a:moveTo>
                <a:lnTo>
                  <a:pt x="661035" y="0"/>
                </a:lnTo>
                <a:lnTo>
                  <a:pt x="661035" y="170814"/>
                </a:lnTo>
                <a:lnTo>
                  <a:pt x="0" y="17081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413016" y="1692432"/>
            <a:ext cx="6798472" cy="6905609"/>
            <a:chOff x="0" y="0"/>
            <a:chExt cx="9064629" cy="92074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064625" cy="9207500"/>
            </a:xfrm>
            <a:custGeom>
              <a:avLst/>
              <a:gdLst/>
              <a:ahLst/>
              <a:cxnLst/>
              <a:rect r="r" b="b" t="t" l="l"/>
              <a:pathLst>
                <a:path h="9207500" w="9064625">
                  <a:moveTo>
                    <a:pt x="0" y="0"/>
                  </a:moveTo>
                  <a:lnTo>
                    <a:pt x="9064625" y="0"/>
                  </a:lnTo>
                  <a:lnTo>
                    <a:pt x="9064625" y="9207500"/>
                  </a:lnTo>
                  <a:lnTo>
                    <a:pt x="0" y="9207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-223" t="0" r="-223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0" y="5301767"/>
            <a:ext cx="4192904" cy="4985385"/>
          </a:xfrm>
          <a:custGeom>
            <a:avLst/>
            <a:gdLst/>
            <a:ahLst/>
            <a:cxnLst/>
            <a:rect r="r" b="b" t="t" l="l"/>
            <a:pathLst>
              <a:path h="4985385" w="4192904">
                <a:moveTo>
                  <a:pt x="0" y="0"/>
                </a:moveTo>
                <a:lnTo>
                  <a:pt x="4192904" y="0"/>
                </a:lnTo>
                <a:lnTo>
                  <a:pt x="4192904" y="4985385"/>
                </a:lnTo>
                <a:lnTo>
                  <a:pt x="0" y="498538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92847" y="4598029"/>
            <a:ext cx="1219199" cy="1219199"/>
            <a:chOff x="0" y="0"/>
            <a:chExt cx="1625599" cy="16255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2560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625600">
                  <a:moveTo>
                    <a:pt x="0" y="0"/>
                  </a:moveTo>
                  <a:lnTo>
                    <a:pt x="1625600" y="0"/>
                  </a:lnTo>
                  <a:lnTo>
                    <a:pt x="162560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5020117" y="3709049"/>
            <a:ext cx="1343024" cy="1343009"/>
            <a:chOff x="0" y="0"/>
            <a:chExt cx="1790699" cy="179067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790700" cy="1790700"/>
            </a:xfrm>
            <a:custGeom>
              <a:avLst/>
              <a:gdLst/>
              <a:ahLst/>
              <a:cxnLst/>
              <a:rect r="r" b="b" t="t" l="l"/>
              <a:pathLst>
                <a:path h="1790700" w="1790700">
                  <a:moveTo>
                    <a:pt x="0" y="0"/>
                  </a:moveTo>
                  <a:lnTo>
                    <a:pt x="1790700" y="0"/>
                  </a:lnTo>
                  <a:lnTo>
                    <a:pt x="1790700" y="1790700"/>
                  </a:lnTo>
                  <a:lnTo>
                    <a:pt x="0" y="1790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0527152" y="742462"/>
            <a:ext cx="3958102" cy="1895474"/>
            <a:chOff x="0" y="0"/>
            <a:chExt cx="5277469" cy="252729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277485" cy="2527300"/>
            </a:xfrm>
            <a:custGeom>
              <a:avLst/>
              <a:gdLst/>
              <a:ahLst/>
              <a:cxnLst/>
              <a:rect r="r" b="b" t="t" l="l"/>
              <a:pathLst>
                <a:path h="2527300" w="5277485">
                  <a:moveTo>
                    <a:pt x="0" y="0"/>
                  </a:moveTo>
                  <a:lnTo>
                    <a:pt x="5277485" y="0"/>
                  </a:lnTo>
                  <a:lnTo>
                    <a:pt x="5277485" y="2527300"/>
                  </a:lnTo>
                  <a:lnTo>
                    <a:pt x="0" y="2527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216" r="0" b="-216"/>
              </a:stretch>
            </a:blip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2812328" y="7644596"/>
            <a:ext cx="3958072" cy="1895474"/>
            <a:chOff x="0" y="0"/>
            <a:chExt cx="5277429" cy="252729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277485" cy="2527300"/>
            </a:xfrm>
            <a:custGeom>
              <a:avLst/>
              <a:gdLst/>
              <a:ahLst/>
              <a:cxnLst/>
              <a:rect r="r" b="b" t="t" l="l"/>
              <a:pathLst>
                <a:path h="2527300" w="5277485">
                  <a:moveTo>
                    <a:pt x="0" y="0"/>
                  </a:moveTo>
                  <a:lnTo>
                    <a:pt x="5277485" y="0"/>
                  </a:lnTo>
                  <a:lnTo>
                    <a:pt x="5277485" y="2527300"/>
                  </a:lnTo>
                  <a:lnTo>
                    <a:pt x="0" y="2527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216" r="1" b="-216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0" y="5864898"/>
            <a:ext cx="8886992" cy="2729671"/>
            <a:chOff x="0" y="0"/>
            <a:chExt cx="11849323" cy="3639561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1849354" cy="3639566"/>
            </a:xfrm>
            <a:custGeom>
              <a:avLst/>
              <a:gdLst/>
              <a:ahLst/>
              <a:cxnLst/>
              <a:rect r="r" b="b" t="t" l="l"/>
              <a:pathLst>
                <a:path h="3639566" w="11849354">
                  <a:moveTo>
                    <a:pt x="0" y="0"/>
                  </a:moveTo>
                  <a:lnTo>
                    <a:pt x="11849354" y="0"/>
                  </a:lnTo>
                  <a:lnTo>
                    <a:pt x="11849354" y="3639566"/>
                  </a:lnTo>
                  <a:lnTo>
                    <a:pt x="0" y="3639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-74" r="0" b="-74"/>
              </a:stretch>
            </a:blip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322152" y="5988709"/>
            <a:ext cx="7741504" cy="265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6"/>
              </a:lnSpc>
            </a:pPr>
            <a:r>
              <a:rPr lang="en-US" sz="243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Name:S.Uma Mageshwari </a:t>
            </a:r>
          </a:p>
          <a:p>
            <a:pPr algn="l">
              <a:lnSpc>
                <a:spcPts val="2926"/>
              </a:lnSpc>
            </a:pPr>
            <a:r>
              <a:rPr lang="en-US" sz="243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number:222406281</a:t>
            </a:r>
          </a:p>
          <a:p>
            <a:pPr algn="l">
              <a:lnSpc>
                <a:spcPts val="2926"/>
              </a:lnSpc>
            </a:pPr>
            <a:r>
              <a:rPr lang="en-US" sz="243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NMID:5C7CBACE3DC292F8F7D40505A2CA8535</a:t>
            </a:r>
          </a:p>
          <a:p>
            <a:pPr algn="l">
              <a:lnSpc>
                <a:spcPts val="2926"/>
              </a:lnSpc>
            </a:pPr>
            <a:r>
              <a:rPr lang="en-US" sz="243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Department:B.sc Computer science with Artificial intelligence </a:t>
            </a:r>
          </a:p>
          <a:p>
            <a:pPr algn="l">
              <a:lnSpc>
                <a:spcPts val="2926"/>
              </a:lnSpc>
            </a:pPr>
            <a:r>
              <a:rPr lang="en-US" sz="243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College:SRM ARTS AND SCIENCE COLLEGE </a:t>
            </a:r>
          </a:p>
          <a:p>
            <a:pPr algn="l">
              <a:lnSpc>
                <a:spcPts val="2926"/>
              </a:lnSpc>
            </a:pPr>
            <a:r>
              <a:rPr lang="en-US" sz="243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University:Madras university </a:t>
            </a:r>
          </a:p>
        </p:txBody>
      </p: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095704" y="1189618"/>
            <a:ext cx="1581549" cy="1581549"/>
            <a:chOff x="0" y="0"/>
            <a:chExt cx="2108732" cy="2108732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108708" cy="2108708"/>
            </a:xfrm>
            <a:custGeom>
              <a:avLst/>
              <a:gdLst/>
              <a:ahLst/>
              <a:cxnLst/>
              <a:rect r="r" b="b" t="t" l="l"/>
              <a:pathLst>
                <a:path h="2108708" w="2108708">
                  <a:moveTo>
                    <a:pt x="0" y="0"/>
                  </a:moveTo>
                  <a:lnTo>
                    <a:pt x="2108708" y="0"/>
                  </a:lnTo>
                  <a:lnTo>
                    <a:pt x="2108708" y="2108708"/>
                  </a:lnTo>
                  <a:lnTo>
                    <a:pt x="0" y="2108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0" t="0" r="-1" b="-1"/>
              </a:stretch>
            </a:blip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693824" y="1612759"/>
            <a:ext cx="728980" cy="735330"/>
          </a:xfrm>
          <a:custGeom>
            <a:avLst/>
            <a:gdLst/>
            <a:ahLst/>
            <a:cxnLst/>
            <a:rect r="r" b="b" t="t" l="l"/>
            <a:pathLst>
              <a:path h="735330" w="728980">
                <a:moveTo>
                  <a:pt x="0" y="0"/>
                </a:moveTo>
                <a:lnTo>
                  <a:pt x="728980" y="0"/>
                </a:lnTo>
                <a:lnTo>
                  <a:pt x="728980" y="735330"/>
                </a:lnTo>
                <a:lnTo>
                  <a:pt x="0" y="73533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1661466" y="2588499"/>
            <a:ext cx="7129145" cy="2864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3"/>
              </a:lnSpc>
            </a:pPr>
            <a:r>
              <a:rPr lang="en-US" sz="4999" spc="-374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SINGLE PAGE PORTFOLIO APPLICATION USING REACT AND BOOTSTRAP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5925166" y="1641142"/>
            <a:ext cx="6437630" cy="159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 spc="-56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235982" y="3140323"/>
            <a:ext cx="114300" cy="152400"/>
            <a:chOff x="0" y="0"/>
            <a:chExt cx="152400" cy="203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203200"/>
            </a:xfrm>
            <a:custGeom>
              <a:avLst/>
              <a:gdLst/>
              <a:ahLst/>
              <a:cxnLst/>
              <a:rect r="r" b="b" t="t" l="l"/>
              <a:pathLst>
                <a:path h="2032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47" y="0"/>
            <a:ext cx="18287365" cy="8763000"/>
          </a:xfrm>
          <a:custGeom>
            <a:avLst/>
            <a:gdLst/>
            <a:ahLst/>
            <a:cxnLst/>
            <a:rect r="r" b="b" t="t" l="l"/>
            <a:pathLst>
              <a:path h="8763000" w="18287365">
                <a:moveTo>
                  <a:pt x="0" y="0"/>
                </a:moveTo>
                <a:lnTo>
                  <a:pt x="18287365" y="0"/>
                </a:lnTo>
                <a:lnTo>
                  <a:pt x="18287365" y="8763000"/>
                </a:lnTo>
                <a:lnTo>
                  <a:pt x="0" y="8763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53" y="3687157"/>
            <a:ext cx="18285460" cy="5079365"/>
          </a:xfrm>
          <a:custGeom>
            <a:avLst/>
            <a:gdLst/>
            <a:ahLst/>
            <a:cxnLst/>
            <a:rect r="r" b="b" t="t" l="l"/>
            <a:pathLst>
              <a:path h="5079365" w="18285460">
                <a:moveTo>
                  <a:pt x="0" y="0"/>
                </a:moveTo>
                <a:lnTo>
                  <a:pt x="18285460" y="0"/>
                </a:lnTo>
                <a:lnTo>
                  <a:pt x="18285460" y="5079365"/>
                </a:lnTo>
                <a:lnTo>
                  <a:pt x="0" y="5079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18288000" cy="5499100"/>
          </a:xfrm>
          <a:custGeom>
            <a:avLst/>
            <a:gdLst/>
            <a:ahLst/>
            <a:cxnLst/>
            <a:rect r="r" b="b" t="t" l="l"/>
            <a:pathLst>
              <a:path h="5499100" w="18288000">
                <a:moveTo>
                  <a:pt x="0" y="0"/>
                </a:moveTo>
                <a:lnTo>
                  <a:pt x="18288000" y="0"/>
                </a:lnTo>
                <a:lnTo>
                  <a:pt x="18288000" y="5499100"/>
                </a:lnTo>
                <a:lnTo>
                  <a:pt x="0" y="54991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67032" y="3456054"/>
            <a:ext cx="6221095" cy="1026794"/>
            <a:chOff x="0" y="0"/>
            <a:chExt cx="8294793" cy="13690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94624" cy="1368298"/>
            </a:xfrm>
            <a:custGeom>
              <a:avLst/>
              <a:gdLst/>
              <a:ahLst/>
              <a:cxnLst/>
              <a:rect r="r" b="b" t="t" l="l"/>
              <a:pathLst>
                <a:path h="1368298" w="8294624">
                  <a:moveTo>
                    <a:pt x="0" y="1368298"/>
                  </a:moveTo>
                  <a:lnTo>
                    <a:pt x="4545457" y="347599"/>
                  </a:lnTo>
                  <a:lnTo>
                    <a:pt x="7215759" y="0"/>
                  </a:lnTo>
                  <a:lnTo>
                    <a:pt x="8294624" y="187579"/>
                  </a:lnTo>
                  <a:lnTo>
                    <a:pt x="8294624" y="837438"/>
                  </a:lnTo>
                  <a:lnTo>
                    <a:pt x="7162292" y="499237"/>
                  </a:lnTo>
                  <a:lnTo>
                    <a:pt x="4505452" y="636778"/>
                  </a:lnTo>
                  <a:lnTo>
                    <a:pt x="0" y="1368298"/>
                  </a:lnTo>
                  <a:close/>
                </a:path>
              </a:pathLst>
            </a:custGeom>
            <a:solidFill>
              <a:srgbClr val="807EB9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8742891" y="2642540"/>
            <a:ext cx="9545320" cy="2201545"/>
          </a:xfrm>
          <a:custGeom>
            <a:avLst/>
            <a:gdLst/>
            <a:ahLst/>
            <a:cxnLst/>
            <a:rect r="r" b="b" t="t" l="l"/>
            <a:pathLst>
              <a:path h="2201545" w="9545320">
                <a:moveTo>
                  <a:pt x="0" y="0"/>
                </a:moveTo>
                <a:lnTo>
                  <a:pt x="9545320" y="0"/>
                </a:lnTo>
                <a:lnTo>
                  <a:pt x="9545320" y="2201545"/>
                </a:lnTo>
                <a:lnTo>
                  <a:pt x="0" y="22015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42883" y="3046119"/>
            <a:ext cx="9545320" cy="1797685"/>
          </a:xfrm>
          <a:custGeom>
            <a:avLst/>
            <a:gdLst/>
            <a:ahLst/>
            <a:cxnLst/>
            <a:rect r="r" b="b" t="t" l="l"/>
            <a:pathLst>
              <a:path h="1797685" w="9545320">
                <a:moveTo>
                  <a:pt x="0" y="0"/>
                </a:moveTo>
                <a:lnTo>
                  <a:pt x="9545320" y="0"/>
                </a:lnTo>
                <a:lnTo>
                  <a:pt x="9545320" y="1797685"/>
                </a:lnTo>
                <a:lnTo>
                  <a:pt x="0" y="17976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603" y="4621251"/>
            <a:ext cx="18190845" cy="4605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5200" spc="-26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Developed a modern portfolio with React &amp; Bootstrap.</a:t>
            </a:r>
          </a:p>
          <a:p>
            <a:pPr algn="l">
              <a:lnSpc>
                <a:spcPts val="6240"/>
              </a:lnSpc>
            </a:pPr>
          </a:p>
          <a:p>
            <a:pPr algn="ctr">
              <a:lnSpc>
                <a:spcPts val="6240"/>
              </a:lnSpc>
            </a:pPr>
            <a:r>
              <a:rPr lang="en-US" sz="5200" spc="-28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Showcases projects/skills effectively.</a:t>
            </a:r>
          </a:p>
          <a:p>
            <a:pPr algn="l">
              <a:lnSpc>
                <a:spcPts val="6240"/>
              </a:lnSpc>
            </a:pPr>
          </a:p>
          <a:p>
            <a:pPr algn="ctr">
              <a:lnSpc>
                <a:spcPts val="6240"/>
              </a:lnSpc>
            </a:pPr>
            <a:r>
              <a:rPr lang="en-US" sz="5200" spc="-16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Useful for career building and freelancing opportunities.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5739928" cy="10274299"/>
            <a:chOff x="0" y="0"/>
            <a:chExt cx="20986571" cy="136990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986623" cy="13699110"/>
            </a:xfrm>
            <a:custGeom>
              <a:avLst/>
              <a:gdLst/>
              <a:ahLst/>
              <a:cxnLst/>
              <a:rect r="r" b="b" t="t" l="l"/>
              <a:pathLst>
                <a:path h="13699110" w="20986623">
                  <a:moveTo>
                    <a:pt x="0" y="0"/>
                  </a:moveTo>
                  <a:lnTo>
                    <a:pt x="20986623" y="0"/>
                  </a:lnTo>
                  <a:lnTo>
                    <a:pt x="20986623" y="13699110"/>
                  </a:lnTo>
                  <a:lnTo>
                    <a:pt x="0" y="13699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0" r="0" b="-29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857390" y="241188"/>
            <a:ext cx="6430608" cy="7632699"/>
            <a:chOff x="0" y="0"/>
            <a:chExt cx="8574144" cy="101769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4151" cy="10176891"/>
            </a:xfrm>
            <a:custGeom>
              <a:avLst/>
              <a:gdLst/>
              <a:ahLst/>
              <a:cxnLst/>
              <a:rect r="r" b="b" t="t" l="l"/>
              <a:pathLst>
                <a:path h="10176891" w="8574151">
                  <a:moveTo>
                    <a:pt x="0" y="0"/>
                  </a:moveTo>
                  <a:lnTo>
                    <a:pt x="8574151" y="0"/>
                  </a:lnTo>
                  <a:lnTo>
                    <a:pt x="8574151" y="10176891"/>
                  </a:lnTo>
                  <a:lnTo>
                    <a:pt x="0" y="101768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1" t="0" r="-11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073400" y="3036441"/>
            <a:ext cx="12236450" cy="526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0"/>
              </a:lnSpc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Source code of the project is uploaded to GitHub.</a:t>
            </a:r>
          </a:p>
          <a:p>
            <a:pPr algn="l">
              <a:lnSpc>
                <a:spcPts val="5160"/>
              </a:lnSpc>
            </a:pPr>
          </a:p>
          <a:p>
            <a:pPr algn="ctr">
              <a:lnSpc>
                <a:spcPts val="5160"/>
              </a:lnSpc>
            </a:pPr>
            <a:r>
              <a:rPr lang="en-US" sz="4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Publicly available for viewing and contribution.</a:t>
            </a:r>
          </a:p>
          <a:p>
            <a:pPr algn="l">
              <a:lnSpc>
                <a:spcPts val="5160"/>
              </a:lnSpc>
            </a:pPr>
          </a:p>
          <a:p>
            <a:pPr algn="ctr">
              <a:lnSpc>
                <a:spcPts val="5159"/>
              </a:lnSpc>
            </a:pPr>
            <a:r>
              <a:rPr lang="en-US" sz="4299" spc="-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Helps in version control &amp; portfolio </a:t>
            </a:r>
            <a:r>
              <a:rPr lang="en-US" sz="4299" spc="-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presentation </a:t>
            </a:r>
          </a:p>
          <a:p>
            <a:pPr algn="ctr">
              <a:lnSpc>
                <a:spcPts val="5159"/>
              </a:lnSpc>
            </a:pPr>
          </a:p>
          <a:p>
            <a:pPr algn="ctr">
              <a:lnSpc>
                <a:spcPts val="5160"/>
              </a:lnSpc>
            </a:pPr>
            <a:r>
              <a:rPr lang="en-US" sz="4300" spc="-1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link:https://github.com/umamageshwaris-max/TNSDC-FWD-DP.git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0" y="4561026"/>
            <a:ext cx="3086100" cy="3086100"/>
            <a:chOff x="0" y="0"/>
            <a:chExt cx="4114800" cy="4114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14800" cy="4114800"/>
            </a:xfrm>
            <a:custGeom>
              <a:avLst/>
              <a:gdLst/>
              <a:ahLst/>
              <a:cxnLst/>
              <a:rect r="r" b="b" t="t" l="l"/>
              <a:pathLst>
                <a:path h="4114800" w="4114800">
                  <a:moveTo>
                    <a:pt x="2057400" y="4114800"/>
                  </a:moveTo>
                  <a:lnTo>
                    <a:pt x="0" y="2057400"/>
                  </a:lnTo>
                  <a:lnTo>
                    <a:pt x="2057400" y="0"/>
                  </a:lnTo>
                  <a:lnTo>
                    <a:pt x="4114800" y="2057400"/>
                  </a:lnTo>
                  <a:lnTo>
                    <a:pt x="2057400" y="4114800"/>
                  </a:lnTo>
                  <a:close/>
                </a:path>
              </a:pathLst>
            </a:custGeom>
            <a:solidFill>
              <a:srgbClr val="29ABE2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752314" y="829374"/>
            <a:ext cx="6783705" cy="1595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40"/>
              </a:lnSpc>
            </a:pPr>
            <a:r>
              <a:rPr lang="en-US" sz="9200" spc="-4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745860" y="2366644"/>
            <a:ext cx="6691629" cy="76199"/>
            <a:chOff x="0" y="0"/>
            <a:chExt cx="8922172" cy="1015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25273" y="0"/>
              <a:ext cx="8871585" cy="100838"/>
            </a:xfrm>
            <a:custGeom>
              <a:avLst/>
              <a:gdLst/>
              <a:ahLst/>
              <a:cxnLst/>
              <a:rect r="r" b="b" t="t" l="l"/>
              <a:pathLst>
                <a:path h="100838" w="8871585">
                  <a:moveTo>
                    <a:pt x="254" y="0"/>
                  </a:moveTo>
                  <a:lnTo>
                    <a:pt x="8871585" y="50038"/>
                  </a:lnTo>
                  <a:lnTo>
                    <a:pt x="8871330" y="100838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2408502" y="2347057"/>
            <a:ext cx="114620" cy="152398"/>
            <a:chOff x="0" y="0"/>
            <a:chExt cx="152827" cy="2031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2781" cy="203200"/>
            </a:xfrm>
            <a:custGeom>
              <a:avLst/>
              <a:gdLst/>
              <a:ahLst/>
              <a:cxnLst/>
              <a:rect r="r" b="b" t="t" l="l"/>
              <a:pathLst>
                <a:path h="203200" w="152781">
                  <a:moveTo>
                    <a:pt x="0" y="0"/>
                  </a:moveTo>
                  <a:lnTo>
                    <a:pt x="152781" y="0"/>
                  </a:lnTo>
                  <a:lnTo>
                    <a:pt x="152781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937" t="0" r="-1967" b="1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506424"/>
            <a:ext cx="7126605" cy="9779000"/>
          </a:xfrm>
          <a:custGeom>
            <a:avLst/>
            <a:gdLst/>
            <a:ahLst/>
            <a:cxnLst/>
            <a:rect r="r" b="b" t="t" l="l"/>
            <a:pathLst>
              <a:path h="9779000" w="7126605">
                <a:moveTo>
                  <a:pt x="0" y="0"/>
                </a:moveTo>
                <a:lnTo>
                  <a:pt x="7126605" y="0"/>
                </a:lnTo>
                <a:lnTo>
                  <a:pt x="7126605" y="9779000"/>
                </a:lnTo>
                <a:lnTo>
                  <a:pt x="0" y="977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33016" y="2437973"/>
            <a:ext cx="5077995" cy="5067300"/>
            <a:chOff x="0" y="0"/>
            <a:chExt cx="6770660" cy="675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770624" cy="6756400"/>
            </a:xfrm>
            <a:custGeom>
              <a:avLst/>
              <a:gdLst/>
              <a:ahLst/>
              <a:cxnLst/>
              <a:rect r="r" b="b" t="t" l="l"/>
              <a:pathLst>
                <a:path h="6756400" w="6770624">
                  <a:moveTo>
                    <a:pt x="0" y="0"/>
                  </a:moveTo>
                  <a:lnTo>
                    <a:pt x="6770624" y="0"/>
                  </a:lnTo>
                  <a:lnTo>
                    <a:pt x="6770624" y="6756400"/>
                  </a:lnTo>
                  <a:lnTo>
                    <a:pt x="0" y="675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1" r="0" b="-11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138581" y="1605668"/>
            <a:ext cx="2147529" cy="2147547"/>
            <a:chOff x="0" y="0"/>
            <a:chExt cx="2863372" cy="286339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63342" cy="2863342"/>
            </a:xfrm>
            <a:custGeom>
              <a:avLst/>
              <a:gdLst/>
              <a:ahLst/>
              <a:cxnLst/>
              <a:rect r="r" b="b" t="t" l="l"/>
              <a:pathLst>
                <a:path h="2863342" w="2863342">
                  <a:moveTo>
                    <a:pt x="0" y="0"/>
                  </a:moveTo>
                  <a:lnTo>
                    <a:pt x="2863342" y="0"/>
                  </a:lnTo>
                  <a:lnTo>
                    <a:pt x="2863342" y="2863342"/>
                  </a:lnTo>
                  <a:lnTo>
                    <a:pt x="0" y="286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1" b="-1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5726582" y="2038922"/>
            <a:ext cx="1266824" cy="1266815"/>
            <a:chOff x="0" y="0"/>
            <a:chExt cx="1689099" cy="168908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539447" y="6233738"/>
            <a:ext cx="1266824" cy="1266809"/>
            <a:chOff x="0" y="0"/>
            <a:chExt cx="1689099" cy="168907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679204" y="1605667"/>
            <a:ext cx="1042964" cy="1042964"/>
            <a:chOff x="0" y="0"/>
            <a:chExt cx="1390619" cy="13906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2" b="2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7073633" y="1884704"/>
            <a:ext cx="480695" cy="485140"/>
          </a:xfrm>
          <a:custGeom>
            <a:avLst/>
            <a:gdLst/>
            <a:ahLst/>
            <a:cxnLst/>
            <a:rect r="r" b="b" t="t" l="l"/>
            <a:pathLst>
              <a:path h="485140" w="480695">
                <a:moveTo>
                  <a:pt x="0" y="0"/>
                </a:moveTo>
                <a:lnTo>
                  <a:pt x="480695" y="0"/>
                </a:lnTo>
                <a:lnTo>
                  <a:pt x="480695" y="485140"/>
                </a:lnTo>
                <a:lnTo>
                  <a:pt x="0" y="4851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666517" y="3801636"/>
            <a:ext cx="7653020" cy="245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40"/>
              </a:lnSpc>
            </a:pPr>
            <a:r>
              <a:rPr lang="en-US" sz="14200" spc="-1245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2116625"/>
            <a:ext cx="7026672" cy="8170373"/>
            <a:chOff x="0" y="0"/>
            <a:chExt cx="9368896" cy="108938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368917" cy="10893806"/>
            </a:xfrm>
            <a:custGeom>
              <a:avLst/>
              <a:gdLst/>
              <a:ahLst/>
              <a:cxnLst/>
              <a:rect r="r" b="b" t="t" l="l"/>
              <a:pathLst>
                <a:path h="10893806" w="9368917">
                  <a:moveTo>
                    <a:pt x="0" y="0"/>
                  </a:moveTo>
                  <a:lnTo>
                    <a:pt x="9368917" y="0"/>
                  </a:lnTo>
                  <a:lnTo>
                    <a:pt x="9368917" y="10893806"/>
                  </a:lnTo>
                  <a:lnTo>
                    <a:pt x="0" y="10893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6" r="0" b="-27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561173" y="870545"/>
            <a:ext cx="1042934" cy="1042964"/>
            <a:chOff x="0" y="0"/>
            <a:chExt cx="1390579" cy="1390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0523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523">
                  <a:moveTo>
                    <a:pt x="0" y="0"/>
                  </a:moveTo>
                  <a:lnTo>
                    <a:pt x="1390523" y="0"/>
                  </a:lnTo>
                  <a:lnTo>
                    <a:pt x="1390523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" t="0" r="-5" b="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955572" y="1149590"/>
            <a:ext cx="480695" cy="485140"/>
          </a:xfrm>
          <a:custGeom>
            <a:avLst/>
            <a:gdLst/>
            <a:ahLst/>
            <a:cxnLst/>
            <a:rect r="r" b="b" t="t" l="l"/>
            <a:pathLst>
              <a:path h="485140" w="480695">
                <a:moveTo>
                  <a:pt x="0" y="0"/>
                </a:moveTo>
                <a:lnTo>
                  <a:pt x="480695" y="0"/>
                </a:lnTo>
                <a:lnTo>
                  <a:pt x="480695" y="485140"/>
                </a:lnTo>
                <a:lnTo>
                  <a:pt x="0" y="4851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355314" y="4303836"/>
            <a:ext cx="1095374" cy="1381109"/>
            <a:chOff x="0" y="0"/>
            <a:chExt cx="1460499" cy="18414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60500" cy="1841500"/>
            </a:xfrm>
            <a:custGeom>
              <a:avLst/>
              <a:gdLst/>
              <a:ahLst/>
              <a:cxnLst/>
              <a:rect r="r" b="b" t="t" l="l"/>
              <a:pathLst>
                <a:path h="1841500" w="1460500">
                  <a:moveTo>
                    <a:pt x="0" y="0"/>
                  </a:moveTo>
                  <a:lnTo>
                    <a:pt x="1460500" y="0"/>
                  </a:lnTo>
                  <a:lnTo>
                    <a:pt x="1460500" y="1841500"/>
                  </a:lnTo>
                  <a:lnTo>
                    <a:pt x="0" y="1841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84" t="0" r="-83" b="1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955188" y="3886656"/>
            <a:ext cx="2134870" cy="142875"/>
            <a:chOff x="0" y="0"/>
            <a:chExt cx="2846493" cy="1905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5689" cy="190500"/>
            </a:xfrm>
            <a:custGeom>
              <a:avLst/>
              <a:gdLst/>
              <a:ahLst/>
              <a:cxnLst/>
              <a:rect r="r" b="b" t="t" l="l"/>
              <a:pathLst>
                <a:path h="190500" w="2845689">
                  <a:moveTo>
                    <a:pt x="0" y="0"/>
                  </a:moveTo>
                  <a:lnTo>
                    <a:pt x="2845689" y="0"/>
                  </a:lnTo>
                  <a:lnTo>
                    <a:pt x="2845689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081150" y="4302282"/>
            <a:ext cx="10248899" cy="5984717"/>
            <a:chOff x="0" y="0"/>
            <a:chExt cx="13665199" cy="79796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665200" cy="7979664"/>
            </a:xfrm>
            <a:custGeom>
              <a:avLst/>
              <a:gdLst/>
              <a:ahLst/>
              <a:cxnLst/>
              <a:rect r="r" b="b" t="t" l="l"/>
              <a:pathLst>
                <a:path h="7979664" w="13665200">
                  <a:moveTo>
                    <a:pt x="0" y="0"/>
                  </a:moveTo>
                  <a:lnTo>
                    <a:pt x="13665200" y="0"/>
                  </a:lnTo>
                  <a:lnTo>
                    <a:pt x="13665200" y="7979664"/>
                  </a:lnTo>
                  <a:lnTo>
                    <a:pt x="0" y="7979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05" t="0" r="-104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3996080" y="5756787"/>
            <a:ext cx="1219199" cy="1219199"/>
            <a:chOff x="0" y="0"/>
            <a:chExt cx="1625599" cy="16255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2560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625600">
                  <a:moveTo>
                    <a:pt x="0" y="0"/>
                  </a:moveTo>
                  <a:lnTo>
                    <a:pt x="1625600" y="0"/>
                  </a:lnTo>
                  <a:lnTo>
                    <a:pt x="1625600" y="1625600"/>
                  </a:lnTo>
                  <a:lnTo>
                    <a:pt x="0" y="162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3276935" y="7744815"/>
            <a:ext cx="1743074" cy="1743059"/>
            <a:chOff x="0" y="0"/>
            <a:chExt cx="2324099" cy="232407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24100" cy="2324100"/>
            </a:xfrm>
            <a:custGeom>
              <a:avLst/>
              <a:gdLst/>
              <a:ahLst/>
              <a:cxnLst/>
              <a:rect r="r" b="b" t="t" l="l"/>
              <a:pathLst>
                <a:path h="2324100" w="2324100">
                  <a:moveTo>
                    <a:pt x="0" y="0"/>
                  </a:moveTo>
                  <a:lnTo>
                    <a:pt x="2324100" y="0"/>
                  </a:lnTo>
                  <a:lnTo>
                    <a:pt x="2324100" y="2324100"/>
                  </a:lnTo>
                  <a:lnTo>
                    <a:pt x="0" y="2324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6476273" y="1954700"/>
            <a:ext cx="12829609" cy="146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 spc="-900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44707" y="4949678"/>
            <a:ext cx="2917190" cy="433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74942" indent="-87471" lvl="1">
              <a:lnSpc>
                <a:spcPts val="1739"/>
              </a:lnSpc>
              <a:buAutoNum type="arabicPeriod" startAt="1"/>
            </a:pPr>
            <a:r>
              <a:rPr lang="en-US" b="true" sz="1450" spc="-10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Problem Statement</a:t>
            </a:r>
          </a:p>
          <a:p>
            <a:pPr algn="l" marL="174942" indent="-87471" lvl="1">
              <a:lnSpc>
                <a:spcPts val="1739"/>
              </a:lnSpc>
            </a:pPr>
          </a:p>
          <a:p>
            <a:pPr algn="ctr" marL="174942" indent="-87471" lvl="1">
              <a:lnSpc>
                <a:spcPts val="1739"/>
              </a:lnSpc>
              <a:buAutoNum type="arabicPeriod" startAt="1"/>
            </a:pPr>
            <a:r>
              <a:rPr lang="en-US" b="true" sz="1450" spc="70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Project Overview</a:t>
            </a:r>
          </a:p>
          <a:p>
            <a:pPr algn="l" marL="174942" indent="-87471" lvl="1">
              <a:lnSpc>
                <a:spcPts val="1739"/>
              </a:lnSpc>
            </a:pPr>
          </a:p>
          <a:p>
            <a:pPr algn="ctr" marL="174942" indent="-87471" lvl="1">
              <a:lnSpc>
                <a:spcPts val="1739"/>
              </a:lnSpc>
              <a:buAutoNum type="arabicPeriod" startAt="1"/>
            </a:pPr>
            <a:r>
              <a:rPr lang="en-US" b="true" sz="1450" spc="-10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End Users</a:t>
            </a:r>
          </a:p>
          <a:p>
            <a:pPr algn="ctr" marL="187007" indent="-93504" lvl="1">
              <a:lnSpc>
                <a:spcPts val="3625"/>
              </a:lnSpc>
              <a:buAutoNum type="arabicPeriod" startAt="1"/>
            </a:pPr>
            <a:r>
              <a:rPr lang="en-US" b="true" sz="1450" spc="10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	Tools and Technologies 5.Portfolio design and Layout</a:t>
            </a:r>
          </a:p>
          <a:p>
            <a:pPr algn="l" marL="187007" indent="-93504" lvl="1">
              <a:lnSpc>
                <a:spcPts val="1739"/>
              </a:lnSpc>
            </a:pPr>
          </a:p>
          <a:p>
            <a:pPr algn="ctr" marL="187007" indent="-93504" lvl="1">
              <a:lnSpc>
                <a:spcPts val="1739"/>
              </a:lnSpc>
            </a:pPr>
            <a:r>
              <a:rPr lang="en-US" b="true" sz="1450" spc="-10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6.Features and Functionality</a:t>
            </a:r>
          </a:p>
          <a:p>
            <a:pPr algn="ctr" marL="187007" indent="-93504" lvl="1">
              <a:lnSpc>
                <a:spcPts val="3625"/>
              </a:lnSpc>
            </a:pPr>
            <a:r>
              <a:rPr lang="en-US" b="true" sz="1450" spc="-10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7.Results and Screenshots 8.Conclusion</a:t>
            </a:r>
          </a:p>
          <a:p>
            <a:pPr algn="l" marL="187007" indent="-93504" lvl="1">
              <a:lnSpc>
                <a:spcPts val="1739"/>
              </a:lnSpc>
            </a:pPr>
          </a:p>
          <a:p>
            <a:pPr algn="ctr" marL="187007" indent="-93504" lvl="1">
              <a:lnSpc>
                <a:spcPts val="1739"/>
              </a:lnSpc>
            </a:pPr>
            <a:r>
              <a:rPr lang="en-US" b="true" sz="1450" spc="55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9.Github Link</a:t>
            </a:r>
          </a:p>
        </p:txBody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4673895" y="2244661"/>
            <a:ext cx="2943249" cy="4114899"/>
            <a:chOff x="0" y="0"/>
            <a:chExt cx="3924332" cy="54865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924300" cy="5486527"/>
            </a:xfrm>
            <a:custGeom>
              <a:avLst/>
              <a:gdLst/>
              <a:ahLst/>
              <a:cxnLst/>
              <a:rect r="r" b="b" t="t" l="l"/>
              <a:pathLst>
                <a:path h="5486527" w="3924300">
                  <a:moveTo>
                    <a:pt x="0" y="0"/>
                  </a:moveTo>
                  <a:lnTo>
                    <a:pt x="3924300" y="0"/>
                  </a:lnTo>
                  <a:lnTo>
                    <a:pt x="3924300" y="5486527"/>
                  </a:lnTo>
                  <a:lnTo>
                    <a:pt x="0" y="5486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-1" b="0"/>
              </a:stretch>
            </a:blip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5685343" y="5391667"/>
            <a:ext cx="1200149" cy="1514459"/>
            <a:chOff x="0" y="0"/>
            <a:chExt cx="1600199" cy="20192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00200" cy="2019300"/>
            </a:xfrm>
            <a:custGeom>
              <a:avLst/>
              <a:gdLst/>
              <a:ahLst/>
              <a:cxnLst/>
              <a:rect r="r" b="b" t="t" l="l"/>
              <a:pathLst>
                <a:path h="2019300" w="1600200">
                  <a:moveTo>
                    <a:pt x="0" y="0"/>
                  </a:moveTo>
                  <a:lnTo>
                    <a:pt x="1600200" y="0"/>
                  </a:lnTo>
                  <a:lnTo>
                    <a:pt x="1600200" y="2019300"/>
                  </a:lnTo>
                  <a:lnTo>
                    <a:pt x="0" y="2019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25" t="0" r="-125" b="1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2116632"/>
            <a:ext cx="7026909" cy="8170545"/>
          </a:xfrm>
          <a:custGeom>
            <a:avLst/>
            <a:gdLst/>
            <a:ahLst/>
            <a:cxnLst/>
            <a:rect r="r" b="b" t="t" l="l"/>
            <a:pathLst>
              <a:path h="8170545" w="7026909">
                <a:moveTo>
                  <a:pt x="0" y="0"/>
                </a:moveTo>
                <a:lnTo>
                  <a:pt x="7026909" y="0"/>
                </a:lnTo>
                <a:lnTo>
                  <a:pt x="7026909" y="8170545"/>
                </a:lnTo>
                <a:lnTo>
                  <a:pt x="0" y="81705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5076809"/>
            <a:ext cx="8957035" cy="1962692"/>
            <a:chOff x="0" y="0"/>
            <a:chExt cx="11942713" cy="26169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42699" cy="2616962"/>
            </a:xfrm>
            <a:custGeom>
              <a:avLst/>
              <a:gdLst/>
              <a:ahLst/>
              <a:cxnLst/>
              <a:rect r="r" b="b" t="t" l="l"/>
              <a:pathLst>
                <a:path h="2616962" w="11942699">
                  <a:moveTo>
                    <a:pt x="0" y="0"/>
                  </a:moveTo>
                  <a:lnTo>
                    <a:pt x="11942699" y="0"/>
                  </a:lnTo>
                  <a:lnTo>
                    <a:pt x="11942699" y="2616962"/>
                  </a:lnTo>
                  <a:lnTo>
                    <a:pt x="0" y="26169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0" t="0" r="-20" b="1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807938" y="3498876"/>
            <a:ext cx="6554855" cy="183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68"/>
              </a:lnSpc>
            </a:pPr>
            <a:r>
              <a:rPr lang="en-US" sz="10723" spc="-867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017931" y="7631582"/>
            <a:ext cx="2134870" cy="142875"/>
            <a:chOff x="0" y="0"/>
            <a:chExt cx="2846493" cy="190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5689" cy="190500"/>
            </a:xfrm>
            <a:custGeom>
              <a:avLst/>
              <a:gdLst/>
              <a:ahLst/>
              <a:cxnLst/>
              <a:rect r="r" b="b" t="t" l="l"/>
              <a:pathLst>
                <a:path h="190500" w="2845689">
                  <a:moveTo>
                    <a:pt x="0" y="0"/>
                  </a:moveTo>
                  <a:lnTo>
                    <a:pt x="2845689" y="0"/>
                  </a:lnTo>
                  <a:lnTo>
                    <a:pt x="2845689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741895" y="1592658"/>
            <a:ext cx="1042958" cy="1042964"/>
            <a:chOff x="0" y="0"/>
            <a:chExt cx="1390611" cy="1390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2" b="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136315" y="1871699"/>
            <a:ext cx="480695" cy="485140"/>
          </a:xfrm>
          <a:custGeom>
            <a:avLst/>
            <a:gdLst/>
            <a:ahLst/>
            <a:cxnLst/>
            <a:rect r="r" b="b" t="t" l="l"/>
            <a:pathLst>
              <a:path h="485140" w="480695">
                <a:moveTo>
                  <a:pt x="0" y="0"/>
                </a:moveTo>
                <a:lnTo>
                  <a:pt x="480695" y="0"/>
                </a:lnTo>
                <a:lnTo>
                  <a:pt x="480695" y="485140"/>
                </a:lnTo>
                <a:lnTo>
                  <a:pt x="0" y="4851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5065444"/>
            <a:ext cx="7308640" cy="1785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97"/>
              </a:lnSpc>
            </a:pPr>
            <a:r>
              <a:rPr lang="en-US" sz="10414" spc="-91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5020117" y="2616403"/>
            <a:ext cx="3267883" cy="5067300"/>
            <a:chOff x="0" y="0"/>
            <a:chExt cx="4357177" cy="675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57116" cy="6756400"/>
            </a:xfrm>
            <a:custGeom>
              <a:avLst/>
              <a:gdLst/>
              <a:ahLst/>
              <a:cxnLst/>
              <a:rect r="r" b="b" t="t" l="l"/>
              <a:pathLst>
                <a:path h="6756400" w="4357116">
                  <a:moveTo>
                    <a:pt x="0" y="0"/>
                  </a:moveTo>
                  <a:lnTo>
                    <a:pt x="4357116" y="0"/>
                  </a:lnTo>
                  <a:lnTo>
                    <a:pt x="4357116" y="6756400"/>
                  </a:lnTo>
                  <a:lnTo>
                    <a:pt x="0" y="675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2" r="-1" b="-12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253912" y="2386898"/>
            <a:ext cx="8444865" cy="581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0"/>
              </a:lnSpc>
            </a:pPr>
            <a:r>
              <a:rPr lang="en-US" sz="3900" spc="-1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Lack of interactive &amp; modern portfolios for students/freshers.</a:t>
            </a:r>
          </a:p>
          <a:p>
            <a:pPr algn="l">
              <a:lnSpc>
                <a:spcPts val="5470"/>
              </a:lnSpc>
            </a:pPr>
            <a:r>
              <a:rPr lang="en-US" sz="3900" spc="-1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Traditional resumes don’t showcase live projects effectively.</a:t>
            </a:r>
          </a:p>
          <a:p>
            <a:pPr algn="l">
              <a:lnSpc>
                <a:spcPts val="5470"/>
              </a:lnSpc>
            </a:pPr>
            <a:r>
              <a:rPr lang="en-US" sz="3900" spc="-1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Need a responsive, dynamic portfolio to impress recruiters/clients.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4221693" y="392518"/>
            <a:ext cx="3958102" cy="1895474"/>
            <a:chOff x="0" y="0"/>
            <a:chExt cx="5277469" cy="252729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277485" cy="2527300"/>
            </a:xfrm>
            <a:custGeom>
              <a:avLst/>
              <a:gdLst/>
              <a:ahLst/>
              <a:cxnLst/>
              <a:rect r="r" b="b" t="t" l="l"/>
              <a:pathLst>
                <a:path h="2527300" w="5277485">
                  <a:moveTo>
                    <a:pt x="0" y="0"/>
                  </a:moveTo>
                  <a:lnTo>
                    <a:pt x="5277485" y="0"/>
                  </a:lnTo>
                  <a:lnTo>
                    <a:pt x="5277485" y="2527300"/>
                  </a:lnTo>
                  <a:lnTo>
                    <a:pt x="0" y="2527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-216" r="0" b="-216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5940613" y="8731666"/>
            <a:ext cx="2347392" cy="1552572"/>
            <a:chOff x="0" y="0"/>
            <a:chExt cx="3129856" cy="207009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129915" cy="2070100"/>
            </a:xfrm>
            <a:custGeom>
              <a:avLst/>
              <a:gdLst/>
              <a:ahLst/>
              <a:cxnLst/>
              <a:rect r="r" b="b" t="t" l="l"/>
              <a:pathLst>
                <a:path h="2070100" w="3129915">
                  <a:moveTo>
                    <a:pt x="0" y="0"/>
                  </a:moveTo>
                  <a:lnTo>
                    <a:pt x="3129915" y="0"/>
                  </a:lnTo>
                  <a:lnTo>
                    <a:pt x="3129915" y="2070100"/>
                  </a:lnTo>
                  <a:lnTo>
                    <a:pt x="0" y="2070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19" r="1" b="-119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3661806"/>
            <a:ext cx="18288000" cy="1298716"/>
            <a:chOff x="0" y="0"/>
            <a:chExt cx="24384000" cy="17316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731645"/>
            </a:xfrm>
            <a:custGeom>
              <a:avLst/>
              <a:gdLst/>
              <a:ahLst/>
              <a:cxnLst/>
              <a:rect r="r" b="b" t="t" l="l"/>
              <a:pathLst>
                <a:path h="173164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731645"/>
                  </a:lnTo>
                  <a:lnTo>
                    <a:pt x="0" y="17316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27" t="0" r="-127" b="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116632"/>
            <a:ext cx="7026909" cy="8170545"/>
          </a:xfrm>
          <a:custGeom>
            <a:avLst/>
            <a:gdLst/>
            <a:ahLst/>
            <a:cxnLst/>
            <a:rect r="r" b="b" t="t" l="l"/>
            <a:pathLst>
              <a:path h="8170545" w="7026909">
                <a:moveTo>
                  <a:pt x="0" y="0"/>
                </a:moveTo>
                <a:lnTo>
                  <a:pt x="7026909" y="0"/>
                </a:lnTo>
                <a:lnTo>
                  <a:pt x="7026909" y="8170545"/>
                </a:lnTo>
                <a:lnTo>
                  <a:pt x="0" y="817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213070" y="1938954"/>
            <a:ext cx="4714859" cy="6115049"/>
            <a:chOff x="0" y="0"/>
            <a:chExt cx="6286479" cy="81533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6500" cy="8153400"/>
            </a:xfrm>
            <a:custGeom>
              <a:avLst/>
              <a:gdLst/>
              <a:ahLst/>
              <a:cxnLst/>
              <a:rect r="r" b="b" t="t" l="l"/>
              <a:pathLst>
                <a:path h="8153400" w="6286500">
                  <a:moveTo>
                    <a:pt x="0" y="0"/>
                  </a:moveTo>
                  <a:lnTo>
                    <a:pt x="6286500" y="0"/>
                  </a:lnTo>
                  <a:lnTo>
                    <a:pt x="6286500" y="8153400"/>
                  </a:lnTo>
                  <a:lnTo>
                    <a:pt x="0" y="8153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65" r="0" b="-165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336645" y="1634489"/>
            <a:ext cx="6512417" cy="7848596"/>
            <a:chOff x="0" y="0"/>
            <a:chExt cx="8683223" cy="104647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683244" cy="10464800"/>
            </a:xfrm>
            <a:custGeom>
              <a:avLst/>
              <a:gdLst/>
              <a:ahLst/>
              <a:cxnLst/>
              <a:rect r="r" b="b" t="t" l="l"/>
              <a:pathLst>
                <a:path h="10464800" w="8683244">
                  <a:moveTo>
                    <a:pt x="0" y="0"/>
                  </a:moveTo>
                  <a:lnTo>
                    <a:pt x="8683244" y="0"/>
                  </a:lnTo>
                  <a:lnTo>
                    <a:pt x="8683244" y="10464800"/>
                  </a:lnTo>
                  <a:lnTo>
                    <a:pt x="0" y="1046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19" r="0" b="-119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113750" y="870545"/>
            <a:ext cx="1042964" cy="1042964"/>
            <a:chOff x="0" y="0"/>
            <a:chExt cx="1390619" cy="13906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2" b="2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508183" y="1149590"/>
            <a:ext cx="480695" cy="485140"/>
          </a:xfrm>
          <a:custGeom>
            <a:avLst/>
            <a:gdLst/>
            <a:ahLst/>
            <a:cxnLst/>
            <a:rect r="r" b="b" t="t" l="l"/>
            <a:pathLst>
              <a:path h="485140" w="480695">
                <a:moveTo>
                  <a:pt x="0" y="0"/>
                </a:moveTo>
                <a:lnTo>
                  <a:pt x="480695" y="0"/>
                </a:lnTo>
                <a:lnTo>
                  <a:pt x="480695" y="485140"/>
                </a:lnTo>
                <a:lnTo>
                  <a:pt x="0" y="48514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577294" y="2253376"/>
            <a:ext cx="1266824" cy="1266818"/>
            <a:chOff x="0" y="0"/>
            <a:chExt cx="1689099" cy="168909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6880097" y="3076986"/>
            <a:ext cx="1266824" cy="1266809"/>
            <a:chOff x="0" y="0"/>
            <a:chExt cx="1689099" cy="16890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041645" y="2286649"/>
            <a:ext cx="7217655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0"/>
              </a:lnSpc>
            </a:pPr>
            <a:r>
              <a:rPr lang="en-US" sz="8900" spc="-850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PROJECT </a:t>
            </a:r>
            <a:r>
              <a:rPr lang="en-US" sz="8900" spc="-8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74229" y="5160313"/>
            <a:ext cx="6699250" cy="385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2799" spc="-1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 single-page portfolio website built with React &amp; Bootstrap.</a:t>
            </a:r>
          </a:p>
          <a:p>
            <a:pPr algn="l">
              <a:lnSpc>
                <a:spcPts val="4050"/>
              </a:lnSpc>
            </a:pPr>
            <a:r>
              <a:rPr lang="en-US" sz="2900" spc="-1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Sections: About, Projects, Skills, Experience, Contact.</a:t>
            </a:r>
          </a:p>
          <a:p>
            <a:pPr algn="l">
              <a:lnSpc>
                <a:spcPts val="3900"/>
              </a:lnSpc>
            </a:pPr>
            <a:r>
              <a:rPr lang="en-US" sz="2799" spc="49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Features smooth scrolling, responsive layout, reusable components.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4293870"/>
            <a:ext cx="18288000" cy="3988765"/>
            <a:chOff x="0" y="0"/>
            <a:chExt cx="24384000" cy="53183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5318379"/>
            </a:xfrm>
            <a:custGeom>
              <a:avLst/>
              <a:gdLst/>
              <a:ahLst/>
              <a:cxnLst/>
              <a:rect r="r" b="b" t="t" l="l"/>
              <a:pathLst>
                <a:path h="53183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318379"/>
                  </a:lnTo>
                  <a:lnTo>
                    <a:pt x="0" y="53183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7" r="0" b="-27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116632"/>
            <a:ext cx="7026909" cy="8170545"/>
          </a:xfrm>
          <a:custGeom>
            <a:avLst/>
            <a:gdLst/>
            <a:ahLst/>
            <a:cxnLst/>
            <a:rect r="r" b="b" t="t" l="l"/>
            <a:pathLst>
              <a:path h="8170545" w="7026909">
                <a:moveTo>
                  <a:pt x="0" y="0"/>
                </a:moveTo>
                <a:lnTo>
                  <a:pt x="7026909" y="0"/>
                </a:lnTo>
                <a:lnTo>
                  <a:pt x="7026909" y="8170545"/>
                </a:lnTo>
                <a:lnTo>
                  <a:pt x="0" y="81705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955188" y="3886657"/>
            <a:ext cx="2134870" cy="142875"/>
            <a:chOff x="0" y="0"/>
            <a:chExt cx="2846493" cy="190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5689" cy="190500"/>
            </a:xfrm>
            <a:custGeom>
              <a:avLst/>
              <a:gdLst/>
              <a:ahLst/>
              <a:cxnLst/>
              <a:rect r="r" b="b" t="t" l="l"/>
              <a:pathLst>
                <a:path h="190500" w="2845689">
                  <a:moveTo>
                    <a:pt x="0" y="0"/>
                  </a:moveTo>
                  <a:lnTo>
                    <a:pt x="2845689" y="0"/>
                  </a:lnTo>
                  <a:lnTo>
                    <a:pt x="2845689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561173" y="870545"/>
            <a:ext cx="1042934" cy="1042964"/>
            <a:chOff x="0" y="0"/>
            <a:chExt cx="1390579" cy="13906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0523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523">
                  <a:moveTo>
                    <a:pt x="0" y="0"/>
                  </a:moveTo>
                  <a:lnTo>
                    <a:pt x="1390523" y="0"/>
                  </a:lnTo>
                  <a:lnTo>
                    <a:pt x="1390523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1" t="0" r="-5" b="2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7955572" y="1149590"/>
            <a:ext cx="480695" cy="485140"/>
          </a:xfrm>
          <a:custGeom>
            <a:avLst/>
            <a:gdLst/>
            <a:ahLst/>
            <a:cxnLst/>
            <a:rect r="r" b="b" t="t" l="l"/>
            <a:pathLst>
              <a:path h="485140" w="480695">
                <a:moveTo>
                  <a:pt x="0" y="0"/>
                </a:moveTo>
                <a:lnTo>
                  <a:pt x="480695" y="0"/>
                </a:lnTo>
                <a:lnTo>
                  <a:pt x="480695" y="485140"/>
                </a:lnTo>
                <a:lnTo>
                  <a:pt x="0" y="4851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329348" y="664728"/>
            <a:ext cx="3514724" cy="3510024"/>
            <a:chOff x="0" y="0"/>
            <a:chExt cx="4686299" cy="46800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86300" cy="4680077"/>
            </a:xfrm>
            <a:custGeom>
              <a:avLst/>
              <a:gdLst/>
              <a:ahLst/>
              <a:cxnLst/>
              <a:rect r="r" b="b" t="t" l="l"/>
              <a:pathLst>
                <a:path h="4680077" w="4686300">
                  <a:moveTo>
                    <a:pt x="0" y="0"/>
                  </a:moveTo>
                  <a:lnTo>
                    <a:pt x="4686300" y="0"/>
                  </a:lnTo>
                  <a:lnTo>
                    <a:pt x="4686300" y="4680077"/>
                  </a:lnTo>
                  <a:lnTo>
                    <a:pt x="0" y="46800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6623517" y="3127354"/>
            <a:ext cx="1266824" cy="1266809"/>
            <a:chOff x="0" y="0"/>
            <a:chExt cx="1689099" cy="16890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912334" y="4474343"/>
            <a:ext cx="9350375" cy="333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2750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Students/Fresh Graduates</a:t>
            </a:r>
          </a:p>
          <a:p>
            <a:pPr algn="l">
              <a:lnSpc>
                <a:spcPts val="3300"/>
              </a:lnSpc>
            </a:pPr>
          </a:p>
          <a:p>
            <a:pPr algn="ctr">
              <a:lnSpc>
                <a:spcPts val="3300"/>
              </a:lnSpc>
            </a:pPr>
            <a:r>
              <a:rPr lang="en-US" sz="2750" spc="55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Freelancers</a:t>
            </a:r>
          </a:p>
          <a:p>
            <a:pPr algn="ctr">
              <a:lnSpc>
                <a:spcPts val="6875"/>
              </a:lnSpc>
            </a:pPr>
            <a:r>
              <a:rPr lang="en-US" sz="2750" spc="55">
                <a:solidFill>
                  <a:srgbClr val="FFFFFF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Professionals (Developers, Designers, Photographers) Recruiters/Clients reviewing candidate profiles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0" y="6632316"/>
            <a:ext cx="3302635" cy="3655060"/>
            <a:chOff x="0" y="0"/>
            <a:chExt cx="4403513" cy="487341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66954" y="0"/>
              <a:ext cx="987171" cy="300355"/>
            </a:xfrm>
            <a:custGeom>
              <a:avLst/>
              <a:gdLst/>
              <a:ahLst/>
              <a:cxnLst/>
              <a:rect r="r" b="b" t="t" l="l"/>
              <a:pathLst>
                <a:path h="300355" w="987171">
                  <a:moveTo>
                    <a:pt x="987171" y="300355"/>
                  </a:moveTo>
                  <a:lnTo>
                    <a:pt x="0" y="300355"/>
                  </a:lnTo>
                  <a:lnTo>
                    <a:pt x="6477" y="255524"/>
                  </a:lnTo>
                  <a:lnTo>
                    <a:pt x="53467" y="182118"/>
                  </a:lnTo>
                  <a:lnTo>
                    <a:pt x="350266" y="18796"/>
                  </a:lnTo>
                  <a:lnTo>
                    <a:pt x="427482" y="0"/>
                  </a:lnTo>
                  <a:lnTo>
                    <a:pt x="466725" y="5715"/>
                  </a:lnTo>
                  <a:lnTo>
                    <a:pt x="503936" y="21336"/>
                  </a:lnTo>
                  <a:lnTo>
                    <a:pt x="987171" y="300355"/>
                  </a:lnTo>
                  <a:close/>
                </a:path>
              </a:pathLst>
            </a:custGeom>
            <a:solidFill>
              <a:srgbClr val="24096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46177"/>
              <a:ext cx="4402709" cy="4726813"/>
            </a:xfrm>
            <a:custGeom>
              <a:avLst/>
              <a:gdLst/>
              <a:ahLst/>
              <a:cxnLst/>
              <a:rect r="r" b="b" t="t" l="l"/>
              <a:pathLst>
                <a:path h="4726813" w="4402709">
                  <a:moveTo>
                    <a:pt x="4402709" y="4726686"/>
                  </a:moveTo>
                  <a:lnTo>
                    <a:pt x="0" y="4726686"/>
                  </a:lnTo>
                  <a:lnTo>
                    <a:pt x="0" y="0"/>
                  </a:lnTo>
                  <a:lnTo>
                    <a:pt x="266954" y="154178"/>
                  </a:lnTo>
                  <a:lnTo>
                    <a:pt x="1254125" y="154178"/>
                  </a:lnTo>
                  <a:lnTo>
                    <a:pt x="4280281" y="1901317"/>
                  </a:lnTo>
                  <a:lnTo>
                    <a:pt x="4330954" y="1940306"/>
                  </a:lnTo>
                  <a:lnTo>
                    <a:pt x="4369816" y="1990979"/>
                  </a:lnTo>
                  <a:lnTo>
                    <a:pt x="4394200" y="2050034"/>
                  </a:lnTo>
                  <a:lnTo>
                    <a:pt x="4402582" y="2113407"/>
                  </a:lnTo>
                  <a:lnTo>
                    <a:pt x="4402582" y="4726813"/>
                  </a:lnTo>
                  <a:close/>
                </a:path>
              </a:pathLst>
            </a:custGeom>
            <a:solidFill>
              <a:srgbClr val="24096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20362" y="6759378"/>
            <a:ext cx="2868930" cy="3528060"/>
            <a:chOff x="0" y="0"/>
            <a:chExt cx="3825240" cy="47040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825113" cy="4703445"/>
            </a:xfrm>
            <a:custGeom>
              <a:avLst/>
              <a:gdLst/>
              <a:ahLst/>
              <a:cxnLst/>
              <a:rect r="r" b="b" t="t" l="l"/>
              <a:pathLst>
                <a:path h="4703445" w="3825113">
                  <a:moveTo>
                    <a:pt x="3825113" y="4703445"/>
                  </a:moveTo>
                  <a:lnTo>
                    <a:pt x="3780155" y="4703445"/>
                  </a:lnTo>
                  <a:lnTo>
                    <a:pt x="3780155" y="2238375"/>
                  </a:lnTo>
                  <a:lnTo>
                    <a:pt x="3778631" y="2215769"/>
                  </a:lnTo>
                  <a:lnTo>
                    <a:pt x="3757041" y="2152015"/>
                  </a:lnTo>
                  <a:lnTo>
                    <a:pt x="3712591" y="2101342"/>
                  </a:lnTo>
                  <a:lnTo>
                    <a:pt x="174244" y="56642"/>
                  </a:lnTo>
                  <a:lnTo>
                    <a:pt x="135128" y="45085"/>
                  </a:lnTo>
                  <a:lnTo>
                    <a:pt x="114935" y="46609"/>
                  </a:lnTo>
                  <a:lnTo>
                    <a:pt x="58420" y="84455"/>
                  </a:lnTo>
                  <a:lnTo>
                    <a:pt x="44958" y="131191"/>
                  </a:lnTo>
                  <a:lnTo>
                    <a:pt x="44958" y="172339"/>
                  </a:lnTo>
                  <a:lnTo>
                    <a:pt x="0" y="146431"/>
                  </a:lnTo>
                  <a:lnTo>
                    <a:pt x="0" y="131191"/>
                  </a:lnTo>
                  <a:lnTo>
                    <a:pt x="5334" y="93726"/>
                  </a:lnTo>
                  <a:lnTo>
                    <a:pt x="44704" y="32385"/>
                  </a:lnTo>
                  <a:lnTo>
                    <a:pt x="106553" y="2286"/>
                  </a:lnTo>
                  <a:lnTo>
                    <a:pt x="137287" y="0"/>
                  </a:lnTo>
                  <a:lnTo>
                    <a:pt x="167640" y="5207"/>
                  </a:lnTo>
                  <a:lnTo>
                    <a:pt x="3716147" y="2049653"/>
                  </a:lnTo>
                  <a:lnTo>
                    <a:pt x="3761232" y="2084324"/>
                  </a:lnTo>
                  <a:lnTo>
                    <a:pt x="3795903" y="2129409"/>
                  </a:lnTo>
                  <a:lnTo>
                    <a:pt x="3817620" y="2181987"/>
                  </a:lnTo>
                  <a:lnTo>
                    <a:pt x="3824986" y="2238375"/>
                  </a:lnTo>
                  <a:lnTo>
                    <a:pt x="3824986" y="4703445"/>
                  </a:lnTo>
                  <a:close/>
                </a:path>
              </a:pathLst>
            </a:custGeom>
            <a:solidFill>
              <a:srgbClr val="5283FF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0" y="6813352"/>
            <a:ext cx="3035300" cy="3474085"/>
          </a:xfrm>
          <a:custGeom>
            <a:avLst/>
            <a:gdLst/>
            <a:ahLst/>
            <a:cxnLst/>
            <a:rect r="r" b="b" t="t" l="l"/>
            <a:pathLst>
              <a:path h="3474085" w="3035300">
                <a:moveTo>
                  <a:pt x="0" y="0"/>
                </a:moveTo>
                <a:lnTo>
                  <a:pt x="3035300" y="0"/>
                </a:lnTo>
                <a:lnTo>
                  <a:pt x="3035300" y="3474085"/>
                </a:lnTo>
                <a:lnTo>
                  <a:pt x="0" y="347408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0" y="6652531"/>
            <a:ext cx="3255010" cy="3634740"/>
          </a:xfrm>
          <a:custGeom>
            <a:avLst/>
            <a:gdLst/>
            <a:ahLst/>
            <a:cxnLst/>
            <a:rect r="r" b="b" t="t" l="l"/>
            <a:pathLst>
              <a:path h="3634740" w="3255010">
                <a:moveTo>
                  <a:pt x="0" y="0"/>
                </a:moveTo>
                <a:lnTo>
                  <a:pt x="3255010" y="0"/>
                </a:lnTo>
                <a:lnTo>
                  <a:pt x="3255010" y="3634740"/>
                </a:lnTo>
                <a:lnTo>
                  <a:pt x="0" y="36347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0" y="6929401"/>
            <a:ext cx="1670685" cy="3357879"/>
          </a:xfrm>
          <a:custGeom>
            <a:avLst/>
            <a:gdLst/>
            <a:ahLst/>
            <a:cxnLst/>
            <a:rect r="r" b="b" t="t" l="l"/>
            <a:pathLst>
              <a:path h="3357879" w="1670685">
                <a:moveTo>
                  <a:pt x="0" y="0"/>
                </a:moveTo>
                <a:lnTo>
                  <a:pt x="1670685" y="0"/>
                </a:lnTo>
                <a:lnTo>
                  <a:pt x="1670685" y="3357879"/>
                </a:lnTo>
                <a:lnTo>
                  <a:pt x="0" y="33578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0" y="6632316"/>
            <a:ext cx="3302635" cy="3644900"/>
          </a:xfrm>
          <a:custGeom>
            <a:avLst/>
            <a:gdLst/>
            <a:ahLst/>
            <a:cxnLst/>
            <a:rect r="r" b="b" t="t" l="l"/>
            <a:pathLst>
              <a:path h="3644900" w="3302635">
                <a:moveTo>
                  <a:pt x="0" y="0"/>
                </a:moveTo>
                <a:lnTo>
                  <a:pt x="3302635" y="0"/>
                </a:lnTo>
                <a:lnTo>
                  <a:pt x="3302635" y="3644900"/>
                </a:lnTo>
                <a:lnTo>
                  <a:pt x="0" y="36449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2316342" y="7511689"/>
            <a:ext cx="1266824" cy="1266809"/>
            <a:chOff x="0" y="0"/>
            <a:chExt cx="1689099" cy="168907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809329" y="3958102"/>
            <a:ext cx="1142999" cy="1142999"/>
            <a:chOff x="0" y="0"/>
            <a:chExt cx="1523999" cy="15239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6332969" y="2084986"/>
            <a:ext cx="12829609" cy="146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8400" spc="-950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END USERS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5732312" y="7717231"/>
            <a:ext cx="1142999" cy="1142999"/>
            <a:chOff x="0" y="0"/>
            <a:chExt cx="1523999" cy="152399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24000" cy="1524000"/>
            </a:xfrm>
            <a:custGeom>
              <a:avLst/>
              <a:gdLst/>
              <a:ahLst/>
              <a:cxnLst/>
              <a:rect r="r" b="b" t="t" l="l"/>
              <a:pathLst>
                <a:path h="1524000" w="1524000">
                  <a:moveTo>
                    <a:pt x="0" y="0"/>
                  </a:moveTo>
                  <a:lnTo>
                    <a:pt x="1524000" y="0"/>
                  </a:lnTo>
                  <a:lnTo>
                    <a:pt x="1524000" y="1524000"/>
                  </a:lnTo>
                  <a:lnTo>
                    <a:pt x="0" y="1524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525753"/>
            <a:ext cx="7035165" cy="9753600"/>
          </a:xfrm>
          <a:custGeom>
            <a:avLst/>
            <a:gdLst/>
            <a:ahLst/>
            <a:cxnLst/>
            <a:rect r="r" b="b" t="t" l="l"/>
            <a:pathLst>
              <a:path h="9753600" w="7035165">
                <a:moveTo>
                  <a:pt x="0" y="0"/>
                </a:moveTo>
                <a:lnTo>
                  <a:pt x="7035165" y="0"/>
                </a:lnTo>
                <a:lnTo>
                  <a:pt x="7035165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0" y="3485936"/>
            <a:ext cx="8958590" cy="1855229"/>
            <a:chOff x="0" y="0"/>
            <a:chExt cx="11944787" cy="24736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944731" cy="2473579"/>
            </a:xfrm>
            <a:custGeom>
              <a:avLst/>
              <a:gdLst/>
              <a:ahLst/>
              <a:cxnLst/>
              <a:rect r="r" b="b" t="t" l="l"/>
              <a:pathLst>
                <a:path h="2473579" w="11944731">
                  <a:moveTo>
                    <a:pt x="0" y="0"/>
                  </a:moveTo>
                  <a:lnTo>
                    <a:pt x="11944731" y="0"/>
                  </a:lnTo>
                  <a:lnTo>
                    <a:pt x="11944731" y="2473579"/>
                  </a:lnTo>
                  <a:lnTo>
                    <a:pt x="0" y="2473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8" t="0" r="-69" b="-2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039817" y="3670150"/>
            <a:ext cx="6843395" cy="123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spc="45">
                <a:solidFill>
                  <a:srgbClr val="280DAC"/>
                </a:solidFill>
                <a:latin typeface="Tahoma Bold"/>
                <a:ea typeface="Tahoma Bold"/>
                <a:cs typeface="Tahoma Bold"/>
                <a:sym typeface="Tahoma Bold"/>
              </a:rPr>
              <a:t>Technologies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74744" y="1292181"/>
            <a:ext cx="2134870" cy="142875"/>
            <a:chOff x="0" y="0"/>
            <a:chExt cx="2846493" cy="1905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5689" cy="190500"/>
            </a:xfrm>
            <a:custGeom>
              <a:avLst/>
              <a:gdLst/>
              <a:ahLst/>
              <a:cxnLst/>
              <a:rect r="r" b="b" t="t" l="l"/>
              <a:pathLst>
                <a:path h="190500" w="2845689">
                  <a:moveTo>
                    <a:pt x="0" y="0"/>
                  </a:moveTo>
                  <a:lnTo>
                    <a:pt x="2845689" y="0"/>
                  </a:lnTo>
                  <a:lnTo>
                    <a:pt x="2845689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3808749" y="1156033"/>
            <a:ext cx="1042964" cy="1042964"/>
            <a:chOff x="0" y="0"/>
            <a:chExt cx="1390619" cy="1390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2" b="2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9753325" y="2516245"/>
            <a:ext cx="7639049" cy="5962637"/>
            <a:chOff x="0" y="0"/>
            <a:chExt cx="10185399" cy="79501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85400" cy="7950200"/>
            </a:xfrm>
            <a:custGeom>
              <a:avLst/>
              <a:gdLst/>
              <a:ahLst/>
              <a:cxnLst/>
              <a:rect r="r" b="b" t="t" l="l"/>
              <a:pathLst>
                <a:path h="7950200" w="10185400">
                  <a:moveTo>
                    <a:pt x="0" y="0"/>
                  </a:moveTo>
                  <a:lnTo>
                    <a:pt x="10185400" y="0"/>
                  </a:lnTo>
                  <a:lnTo>
                    <a:pt x="10185400" y="7950200"/>
                  </a:lnTo>
                  <a:lnTo>
                    <a:pt x="0" y="7950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4057" r="0" b="-14057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729195" y="1773032"/>
            <a:ext cx="12829609" cy="1797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80"/>
              </a:lnSpc>
            </a:pPr>
            <a:r>
              <a:rPr lang="en-US" sz="10400" spc="-1170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TOOLS &amp;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6000" y="5451293"/>
            <a:ext cx="8335009" cy="352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9"/>
              </a:lnSpc>
            </a:pPr>
            <a:r>
              <a:rPr lang="en-US" sz="290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Frontend: React.js, Bootstrap, JavaScript, CSS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2900" spc="14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IDE: VS Code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2900" spc="14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Version Control: Git/GitHub</a:t>
            </a:r>
          </a:p>
          <a:p>
            <a:pPr algn="l">
              <a:lnSpc>
                <a:spcPts val="3479"/>
              </a:lnSpc>
            </a:pPr>
          </a:p>
          <a:p>
            <a:pPr algn="l">
              <a:lnSpc>
                <a:spcPts val="3479"/>
              </a:lnSpc>
            </a:pPr>
            <a:r>
              <a:rPr lang="en-US" sz="2900" spc="-2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Hosting: Netlify / Vercel / GitHub Pages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506424"/>
            <a:ext cx="7126605" cy="9779000"/>
          </a:xfrm>
          <a:custGeom>
            <a:avLst/>
            <a:gdLst/>
            <a:ahLst/>
            <a:cxnLst/>
            <a:rect r="r" b="b" t="t" l="l"/>
            <a:pathLst>
              <a:path h="9779000" w="7126605">
                <a:moveTo>
                  <a:pt x="0" y="0"/>
                </a:moveTo>
                <a:lnTo>
                  <a:pt x="7126605" y="0"/>
                </a:lnTo>
                <a:lnTo>
                  <a:pt x="7126605" y="9779000"/>
                </a:lnTo>
                <a:lnTo>
                  <a:pt x="0" y="977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279153" y="1913509"/>
            <a:ext cx="7286609" cy="2438398"/>
            <a:chOff x="0" y="0"/>
            <a:chExt cx="9715479" cy="32511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15500" cy="3251200"/>
            </a:xfrm>
            <a:custGeom>
              <a:avLst/>
              <a:gdLst/>
              <a:ahLst/>
              <a:cxnLst/>
              <a:rect r="r" b="b" t="t" l="l"/>
              <a:pathLst>
                <a:path h="3251200" w="9715500">
                  <a:moveTo>
                    <a:pt x="0" y="0"/>
                  </a:moveTo>
                  <a:lnTo>
                    <a:pt x="9715500" y="0"/>
                  </a:lnTo>
                  <a:lnTo>
                    <a:pt x="9715500" y="3251200"/>
                  </a:lnTo>
                  <a:lnTo>
                    <a:pt x="0" y="3251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98" r="0" b="-19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8778057" y="3537630"/>
            <a:ext cx="1210945" cy="142875"/>
            <a:chOff x="0" y="0"/>
            <a:chExt cx="1614593" cy="190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14424" cy="190500"/>
            </a:xfrm>
            <a:custGeom>
              <a:avLst/>
              <a:gdLst/>
              <a:ahLst/>
              <a:cxnLst/>
              <a:rect r="r" b="b" t="t" l="l"/>
              <a:pathLst>
                <a:path h="190500" w="1614424">
                  <a:moveTo>
                    <a:pt x="0" y="0"/>
                  </a:moveTo>
                  <a:lnTo>
                    <a:pt x="1614424" y="0"/>
                  </a:lnTo>
                  <a:lnTo>
                    <a:pt x="1614424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775954" y="702609"/>
            <a:ext cx="1042964" cy="1042964"/>
            <a:chOff x="0" y="0"/>
            <a:chExt cx="1390619" cy="13906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2" b="2"/>
              </a:stretch>
            </a:blip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4268480" y="0"/>
            <a:ext cx="4019519" cy="4801544"/>
            <a:chOff x="0" y="0"/>
            <a:chExt cx="5359359" cy="64020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59400" cy="6402070"/>
            </a:xfrm>
            <a:custGeom>
              <a:avLst/>
              <a:gdLst/>
              <a:ahLst/>
              <a:cxnLst/>
              <a:rect r="r" b="b" t="t" l="l"/>
              <a:pathLst>
                <a:path h="6402070" w="5359400">
                  <a:moveTo>
                    <a:pt x="0" y="0"/>
                  </a:moveTo>
                  <a:lnTo>
                    <a:pt x="5359400" y="0"/>
                  </a:lnTo>
                  <a:lnTo>
                    <a:pt x="5359400" y="6402070"/>
                  </a:lnTo>
                  <a:lnTo>
                    <a:pt x="0" y="64020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0" t="0" r="-9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1382299" y="1254079"/>
            <a:ext cx="5438449" cy="5793083"/>
            <a:chOff x="0" y="0"/>
            <a:chExt cx="7251265" cy="77241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251319" cy="7724140"/>
            </a:xfrm>
            <a:custGeom>
              <a:avLst/>
              <a:gdLst/>
              <a:ahLst/>
              <a:cxnLst/>
              <a:rect r="r" b="b" t="t" l="l"/>
              <a:pathLst>
                <a:path h="7724140" w="7251319">
                  <a:moveTo>
                    <a:pt x="0" y="0"/>
                  </a:moveTo>
                  <a:lnTo>
                    <a:pt x="7251319" y="0"/>
                  </a:lnTo>
                  <a:lnTo>
                    <a:pt x="7251319" y="7724140"/>
                  </a:lnTo>
                  <a:lnTo>
                    <a:pt x="0" y="77241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21" r="0" b="-21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1684508" y="5143499"/>
            <a:ext cx="5838809" cy="3829049"/>
            <a:chOff x="0" y="0"/>
            <a:chExt cx="7785079" cy="510539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785100" cy="5105400"/>
            </a:xfrm>
            <a:custGeom>
              <a:avLst/>
              <a:gdLst/>
              <a:ahLst/>
              <a:cxnLst/>
              <a:rect r="r" b="b" t="t" l="l"/>
              <a:pathLst>
                <a:path h="5105400" w="7785100">
                  <a:moveTo>
                    <a:pt x="0" y="0"/>
                  </a:moveTo>
                  <a:lnTo>
                    <a:pt x="7785100" y="0"/>
                  </a:lnTo>
                  <a:lnTo>
                    <a:pt x="7785100" y="5105400"/>
                  </a:lnTo>
                  <a:lnTo>
                    <a:pt x="0" y="5105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729195" y="2575488"/>
            <a:ext cx="12829609" cy="995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79"/>
              </a:lnSpc>
            </a:pPr>
            <a:r>
              <a:rPr lang="en-US" sz="5899" spc="-614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PORTFOLIO DESIGN AND LAYOUT</a:t>
            </a: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2996946" y="766632"/>
            <a:ext cx="1266824" cy="1266824"/>
            <a:chOff x="0" y="0"/>
            <a:chExt cx="1689099" cy="168909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768448" y="4747447"/>
            <a:ext cx="10406380" cy="4241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9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Navigation bar with smooth scroll.</a:t>
            </a:r>
          </a:p>
          <a:p>
            <a:pPr algn="l">
              <a:lnSpc>
                <a:spcPts val="8750"/>
              </a:lnSpc>
            </a:pPr>
            <a:r>
              <a:rPr lang="en-US" sz="3500" spc="9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Sections (Hero, About, Projects, Skills, Contact). Bootstrap grid system for responsive layout.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500" spc="65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Consistent theme colors and typography.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845496" y="3712738"/>
            <a:ext cx="8442502" cy="1298716"/>
            <a:chOff x="0" y="0"/>
            <a:chExt cx="11256669" cy="17316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256645" cy="1731645"/>
            </a:xfrm>
            <a:custGeom>
              <a:avLst/>
              <a:gdLst/>
              <a:ahLst/>
              <a:cxnLst/>
              <a:rect r="r" b="b" t="t" l="l"/>
              <a:pathLst>
                <a:path h="1731645" w="11256645">
                  <a:moveTo>
                    <a:pt x="0" y="0"/>
                  </a:moveTo>
                  <a:lnTo>
                    <a:pt x="11256645" y="0"/>
                  </a:lnTo>
                  <a:lnTo>
                    <a:pt x="11256645" y="1731645"/>
                  </a:lnTo>
                  <a:lnTo>
                    <a:pt x="0" y="17316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7" r="0" b="-45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508183" y="1149590"/>
            <a:ext cx="480695" cy="485140"/>
          </a:xfrm>
          <a:custGeom>
            <a:avLst/>
            <a:gdLst/>
            <a:ahLst/>
            <a:cxnLst/>
            <a:rect r="r" b="b" t="t" l="l"/>
            <a:pathLst>
              <a:path h="485140" w="480695">
                <a:moveTo>
                  <a:pt x="0" y="0"/>
                </a:moveTo>
                <a:lnTo>
                  <a:pt x="480695" y="0"/>
                </a:lnTo>
                <a:lnTo>
                  <a:pt x="480695" y="485140"/>
                </a:lnTo>
                <a:lnTo>
                  <a:pt x="0" y="4851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506424"/>
            <a:ext cx="7126605" cy="9779000"/>
          </a:xfrm>
          <a:custGeom>
            <a:avLst/>
            <a:gdLst/>
            <a:ahLst/>
            <a:cxnLst/>
            <a:rect r="r" b="b" t="t" l="l"/>
            <a:pathLst>
              <a:path h="9779000" w="7126605">
                <a:moveTo>
                  <a:pt x="0" y="0"/>
                </a:moveTo>
                <a:lnTo>
                  <a:pt x="7126605" y="0"/>
                </a:lnTo>
                <a:lnTo>
                  <a:pt x="7126605" y="9779000"/>
                </a:lnTo>
                <a:lnTo>
                  <a:pt x="0" y="9779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509161" y="7369556"/>
            <a:ext cx="44450" cy="46990"/>
            <a:chOff x="0" y="0"/>
            <a:chExt cx="59267" cy="626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928" cy="62611"/>
            </a:xfrm>
            <a:custGeom>
              <a:avLst/>
              <a:gdLst/>
              <a:ahLst/>
              <a:cxnLst/>
              <a:rect r="r" b="b" t="t" l="l"/>
              <a:pathLst>
                <a:path h="62611" w="58928">
                  <a:moveTo>
                    <a:pt x="29210" y="62357"/>
                  </a:moveTo>
                  <a:lnTo>
                    <a:pt x="17399" y="59944"/>
                  </a:lnTo>
                  <a:lnTo>
                    <a:pt x="8128" y="53340"/>
                  </a:lnTo>
                  <a:lnTo>
                    <a:pt x="2159" y="43434"/>
                  </a:lnTo>
                  <a:lnTo>
                    <a:pt x="0" y="31242"/>
                  </a:lnTo>
                  <a:lnTo>
                    <a:pt x="2159" y="18542"/>
                  </a:lnTo>
                  <a:lnTo>
                    <a:pt x="8382" y="8763"/>
                  </a:lnTo>
                  <a:lnTo>
                    <a:pt x="17780" y="2286"/>
                  </a:lnTo>
                  <a:lnTo>
                    <a:pt x="29718" y="0"/>
                  </a:lnTo>
                  <a:lnTo>
                    <a:pt x="41656" y="2286"/>
                  </a:lnTo>
                  <a:lnTo>
                    <a:pt x="50800" y="8763"/>
                  </a:lnTo>
                  <a:lnTo>
                    <a:pt x="56769" y="18669"/>
                  </a:lnTo>
                  <a:lnTo>
                    <a:pt x="58928" y="31242"/>
                  </a:lnTo>
                  <a:lnTo>
                    <a:pt x="56896" y="43688"/>
                  </a:lnTo>
                  <a:lnTo>
                    <a:pt x="50927" y="53594"/>
                  </a:lnTo>
                  <a:lnTo>
                    <a:pt x="41529" y="60198"/>
                  </a:lnTo>
                  <a:lnTo>
                    <a:pt x="29083" y="62611"/>
                  </a:lnTo>
                  <a:close/>
                </a:path>
              </a:pathLst>
            </a:custGeom>
            <a:solidFill>
              <a:srgbClr val="FFF5E1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7432263" y="7369556"/>
            <a:ext cx="44450" cy="46990"/>
            <a:chOff x="0" y="0"/>
            <a:chExt cx="59267" cy="626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8928" cy="62611"/>
            </a:xfrm>
            <a:custGeom>
              <a:avLst/>
              <a:gdLst/>
              <a:ahLst/>
              <a:cxnLst/>
              <a:rect r="r" b="b" t="t" l="l"/>
              <a:pathLst>
                <a:path h="62611" w="58928">
                  <a:moveTo>
                    <a:pt x="29210" y="62357"/>
                  </a:moveTo>
                  <a:lnTo>
                    <a:pt x="17399" y="59944"/>
                  </a:lnTo>
                  <a:lnTo>
                    <a:pt x="8128" y="53340"/>
                  </a:lnTo>
                  <a:lnTo>
                    <a:pt x="2159" y="43434"/>
                  </a:lnTo>
                  <a:lnTo>
                    <a:pt x="0" y="31242"/>
                  </a:lnTo>
                  <a:lnTo>
                    <a:pt x="2159" y="18542"/>
                  </a:lnTo>
                  <a:lnTo>
                    <a:pt x="8382" y="8763"/>
                  </a:lnTo>
                  <a:lnTo>
                    <a:pt x="17780" y="2286"/>
                  </a:lnTo>
                  <a:lnTo>
                    <a:pt x="29718" y="0"/>
                  </a:lnTo>
                  <a:lnTo>
                    <a:pt x="41656" y="2286"/>
                  </a:lnTo>
                  <a:lnTo>
                    <a:pt x="50800" y="8763"/>
                  </a:lnTo>
                  <a:lnTo>
                    <a:pt x="56769" y="18669"/>
                  </a:lnTo>
                  <a:lnTo>
                    <a:pt x="58928" y="31242"/>
                  </a:lnTo>
                  <a:lnTo>
                    <a:pt x="56896" y="43688"/>
                  </a:lnTo>
                  <a:lnTo>
                    <a:pt x="50927" y="53594"/>
                  </a:lnTo>
                  <a:lnTo>
                    <a:pt x="41529" y="60198"/>
                  </a:lnTo>
                  <a:lnTo>
                    <a:pt x="29083" y="62611"/>
                  </a:lnTo>
                  <a:close/>
                </a:path>
              </a:pathLst>
            </a:custGeom>
            <a:solidFill>
              <a:srgbClr val="F99EA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355459" y="7369556"/>
            <a:ext cx="44450" cy="46990"/>
            <a:chOff x="0" y="0"/>
            <a:chExt cx="59267" cy="626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8928" cy="62611"/>
            </a:xfrm>
            <a:custGeom>
              <a:avLst/>
              <a:gdLst/>
              <a:ahLst/>
              <a:cxnLst/>
              <a:rect r="r" b="b" t="t" l="l"/>
              <a:pathLst>
                <a:path h="62611" w="58928">
                  <a:moveTo>
                    <a:pt x="29210" y="62357"/>
                  </a:moveTo>
                  <a:lnTo>
                    <a:pt x="17399" y="59944"/>
                  </a:lnTo>
                  <a:lnTo>
                    <a:pt x="8128" y="53340"/>
                  </a:lnTo>
                  <a:lnTo>
                    <a:pt x="2159" y="43434"/>
                  </a:lnTo>
                  <a:lnTo>
                    <a:pt x="0" y="31242"/>
                  </a:lnTo>
                  <a:lnTo>
                    <a:pt x="2159" y="18542"/>
                  </a:lnTo>
                  <a:lnTo>
                    <a:pt x="8382" y="8763"/>
                  </a:lnTo>
                  <a:lnTo>
                    <a:pt x="17780" y="2286"/>
                  </a:lnTo>
                  <a:lnTo>
                    <a:pt x="29718" y="0"/>
                  </a:lnTo>
                  <a:lnTo>
                    <a:pt x="41529" y="2286"/>
                  </a:lnTo>
                  <a:lnTo>
                    <a:pt x="50800" y="8763"/>
                  </a:lnTo>
                  <a:lnTo>
                    <a:pt x="56769" y="18669"/>
                  </a:lnTo>
                  <a:lnTo>
                    <a:pt x="58928" y="31242"/>
                  </a:lnTo>
                  <a:lnTo>
                    <a:pt x="56896" y="43688"/>
                  </a:lnTo>
                  <a:lnTo>
                    <a:pt x="51054" y="53594"/>
                  </a:lnTo>
                  <a:lnTo>
                    <a:pt x="41656" y="60198"/>
                  </a:lnTo>
                  <a:lnTo>
                    <a:pt x="29337" y="62611"/>
                  </a:lnTo>
                  <a:close/>
                </a:path>
              </a:pathLst>
            </a:custGeom>
            <a:solidFill>
              <a:srgbClr val="DE2D58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278500" y="7369556"/>
            <a:ext cx="44450" cy="46990"/>
            <a:chOff x="0" y="0"/>
            <a:chExt cx="59267" cy="626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8928" cy="62611"/>
            </a:xfrm>
            <a:custGeom>
              <a:avLst/>
              <a:gdLst/>
              <a:ahLst/>
              <a:cxnLst/>
              <a:rect r="r" b="b" t="t" l="l"/>
              <a:pathLst>
                <a:path h="62611" w="58928">
                  <a:moveTo>
                    <a:pt x="29210" y="62357"/>
                  </a:moveTo>
                  <a:lnTo>
                    <a:pt x="17399" y="59944"/>
                  </a:lnTo>
                  <a:lnTo>
                    <a:pt x="8128" y="53340"/>
                  </a:lnTo>
                  <a:lnTo>
                    <a:pt x="2159" y="43434"/>
                  </a:lnTo>
                  <a:lnTo>
                    <a:pt x="0" y="31242"/>
                  </a:lnTo>
                  <a:lnTo>
                    <a:pt x="2159" y="18542"/>
                  </a:lnTo>
                  <a:lnTo>
                    <a:pt x="8382" y="8763"/>
                  </a:lnTo>
                  <a:lnTo>
                    <a:pt x="17780" y="2286"/>
                  </a:lnTo>
                  <a:lnTo>
                    <a:pt x="29718" y="0"/>
                  </a:lnTo>
                  <a:lnTo>
                    <a:pt x="41656" y="2286"/>
                  </a:lnTo>
                  <a:lnTo>
                    <a:pt x="50800" y="8763"/>
                  </a:lnTo>
                  <a:lnTo>
                    <a:pt x="56769" y="18669"/>
                  </a:lnTo>
                  <a:lnTo>
                    <a:pt x="58928" y="31242"/>
                  </a:lnTo>
                  <a:lnTo>
                    <a:pt x="56896" y="43688"/>
                  </a:lnTo>
                  <a:lnTo>
                    <a:pt x="50927" y="53594"/>
                  </a:lnTo>
                  <a:lnTo>
                    <a:pt x="41529" y="60198"/>
                  </a:lnTo>
                  <a:lnTo>
                    <a:pt x="29083" y="62611"/>
                  </a:lnTo>
                  <a:close/>
                </a:path>
              </a:pathLst>
            </a:custGeom>
            <a:solidFill>
              <a:srgbClr val="4460C8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201696" y="7369556"/>
            <a:ext cx="44450" cy="46990"/>
            <a:chOff x="0" y="0"/>
            <a:chExt cx="59267" cy="626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8928" cy="62611"/>
            </a:xfrm>
            <a:custGeom>
              <a:avLst/>
              <a:gdLst/>
              <a:ahLst/>
              <a:cxnLst/>
              <a:rect r="r" b="b" t="t" l="l"/>
              <a:pathLst>
                <a:path h="62611" w="58928">
                  <a:moveTo>
                    <a:pt x="29210" y="62357"/>
                  </a:moveTo>
                  <a:lnTo>
                    <a:pt x="17399" y="59944"/>
                  </a:lnTo>
                  <a:lnTo>
                    <a:pt x="8128" y="53340"/>
                  </a:lnTo>
                  <a:lnTo>
                    <a:pt x="2159" y="43434"/>
                  </a:lnTo>
                  <a:lnTo>
                    <a:pt x="0" y="31242"/>
                  </a:lnTo>
                  <a:lnTo>
                    <a:pt x="2159" y="18542"/>
                  </a:lnTo>
                  <a:lnTo>
                    <a:pt x="8382" y="8763"/>
                  </a:lnTo>
                  <a:lnTo>
                    <a:pt x="17780" y="2286"/>
                  </a:lnTo>
                  <a:lnTo>
                    <a:pt x="29718" y="0"/>
                  </a:lnTo>
                  <a:lnTo>
                    <a:pt x="41529" y="2286"/>
                  </a:lnTo>
                  <a:lnTo>
                    <a:pt x="50800" y="8763"/>
                  </a:lnTo>
                  <a:lnTo>
                    <a:pt x="56769" y="18669"/>
                  </a:lnTo>
                  <a:lnTo>
                    <a:pt x="58928" y="31242"/>
                  </a:lnTo>
                  <a:lnTo>
                    <a:pt x="56896" y="43688"/>
                  </a:lnTo>
                  <a:lnTo>
                    <a:pt x="51054" y="53594"/>
                  </a:lnTo>
                  <a:lnTo>
                    <a:pt x="41656" y="60198"/>
                  </a:lnTo>
                  <a:lnTo>
                    <a:pt x="29337" y="62611"/>
                  </a:lnTo>
                  <a:close/>
                </a:path>
              </a:pathLst>
            </a:custGeom>
            <a:solidFill>
              <a:srgbClr val="3A011B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4808682" y="7392940"/>
            <a:ext cx="3147695" cy="2315845"/>
          </a:xfrm>
          <a:custGeom>
            <a:avLst/>
            <a:gdLst/>
            <a:ahLst/>
            <a:cxnLst/>
            <a:rect r="r" b="b" t="t" l="l"/>
            <a:pathLst>
              <a:path h="2315845" w="3147695">
                <a:moveTo>
                  <a:pt x="0" y="0"/>
                </a:moveTo>
                <a:lnTo>
                  <a:pt x="3147695" y="0"/>
                </a:lnTo>
                <a:lnTo>
                  <a:pt x="3147695" y="2315845"/>
                </a:lnTo>
                <a:lnTo>
                  <a:pt x="0" y="2315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808682" y="7392940"/>
            <a:ext cx="3147695" cy="2315845"/>
          </a:xfrm>
          <a:custGeom>
            <a:avLst/>
            <a:gdLst/>
            <a:ahLst/>
            <a:cxnLst/>
            <a:rect r="r" b="b" t="t" l="l"/>
            <a:pathLst>
              <a:path h="2315845" w="3147695">
                <a:moveTo>
                  <a:pt x="0" y="0"/>
                </a:moveTo>
                <a:lnTo>
                  <a:pt x="3147695" y="0"/>
                </a:lnTo>
                <a:lnTo>
                  <a:pt x="3147695" y="2315845"/>
                </a:lnTo>
                <a:lnTo>
                  <a:pt x="0" y="23158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736183" y="7392940"/>
            <a:ext cx="3110230" cy="2315845"/>
          </a:xfrm>
          <a:custGeom>
            <a:avLst/>
            <a:gdLst/>
            <a:ahLst/>
            <a:cxnLst/>
            <a:rect r="r" b="b" t="t" l="l"/>
            <a:pathLst>
              <a:path h="2315845" w="3110230">
                <a:moveTo>
                  <a:pt x="0" y="0"/>
                </a:moveTo>
                <a:lnTo>
                  <a:pt x="3110230" y="0"/>
                </a:lnTo>
                <a:lnTo>
                  <a:pt x="3110230" y="2315845"/>
                </a:lnTo>
                <a:lnTo>
                  <a:pt x="0" y="23158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736183" y="7392940"/>
            <a:ext cx="3110230" cy="2315845"/>
          </a:xfrm>
          <a:custGeom>
            <a:avLst/>
            <a:gdLst/>
            <a:ahLst/>
            <a:cxnLst/>
            <a:rect r="r" b="b" t="t" l="l"/>
            <a:pathLst>
              <a:path h="2315845" w="3110230">
                <a:moveTo>
                  <a:pt x="0" y="0"/>
                </a:moveTo>
                <a:lnTo>
                  <a:pt x="3110230" y="0"/>
                </a:lnTo>
                <a:lnTo>
                  <a:pt x="3110230" y="2315845"/>
                </a:lnTo>
                <a:lnTo>
                  <a:pt x="0" y="23158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736183" y="5598901"/>
            <a:ext cx="6220460" cy="3588385"/>
            <a:chOff x="0" y="0"/>
            <a:chExt cx="8293947" cy="478451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293100" cy="4784090"/>
            </a:xfrm>
            <a:custGeom>
              <a:avLst/>
              <a:gdLst/>
              <a:ahLst/>
              <a:cxnLst/>
              <a:rect r="r" b="b" t="t" l="l"/>
              <a:pathLst>
                <a:path h="4784090" w="8293100">
                  <a:moveTo>
                    <a:pt x="4146550" y="4784090"/>
                  </a:moveTo>
                  <a:lnTo>
                    <a:pt x="0" y="2392045"/>
                  </a:lnTo>
                  <a:lnTo>
                    <a:pt x="4146550" y="0"/>
                  </a:lnTo>
                  <a:lnTo>
                    <a:pt x="8293100" y="2392045"/>
                  </a:lnTo>
                  <a:lnTo>
                    <a:pt x="4146550" y="4784090"/>
                  </a:lnTo>
                  <a:close/>
                </a:path>
              </a:pathLst>
            </a:custGeom>
            <a:solidFill>
              <a:srgbClr val="4460C8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36183" y="5598901"/>
            <a:ext cx="6220460" cy="3588385"/>
            <a:chOff x="0" y="0"/>
            <a:chExt cx="8293947" cy="478451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293100" cy="4784090"/>
            </a:xfrm>
            <a:custGeom>
              <a:avLst/>
              <a:gdLst/>
              <a:ahLst/>
              <a:cxnLst/>
              <a:rect r="r" b="b" t="t" l="l"/>
              <a:pathLst>
                <a:path h="4784090" w="8293100">
                  <a:moveTo>
                    <a:pt x="4146550" y="4784090"/>
                  </a:moveTo>
                  <a:lnTo>
                    <a:pt x="0" y="2392045"/>
                  </a:lnTo>
                  <a:lnTo>
                    <a:pt x="4146550" y="0"/>
                  </a:lnTo>
                  <a:lnTo>
                    <a:pt x="8293100" y="2392045"/>
                  </a:lnTo>
                  <a:lnTo>
                    <a:pt x="4146550" y="4784090"/>
                  </a:lnTo>
                  <a:close/>
                </a:path>
              </a:pathLst>
            </a:custGeom>
            <a:solidFill>
              <a:srgbClr val="FFF5E1">
                <a:alpha val="48627"/>
              </a:srgbClr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39719" y="849568"/>
            <a:ext cx="6172199" cy="8229596"/>
            <a:chOff x="0" y="0"/>
            <a:chExt cx="8229599" cy="1097279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229600" cy="10972800"/>
            </a:xfrm>
            <a:custGeom>
              <a:avLst/>
              <a:gdLst/>
              <a:ahLst/>
              <a:cxnLst/>
              <a:rect r="r" b="b" t="t" l="l"/>
              <a:pathLst>
                <a:path h="1097280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41035" y="2106466"/>
            <a:ext cx="3236874" cy="1552574"/>
            <a:chOff x="0" y="0"/>
            <a:chExt cx="4315832" cy="20700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15841" cy="2070100"/>
            </a:xfrm>
            <a:custGeom>
              <a:avLst/>
              <a:gdLst/>
              <a:ahLst/>
              <a:cxnLst/>
              <a:rect r="r" b="b" t="t" l="l"/>
              <a:pathLst>
                <a:path h="2070100" w="4315841">
                  <a:moveTo>
                    <a:pt x="0" y="0"/>
                  </a:moveTo>
                  <a:lnTo>
                    <a:pt x="4315841" y="0"/>
                  </a:lnTo>
                  <a:lnTo>
                    <a:pt x="4315841" y="2070100"/>
                  </a:lnTo>
                  <a:lnTo>
                    <a:pt x="0" y="2070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-136" r="0" b="-136"/>
              </a:stretch>
            </a:blipFill>
          </p:spPr>
        </p:sp>
      </p:grp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6335085" y="5974933"/>
            <a:ext cx="3236884" cy="1552569"/>
            <a:chOff x="0" y="0"/>
            <a:chExt cx="4315845" cy="207009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315841" cy="2070100"/>
            </a:xfrm>
            <a:custGeom>
              <a:avLst/>
              <a:gdLst/>
              <a:ahLst/>
              <a:cxnLst/>
              <a:rect r="r" b="b" t="t" l="l"/>
              <a:pathLst>
                <a:path h="2070100" w="4315841">
                  <a:moveTo>
                    <a:pt x="0" y="0"/>
                  </a:moveTo>
                  <a:lnTo>
                    <a:pt x="4315841" y="0"/>
                  </a:lnTo>
                  <a:lnTo>
                    <a:pt x="4315841" y="2070100"/>
                  </a:lnTo>
                  <a:lnTo>
                    <a:pt x="0" y="2070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-136" r="0" b="-136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10041645" y="2286649"/>
            <a:ext cx="8246353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30"/>
              </a:lnSpc>
            </a:pPr>
            <a:r>
              <a:rPr lang="en-US" sz="8900" spc="-790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FEATURES	&amp; </a:t>
            </a:r>
            <a:r>
              <a:rPr lang="en-US" sz="8900" spc="-79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074233" y="5176964"/>
            <a:ext cx="5814695" cy="5028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8"/>
              </a:lnSpc>
            </a:pPr>
            <a:r>
              <a:rPr lang="en-US" sz="2499" spc="54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Single Page Application (SPA) structure.</a:t>
            </a:r>
          </a:p>
          <a:p>
            <a:pPr algn="l">
              <a:lnSpc>
                <a:spcPts val="6249"/>
              </a:lnSpc>
            </a:pPr>
            <a:r>
              <a:rPr lang="en-US" sz="2499" spc="64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Responsive across devices. Download Resume button.</a:t>
            </a:r>
          </a:p>
          <a:p>
            <a:pPr algn="l">
              <a:lnSpc>
                <a:spcPts val="6249"/>
              </a:lnSpc>
            </a:pPr>
            <a:r>
              <a:rPr lang="en-US" sz="2499" spc="-1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Project showcase with images/links. Contact form with validation.</a:t>
            </a:r>
          </a:p>
          <a:p>
            <a:pPr algn="l">
              <a:lnSpc>
                <a:spcPts val="3240"/>
              </a:lnSpc>
            </a:pPr>
            <a:r>
              <a:rPr lang="en-US" sz="2700" spc="-10">
                <a:solidFill>
                  <a:srgbClr val="280DAC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Social media integration.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506424"/>
            <a:ext cx="7126605" cy="9779000"/>
          </a:xfrm>
          <a:custGeom>
            <a:avLst/>
            <a:gdLst/>
            <a:ahLst/>
            <a:cxnLst/>
            <a:rect r="r" b="b" t="t" l="l"/>
            <a:pathLst>
              <a:path h="9779000" w="7126605">
                <a:moveTo>
                  <a:pt x="0" y="0"/>
                </a:moveTo>
                <a:lnTo>
                  <a:pt x="7126605" y="0"/>
                </a:lnTo>
                <a:lnTo>
                  <a:pt x="7126605" y="9779000"/>
                </a:lnTo>
                <a:lnTo>
                  <a:pt x="0" y="9779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561173" y="870545"/>
            <a:ext cx="1042934" cy="1042964"/>
            <a:chOff x="0" y="0"/>
            <a:chExt cx="1390579" cy="139061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90523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523">
                  <a:moveTo>
                    <a:pt x="0" y="0"/>
                  </a:moveTo>
                  <a:lnTo>
                    <a:pt x="1390523" y="0"/>
                  </a:lnTo>
                  <a:lnTo>
                    <a:pt x="1390523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" t="0" r="-5" b="2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7955572" y="1149590"/>
            <a:ext cx="480695" cy="485140"/>
          </a:xfrm>
          <a:custGeom>
            <a:avLst/>
            <a:gdLst/>
            <a:ahLst/>
            <a:cxnLst/>
            <a:rect r="r" b="b" t="t" l="l"/>
            <a:pathLst>
              <a:path h="485140" w="480695">
                <a:moveTo>
                  <a:pt x="0" y="0"/>
                </a:moveTo>
                <a:lnTo>
                  <a:pt x="480695" y="0"/>
                </a:lnTo>
                <a:lnTo>
                  <a:pt x="480695" y="485140"/>
                </a:lnTo>
                <a:lnTo>
                  <a:pt x="0" y="4851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55032" y="3176381"/>
            <a:ext cx="3286109" cy="6086459"/>
            <a:chOff x="0" y="0"/>
            <a:chExt cx="4381479" cy="81152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81500" cy="8115300"/>
            </a:xfrm>
            <a:custGeom>
              <a:avLst/>
              <a:gdLst/>
              <a:ahLst/>
              <a:cxnLst/>
              <a:rect r="r" b="b" t="t" l="l"/>
              <a:pathLst>
                <a:path h="8115300" w="4381500">
                  <a:moveTo>
                    <a:pt x="0" y="0"/>
                  </a:moveTo>
                  <a:lnTo>
                    <a:pt x="4381500" y="0"/>
                  </a:lnTo>
                  <a:lnTo>
                    <a:pt x="4381500" y="8115300"/>
                  </a:lnTo>
                  <a:lnTo>
                    <a:pt x="0" y="811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63" t="0" r="-162" b="0"/>
              </a:stretch>
            </a:blip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4968636" y="675415"/>
            <a:ext cx="2238374" cy="4143381"/>
            <a:chOff x="0" y="0"/>
            <a:chExt cx="2984499" cy="55245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84500" cy="5524500"/>
            </a:xfrm>
            <a:custGeom>
              <a:avLst/>
              <a:gdLst/>
              <a:ahLst/>
              <a:cxnLst/>
              <a:rect r="r" b="b" t="t" l="l"/>
              <a:pathLst>
                <a:path h="5524500" w="2984500">
                  <a:moveTo>
                    <a:pt x="0" y="0"/>
                  </a:moveTo>
                  <a:lnTo>
                    <a:pt x="2984500" y="0"/>
                  </a:lnTo>
                  <a:lnTo>
                    <a:pt x="2984500" y="5524500"/>
                  </a:lnTo>
                  <a:lnTo>
                    <a:pt x="0" y="5524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33" t="0" r="-133" b="0"/>
              </a:stretch>
            </a:blip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491977" y="3379774"/>
            <a:ext cx="1076324" cy="1238249"/>
            <a:chOff x="0" y="0"/>
            <a:chExt cx="1435099" cy="165099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35100" cy="1651000"/>
            </a:xfrm>
            <a:custGeom>
              <a:avLst/>
              <a:gdLst/>
              <a:ahLst/>
              <a:cxnLst/>
              <a:rect r="r" b="b" t="t" l="l"/>
              <a:pathLst>
                <a:path h="1651000" w="1435100">
                  <a:moveTo>
                    <a:pt x="0" y="0"/>
                  </a:moveTo>
                  <a:lnTo>
                    <a:pt x="1435100" y="0"/>
                  </a:lnTo>
                  <a:lnTo>
                    <a:pt x="1435100" y="1651000"/>
                  </a:lnTo>
                  <a:lnTo>
                    <a:pt x="0" y="165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2" t="0" r="-12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6722577" y="1802455"/>
            <a:ext cx="1076324" cy="1238249"/>
            <a:chOff x="0" y="0"/>
            <a:chExt cx="1435099" cy="165099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35100" cy="1651000"/>
            </a:xfrm>
            <a:custGeom>
              <a:avLst/>
              <a:gdLst/>
              <a:ahLst/>
              <a:cxnLst/>
              <a:rect r="r" b="b" t="t" l="l"/>
              <a:pathLst>
                <a:path h="1651000" w="1435100">
                  <a:moveTo>
                    <a:pt x="0" y="0"/>
                  </a:moveTo>
                  <a:lnTo>
                    <a:pt x="1435100" y="0"/>
                  </a:lnTo>
                  <a:lnTo>
                    <a:pt x="1435100" y="1651000"/>
                  </a:lnTo>
                  <a:lnTo>
                    <a:pt x="0" y="165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2" t="0" r="-12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8453806" y="8819489"/>
            <a:ext cx="438784" cy="438150"/>
            <a:chOff x="0" y="0"/>
            <a:chExt cx="585045" cy="584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46304"/>
              <a:ext cx="438785" cy="292608"/>
            </a:xfrm>
            <a:custGeom>
              <a:avLst/>
              <a:gdLst/>
              <a:ahLst/>
              <a:cxnLst/>
              <a:rect r="r" b="b" t="t" l="l"/>
              <a:pathLst>
                <a:path h="292608" w="438785">
                  <a:moveTo>
                    <a:pt x="438785" y="146177"/>
                  </a:moveTo>
                  <a:lnTo>
                    <a:pt x="292481" y="0"/>
                  </a:lnTo>
                  <a:lnTo>
                    <a:pt x="146304" y="0"/>
                  </a:lnTo>
                  <a:lnTo>
                    <a:pt x="243840" y="97536"/>
                  </a:lnTo>
                  <a:lnTo>
                    <a:pt x="0" y="97536"/>
                  </a:lnTo>
                  <a:lnTo>
                    <a:pt x="0" y="195072"/>
                  </a:lnTo>
                  <a:lnTo>
                    <a:pt x="243713" y="195072"/>
                  </a:lnTo>
                  <a:lnTo>
                    <a:pt x="146177" y="292608"/>
                  </a:lnTo>
                  <a:lnTo>
                    <a:pt x="292481" y="292608"/>
                  </a:lnTo>
                  <a:lnTo>
                    <a:pt x="438785" y="146177"/>
                  </a:lnTo>
                  <a:close/>
                </a:path>
              </a:pathLst>
            </a:custGeom>
            <a:solidFill>
              <a:srgbClr val="24096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46304" y="0"/>
              <a:ext cx="438658" cy="584200"/>
            </a:xfrm>
            <a:custGeom>
              <a:avLst/>
              <a:gdLst/>
              <a:ahLst/>
              <a:cxnLst/>
              <a:rect r="r" b="b" t="t" l="l"/>
              <a:pathLst>
                <a:path h="584200" w="438658">
                  <a:moveTo>
                    <a:pt x="438658" y="0"/>
                  </a:moveTo>
                  <a:lnTo>
                    <a:pt x="508" y="0"/>
                  </a:lnTo>
                  <a:lnTo>
                    <a:pt x="508" y="98171"/>
                  </a:lnTo>
                  <a:lnTo>
                    <a:pt x="341249" y="98171"/>
                  </a:lnTo>
                  <a:lnTo>
                    <a:pt x="341249" y="487680"/>
                  </a:lnTo>
                  <a:lnTo>
                    <a:pt x="0" y="487680"/>
                  </a:lnTo>
                  <a:lnTo>
                    <a:pt x="0" y="584200"/>
                  </a:lnTo>
                  <a:lnTo>
                    <a:pt x="438658" y="584200"/>
                  </a:lnTo>
                  <a:lnTo>
                    <a:pt x="438658" y="487680"/>
                  </a:lnTo>
                  <a:lnTo>
                    <a:pt x="438658" y="98171"/>
                  </a:lnTo>
                  <a:lnTo>
                    <a:pt x="438658" y="0"/>
                  </a:lnTo>
                  <a:close/>
                </a:path>
              </a:pathLst>
            </a:custGeom>
            <a:solidFill>
              <a:srgbClr val="240960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261378" y="8622532"/>
            <a:ext cx="1266824" cy="1266809"/>
            <a:chOff x="0" y="0"/>
            <a:chExt cx="1689099" cy="168907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5451622" y="4183242"/>
            <a:ext cx="1266824" cy="1266809"/>
            <a:chOff x="0" y="0"/>
            <a:chExt cx="1689099" cy="16890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89100" cy="1689100"/>
            </a:xfrm>
            <a:custGeom>
              <a:avLst/>
              <a:gdLst/>
              <a:ahLst/>
              <a:cxnLst/>
              <a:rect r="r" b="b" t="t" l="l"/>
              <a:pathLst>
                <a:path h="1689100" w="1689100">
                  <a:moveTo>
                    <a:pt x="0" y="0"/>
                  </a:moveTo>
                  <a:lnTo>
                    <a:pt x="1689100" y="0"/>
                  </a:lnTo>
                  <a:lnTo>
                    <a:pt x="1689100" y="1689100"/>
                  </a:lnTo>
                  <a:lnTo>
                    <a:pt x="0" y="1689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5" id="25"/>
          <p:cNvGrpSpPr>
            <a:grpSpLocks noChangeAspect="true"/>
          </p:cNvGrpSpPr>
          <p:nvPr/>
        </p:nvGrpSpPr>
        <p:grpSpPr>
          <a:xfrm rot="0">
            <a:off x="5255239" y="3996720"/>
            <a:ext cx="8000999" cy="5324429"/>
            <a:chOff x="0" y="0"/>
            <a:chExt cx="10667999" cy="709923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668000" cy="7099300"/>
            </a:xfrm>
            <a:custGeom>
              <a:avLst/>
              <a:gdLst/>
              <a:ahLst/>
              <a:cxnLst/>
              <a:rect r="r" b="b" t="t" l="l"/>
              <a:pathLst>
                <a:path h="7099300" w="10668000">
                  <a:moveTo>
                    <a:pt x="0" y="0"/>
                  </a:moveTo>
                  <a:lnTo>
                    <a:pt x="10668000" y="0"/>
                  </a:lnTo>
                  <a:lnTo>
                    <a:pt x="10668000" y="7099300"/>
                  </a:lnTo>
                  <a:lnTo>
                    <a:pt x="0" y="7099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66" r="0" b="-65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5973612" y="1893046"/>
            <a:ext cx="9478010" cy="1283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400" spc="-840">
                <a:solidFill>
                  <a:srgbClr val="3328B9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DAGxUI_xNT8</dc:identifier>
  <dcterms:modified xsi:type="dcterms:W3CDTF">2011-08-01T06:04:30Z</dcterms:modified>
  <cp:revision>1</cp:revision>
  <dc:title>S.UMA MAGESHWARI </dc:title>
</cp:coreProperties>
</file>