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9" r:id="rId6"/>
    <p:sldId id="258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o-FO" dirty="0" smtClean="0"/>
              <a:t>Architectural process and architectural competence</a:t>
            </a:r>
            <a:endParaRPr lang="fo-F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o-F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Design activities</a:t>
            </a:r>
            <a:endParaRPr lang="fo-FO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10246"/>
            <a:ext cx="8229600" cy="290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smtClean="0"/>
              <a:t>Metode analyserings </a:t>
            </a:r>
            <a:r>
              <a:rPr lang="fo-FO" dirty="0" smtClean="0"/>
              <a:t>framework</a:t>
            </a:r>
            <a:endParaRPr lang="fo-FO" dirty="0"/>
          </a:p>
        </p:txBody>
      </p:sp>
      <p:pic>
        <p:nvPicPr>
          <p:cNvPr id="6" name="Content Placeholder 5" descr="Software architecture dev method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8274"/>
            <a:ext cx="8229600" cy="430981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Kompetence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o-FO" dirty="0" smtClean="0"/>
              <a:t>Forkortet og oversat</a:t>
            </a:r>
          </a:p>
          <a:p>
            <a:pPr lvl="1"/>
            <a:r>
              <a:rPr lang="fo-FO" dirty="0" smtClean="0"/>
              <a:t>Kompetence = evnen til at udvikle og vedligeholde viden nødvendig til skabe arkitekturer som passer til virksomhedens business goals. </a:t>
            </a:r>
          </a:p>
          <a:p>
            <a:pPr lvl="1"/>
            <a:r>
              <a:rPr lang="fo-FO" dirty="0" smtClean="0"/>
              <a:t>Kompetent input og kompetent output </a:t>
            </a:r>
          </a:p>
          <a:p>
            <a:r>
              <a:rPr lang="fo-FO" dirty="0" smtClean="0"/>
              <a:t>Kompetence vigtig</a:t>
            </a:r>
          </a:p>
          <a:p>
            <a:pPr lvl="1"/>
            <a:r>
              <a:rPr lang="fo-FO" dirty="0" smtClean="0"/>
              <a:t>Arkitekturen grundlæggende for hele udviklingen</a:t>
            </a:r>
          </a:p>
          <a:p>
            <a:r>
              <a:rPr lang="fo-FO" dirty="0" smtClean="0"/>
              <a:t>Niveauer</a:t>
            </a:r>
          </a:p>
          <a:p>
            <a:pPr lvl="1"/>
            <a:r>
              <a:rPr lang="fo-FO" dirty="0" smtClean="0"/>
              <a:t>Personlig</a:t>
            </a:r>
          </a:p>
          <a:p>
            <a:pPr lvl="1"/>
            <a:r>
              <a:rPr lang="fo-FO" dirty="0" smtClean="0"/>
              <a:t>Team</a:t>
            </a:r>
          </a:p>
          <a:p>
            <a:pPr lvl="1"/>
            <a:r>
              <a:rPr lang="fo-FO" dirty="0" smtClean="0"/>
              <a:t>Virksomhed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Kompetenceniveau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o-FO" dirty="0" smtClean="0"/>
              <a:t>Surveys</a:t>
            </a:r>
          </a:p>
          <a:p>
            <a:pPr lvl="1"/>
            <a:r>
              <a:rPr lang="fo-FO" dirty="0" smtClean="0"/>
              <a:t>Svært at svare objektivt om sig selv</a:t>
            </a:r>
          </a:p>
          <a:p>
            <a:pPr lvl="1"/>
            <a:r>
              <a:rPr lang="fo-FO" dirty="0" smtClean="0"/>
              <a:t>Husker forkert</a:t>
            </a:r>
          </a:p>
          <a:p>
            <a:pPr lvl="1"/>
            <a:r>
              <a:rPr lang="fo-FO" dirty="0" smtClean="0"/>
              <a:t>Bevidst svare forkert</a:t>
            </a:r>
          </a:p>
          <a:p>
            <a:pPr lvl="1"/>
            <a:r>
              <a:rPr lang="fo-FO" dirty="0" smtClean="0"/>
              <a:t>“is the evaluation incremental or big-bang?”</a:t>
            </a:r>
          </a:p>
          <a:p>
            <a:r>
              <a:rPr lang="fo-FO" dirty="0" smtClean="0"/>
              <a:t>Field studies</a:t>
            </a:r>
          </a:p>
          <a:p>
            <a:pPr lvl="1"/>
            <a:r>
              <a:rPr lang="fo-FO" dirty="0" smtClean="0"/>
              <a:t>complements surveys</a:t>
            </a:r>
          </a:p>
          <a:p>
            <a:r>
              <a:rPr lang="fo-FO" dirty="0" smtClean="0"/>
              <a:t>Kan måle input (f.eks. DSK) og output (resulterende arkitekturer)</a:t>
            </a:r>
            <a:endParaRPr lang="fo-F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Duties, skills, knowledge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o-FO" dirty="0" smtClean="0"/>
              <a:t>En arkitekt har mange </a:t>
            </a:r>
            <a:r>
              <a:rPr lang="fo-FO" b="1" dirty="0" smtClean="0"/>
              <a:t>duties</a:t>
            </a:r>
          </a:p>
          <a:p>
            <a:pPr lvl="1"/>
            <a:r>
              <a:rPr lang="fo-FO" dirty="0" smtClean="0"/>
              <a:t>Architecting</a:t>
            </a:r>
          </a:p>
          <a:p>
            <a:pPr lvl="1"/>
            <a:r>
              <a:rPr lang="fo-FO" dirty="0" smtClean="0"/>
              <a:t>Leadership</a:t>
            </a:r>
          </a:p>
          <a:p>
            <a:r>
              <a:rPr lang="fo-FO" dirty="0" smtClean="0"/>
              <a:t>Kræver </a:t>
            </a:r>
            <a:r>
              <a:rPr lang="fo-FO" b="1" dirty="0" smtClean="0"/>
              <a:t>skills</a:t>
            </a:r>
          </a:p>
          <a:p>
            <a:pPr lvl="1"/>
            <a:r>
              <a:rPr lang="fo-FO" dirty="0" smtClean="0"/>
              <a:t>Communication</a:t>
            </a:r>
          </a:p>
          <a:p>
            <a:pPr lvl="1"/>
            <a:r>
              <a:rPr lang="fo-FO" dirty="0" smtClean="0"/>
              <a:t>Overblik</a:t>
            </a:r>
          </a:p>
          <a:p>
            <a:r>
              <a:rPr lang="fo-FO" dirty="0" smtClean="0"/>
              <a:t>Grundet i </a:t>
            </a:r>
            <a:r>
              <a:rPr lang="fo-FO" b="1" dirty="0" smtClean="0"/>
              <a:t>knowledge</a:t>
            </a:r>
          </a:p>
          <a:p>
            <a:pPr lvl="1"/>
            <a:r>
              <a:rPr lang="fo-FO" dirty="0" smtClean="0"/>
              <a:t>Teknisk viden</a:t>
            </a:r>
          </a:p>
          <a:p>
            <a:pPr lvl="1"/>
            <a:r>
              <a:rPr lang="fo-FO" dirty="0" smtClean="0"/>
              <a:t>Architecture concepts</a:t>
            </a:r>
          </a:p>
          <a:p>
            <a:pPr lvl="1"/>
            <a:r>
              <a:rPr lang="fo-FO" dirty="0" smtClean="0"/>
              <a:t>Domæneviden</a:t>
            </a:r>
            <a:endParaRPr lang="fo-F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Duties</a:t>
            </a:r>
            <a:endParaRPr lang="fo-F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87606"/>
            <a:ext cx="8229600" cy="275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Skills</a:t>
            </a:r>
            <a:endParaRPr lang="fo-F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955"/>
            <a:ext cx="8229600" cy="266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Knowledge</a:t>
            </a:r>
            <a:endParaRPr lang="fo-F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58050"/>
            <a:ext cx="8229600" cy="381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117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Architectural process and architectural competence</vt:lpstr>
      <vt:lpstr>Design activities</vt:lpstr>
      <vt:lpstr>Metode analyserings framework</vt:lpstr>
      <vt:lpstr>Kompetence</vt:lpstr>
      <vt:lpstr>Kompetenceniveau</vt:lpstr>
      <vt:lpstr>Duties, skills, knowledge</vt:lpstr>
      <vt:lpstr>Duties</vt:lpstr>
      <vt:lpstr>Skills</vt:lpstr>
      <vt:lpstr>Knowledge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process and architectural competence</dc:title>
  <dc:creator>mn</dc:creator>
  <cp:lastModifiedBy>Marjus Nielsen</cp:lastModifiedBy>
  <cp:revision>10</cp:revision>
  <dcterms:created xsi:type="dcterms:W3CDTF">2006-08-16T00:00:00Z</dcterms:created>
  <dcterms:modified xsi:type="dcterms:W3CDTF">2008-06-23T18:43:18Z</dcterms:modified>
</cp:coreProperties>
</file>