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o-F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BAB8D-F27F-4316-93E9-848A656B5E58}" type="datetimeFigureOut">
              <a:rPr lang="fo-FO" smtClean="0"/>
              <a:pPr/>
              <a:t>28-10-2008</a:t>
            </a:fld>
            <a:endParaRPr lang="fo-F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o-F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o-F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o-F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4854-3FF0-4145-A7F9-5A96AD7E8B12}" type="slidenum">
              <a:rPr lang="fo-FO" smtClean="0"/>
              <a:pPr/>
              <a:t>‹#›</a:t>
            </a:fld>
            <a:endParaRPr lang="fo-F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o-FO" dirty="0" smtClean="0"/>
              <a:t>Argument = rationale? </a:t>
            </a:r>
            <a:endParaRPr lang="fo-F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4854-3FF0-4145-A7F9-5A96AD7E8B12}" type="slidenum">
              <a:rPr lang="fo-FO" smtClean="0"/>
              <a:pPr/>
              <a:t>5</a:t>
            </a:fld>
            <a:endParaRPr lang="fo-F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 smtClean="0"/>
              <a:t>Architectural decisions</a:t>
            </a:r>
            <a:endParaRPr lang="fo-F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o-F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Architectural knowledge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Knowledge = decisions + design</a:t>
            </a:r>
          </a:p>
          <a:p>
            <a:pPr lvl="1"/>
            <a:r>
              <a:rPr lang="fo-FO" dirty="0" smtClean="0"/>
              <a:t>Tacit</a:t>
            </a:r>
          </a:p>
          <a:p>
            <a:pPr lvl="1"/>
            <a:r>
              <a:rPr lang="fo-FO" dirty="0" smtClean="0"/>
              <a:t>Documented</a:t>
            </a:r>
          </a:p>
          <a:p>
            <a:pPr lvl="1"/>
            <a:r>
              <a:rPr lang="fo-FO" dirty="0" smtClean="0"/>
              <a:t>Formalized</a:t>
            </a:r>
          </a:p>
          <a:p>
            <a:r>
              <a:rPr lang="fo-FO" dirty="0" smtClean="0"/>
              <a:t>Resultat beskrevet i f.eks. </a:t>
            </a:r>
            <a:r>
              <a:rPr lang="fo-FO" dirty="0" smtClean="0"/>
              <a:t>views. </a:t>
            </a:r>
            <a:endParaRPr lang="fo-FO" dirty="0" smtClean="0"/>
          </a:p>
          <a:p>
            <a:r>
              <a:rPr lang="fo-FO" dirty="0" smtClean="0"/>
              <a:t>F</a:t>
            </a:r>
            <a:r>
              <a:rPr lang="fo-FO" dirty="0" smtClean="0"/>
              <a:t>ravalg</a:t>
            </a:r>
            <a:r>
              <a:rPr lang="fo-FO" dirty="0" smtClean="0"/>
              <a:t>, alternativer mm. ofte ikke beskrevet</a:t>
            </a:r>
            <a:endParaRPr lang="fo-F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Typer af decisions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Existence</a:t>
            </a:r>
          </a:p>
          <a:p>
            <a:pPr lvl="1"/>
            <a:r>
              <a:rPr lang="fo-FO" dirty="0" smtClean="0"/>
              <a:t>Følg bestemt programmeringsmønster, interface</a:t>
            </a:r>
          </a:p>
          <a:p>
            <a:r>
              <a:rPr lang="fo-FO" dirty="0" smtClean="0"/>
              <a:t>Non-existence</a:t>
            </a:r>
          </a:p>
          <a:p>
            <a:pPr lvl="1"/>
            <a:r>
              <a:rPr lang="fo-FO" dirty="0" smtClean="0"/>
              <a:t>Aldrig læse XML dokumenter som tekst</a:t>
            </a:r>
          </a:p>
          <a:p>
            <a:r>
              <a:rPr lang="fo-FO" dirty="0" smtClean="0"/>
              <a:t>Property</a:t>
            </a:r>
          </a:p>
          <a:p>
            <a:pPr lvl="1"/>
            <a:r>
              <a:rPr lang="fo-FO" dirty="0" smtClean="0"/>
              <a:t>Hvilke kvaliteter, constraints</a:t>
            </a:r>
          </a:p>
          <a:p>
            <a:r>
              <a:rPr lang="fo-FO" dirty="0" smtClean="0"/>
              <a:t>Executive</a:t>
            </a:r>
          </a:p>
          <a:p>
            <a:pPr lvl="1"/>
            <a:r>
              <a:rPr lang="fo-FO" dirty="0" smtClean="0"/>
              <a:t>Hvilket programmeringssprog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Hvad skal dokumenteres? (1)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Tyree and Akerman:</a:t>
            </a:r>
          </a:p>
          <a:p>
            <a:endParaRPr lang="fo-FO" dirty="0" smtClean="0"/>
          </a:p>
        </p:txBody>
      </p:sp>
      <p:pic>
        <p:nvPicPr>
          <p:cNvPr id="4" name="Picture 3" descr="Decision eksempel p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4977778" cy="3390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Hvad skal dokumenteres? (2)</a:t>
            </a:r>
            <a:endParaRPr lang="fo-FO" dirty="0"/>
          </a:p>
        </p:txBody>
      </p:sp>
      <p:pic>
        <p:nvPicPr>
          <p:cNvPr id="4" name="Content Placeholder 3" descr="Decision eksempel part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3111" y="1952070"/>
            <a:ext cx="4977778" cy="382222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Kruchten et al.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Desuden</a:t>
            </a:r>
          </a:p>
          <a:p>
            <a:pPr lvl="1"/>
            <a:r>
              <a:rPr lang="fo-FO" dirty="0" smtClean="0"/>
              <a:t>Rationale</a:t>
            </a:r>
          </a:p>
          <a:p>
            <a:pPr lvl="1"/>
            <a:r>
              <a:rPr lang="fo-FO" dirty="0" smtClean="0"/>
              <a:t>Scope</a:t>
            </a:r>
          </a:p>
          <a:p>
            <a:pPr lvl="1"/>
            <a:r>
              <a:rPr lang="fo-FO" dirty="0" smtClean="0"/>
              <a:t>Author, history</a:t>
            </a:r>
            <a:endParaRPr lang="fo-F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Backlog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Holde styr på processen (specielt i iterative processer)</a:t>
            </a:r>
          </a:p>
          <a:p>
            <a:pPr lvl="1"/>
            <a:r>
              <a:rPr lang="fo-FO" dirty="0" smtClean="0"/>
              <a:t>Needs</a:t>
            </a:r>
          </a:p>
          <a:p>
            <a:pPr lvl="1"/>
            <a:r>
              <a:rPr lang="fo-FO" dirty="0" smtClean="0"/>
              <a:t>Issues</a:t>
            </a:r>
          </a:p>
          <a:p>
            <a:pPr lvl="1"/>
            <a:r>
              <a:rPr lang="fo-FO" dirty="0" smtClean="0"/>
              <a:t>Problems</a:t>
            </a:r>
          </a:p>
          <a:p>
            <a:pPr lvl="1"/>
            <a:r>
              <a:rPr lang="fo-FO" dirty="0" smtClean="0"/>
              <a:t>Ideas</a:t>
            </a:r>
          </a:p>
          <a:p>
            <a:r>
              <a:rPr lang="fo-FO" dirty="0" smtClean="0"/>
              <a:t>Afklarede emner i backloggen er en slags dokumentation af architectural decisions</a:t>
            </a:r>
            <a:endParaRPr lang="fo-F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Problemer?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o-FO" dirty="0" smtClean="0"/>
              <a:t>Godt at dokumentere for eftertiden og vidensdeling, men... </a:t>
            </a:r>
          </a:p>
          <a:p>
            <a:pPr lvl="1"/>
            <a:r>
              <a:rPr lang="fo-FO" dirty="0" smtClean="0"/>
              <a:t>Overhead</a:t>
            </a:r>
          </a:p>
          <a:p>
            <a:pPr lvl="1"/>
            <a:r>
              <a:rPr lang="fo-FO" dirty="0" smtClean="0"/>
              <a:t>Møder sjældent den eksakt samme problemstilling igen (?)</a:t>
            </a:r>
          </a:p>
          <a:p>
            <a:pPr lvl="1"/>
            <a:r>
              <a:rPr lang="fo-FO" dirty="0" smtClean="0"/>
              <a:t>Nemt at gemme/finde </a:t>
            </a:r>
            <a:r>
              <a:rPr lang="fo-FO" dirty="0" smtClean="0"/>
              <a:t>data</a:t>
            </a:r>
            <a:r>
              <a:rPr lang="fo-FO" dirty="0" smtClean="0"/>
              <a:t>, </a:t>
            </a:r>
            <a:r>
              <a:rPr lang="fo-FO" dirty="0" smtClean="0"/>
              <a:t>svært at gemme/finde information</a:t>
            </a:r>
          </a:p>
          <a:p>
            <a:pPr lvl="2"/>
            <a:r>
              <a:rPr lang="fo-FO" dirty="0" smtClean="0"/>
              <a:t>eks. Semantic web</a:t>
            </a:r>
          </a:p>
          <a:p>
            <a:pPr lvl="2"/>
            <a:r>
              <a:rPr lang="fo-FO" dirty="0" smtClean="0"/>
              <a:t>Ikke godt understøttet i teori og værktøjer</a:t>
            </a:r>
          </a:p>
          <a:p>
            <a:pPr lvl="2"/>
            <a:r>
              <a:rPr lang="fo-FO" dirty="0" smtClean="0"/>
              <a:t>Information vs. eksformation</a:t>
            </a:r>
          </a:p>
          <a:p>
            <a:pPr lvl="2"/>
            <a:endParaRPr lang="fo-FO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155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Architectural decisions</vt:lpstr>
      <vt:lpstr>Architectural knowledge</vt:lpstr>
      <vt:lpstr>Typer af decisions</vt:lpstr>
      <vt:lpstr>Hvad skal dokumenteres? (1)</vt:lpstr>
      <vt:lpstr>Hvad skal dokumenteres? (2)</vt:lpstr>
      <vt:lpstr>Kruchten et al.</vt:lpstr>
      <vt:lpstr>Backlog</vt:lpstr>
      <vt:lpstr>Problemer?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decisions</dc:title>
  <dc:creator>mn</dc:creator>
  <cp:lastModifiedBy>Marjus Nielsen</cp:lastModifiedBy>
  <cp:revision>25</cp:revision>
  <dcterms:created xsi:type="dcterms:W3CDTF">2006-08-16T00:00:00Z</dcterms:created>
  <dcterms:modified xsi:type="dcterms:W3CDTF">2008-10-28T20:35:59Z</dcterms:modified>
</cp:coreProperties>
</file>