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o-F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o-F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o-F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o-F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D38B-677E-4F22-B2A0-8FFC9E63978B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93DA-EE07-4FDD-B23E-1F90A9FBDF60}" type="slidenum">
              <a:rPr lang="fo-FO" smtClean="0"/>
              <a:pPr/>
              <a:t>‹#›</a:t>
            </a:fld>
            <a:endParaRPr lang="fo-F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o-F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Connectors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Components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Genbrug</a:t>
            </a:r>
          </a:p>
          <a:p>
            <a:r>
              <a:rPr lang="fo-FO" dirty="0" smtClean="0"/>
              <a:t>Arkitektonisk byggesten</a:t>
            </a:r>
          </a:p>
          <a:p>
            <a:r>
              <a:rPr lang="fo-FO" dirty="0" smtClean="0"/>
              <a:t>Described by metadata</a:t>
            </a:r>
          </a:p>
          <a:p>
            <a:r>
              <a:rPr lang="fo-FO" dirty="0" smtClean="0"/>
              <a:t>“a unit of composition with </a:t>
            </a:r>
            <a:r>
              <a:rPr lang="fo-FO" b="1" dirty="0" smtClean="0"/>
              <a:t>contracturally specified interfaces</a:t>
            </a:r>
            <a:r>
              <a:rPr lang="fo-FO" dirty="0" smtClean="0"/>
              <a:t> and explicit context dependencies only. A software component can be </a:t>
            </a:r>
            <a:r>
              <a:rPr lang="fo-FO" b="1" dirty="0" smtClean="0"/>
              <a:t>deployed independently </a:t>
            </a:r>
            <a:r>
              <a:rPr lang="fo-FO" dirty="0" smtClean="0"/>
              <a:t>and is subject to composition by third parties”</a:t>
            </a:r>
          </a:p>
          <a:p>
            <a:r>
              <a:rPr lang="fo-FO" dirty="0" smtClean="0"/>
              <a:t>Vs.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Connectors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Interaktion mellem komponenter</a:t>
            </a:r>
          </a:p>
          <a:p>
            <a:r>
              <a:rPr lang="fo-FO" dirty="0" smtClean="0"/>
              <a:t>Ofte afgørende for kvaliteter (performance, reliability, scalability mm.)</a:t>
            </a:r>
          </a:p>
          <a:p>
            <a:r>
              <a:rPr lang="fo-FO" dirty="0" smtClean="0"/>
              <a:t>Mange typer f.eks.</a:t>
            </a:r>
          </a:p>
          <a:p>
            <a:pPr lvl="1"/>
            <a:r>
              <a:rPr lang="fo-FO" dirty="0" smtClean="0"/>
              <a:t>pipes</a:t>
            </a:r>
          </a:p>
          <a:p>
            <a:pPr lvl="1"/>
            <a:r>
              <a:rPr lang="fo-FO" dirty="0" smtClean="0"/>
              <a:t>SQL links </a:t>
            </a:r>
          </a:p>
          <a:p>
            <a:pPr lvl="1"/>
            <a:r>
              <a:rPr lang="fo-FO" dirty="0" smtClean="0"/>
              <a:t>shared memory </a:t>
            </a:r>
          </a:p>
          <a:p>
            <a:pPr lvl="1"/>
            <a:r>
              <a:rPr lang="fo-FO" dirty="0" smtClean="0"/>
              <a:t>procedure call</a:t>
            </a:r>
            <a:endParaRPr lang="fo-F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Components + connectors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Almindeligt at opdele i components</a:t>
            </a:r>
          </a:p>
          <a:p>
            <a:pPr lvl="1"/>
            <a:r>
              <a:rPr lang="fo-FO" dirty="0" smtClean="0"/>
              <a:t>Delvist understøttet i f.eks. Java og .Net</a:t>
            </a:r>
          </a:p>
          <a:p>
            <a:r>
              <a:rPr lang="fo-FO" dirty="0" smtClean="0"/>
              <a:t>Connectors ofte skjult inde i selve komponenterne, tæt kobling</a:t>
            </a:r>
          </a:p>
          <a:p>
            <a:pPr lvl="1"/>
            <a:r>
              <a:rPr lang="fo-FO" dirty="0" smtClean="0"/>
              <a:t>Ikke understøttet af Java</a:t>
            </a:r>
          </a:p>
          <a:p>
            <a:pPr lvl="1"/>
            <a:r>
              <a:rPr lang="fo-FO" dirty="0" smtClean="0"/>
              <a:t>.Net har for nylig fået WCF, som i hvert fald delvist understøtter connectors</a:t>
            </a:r>
          </a:p>
          <a:p>
            <a:r>
              <a:rPr lang="fo-FO" dirty="0" smtClean="0"/>
              <a:t>Kan en connector være en component?</a:t>
            </a:r>
          </a:p>
          <a:p>
            <a:r>
              <a:rPr lang="fo-FO" dirty="0" smtClean="0"/>
              <a:t>arch.-as-designed &lt;&gt; arch.-as-implemented</a:t>
            </a:r>
            <a:endParaRPr lang="fo-F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Ontologi [Mehta et al.]</a:t>
            </a:r>
            <a:endParaRPr lang="fo-FO" dirty="0"/>
          </a:p>
        </p:txBody>
      </p:sp>
      <p:pic>
        <p:nvPicPr>
          <p:cNvPr id="4" name="Content Placeholder 3" descr="Connector ontolog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7816"/>
            <a:ext cx="8229600" cy="429073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Procedure kald</a:t>
            </a:r>
            <a:endParaRPr lang="fo-FO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1225"/>
            <a:ext cx="8229600" cy="44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Events</a:t>
            </a:r>
            <a:endParaRPr lang="fo-F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2" y="2143919"/>
            <a:ext cx="77628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First-class connectors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Komponenter bør ikke være afhængige af bestemte connectors</a:t>
            </a:r>
          </a:p>
          <a:p>
            <a:r>
              <a:rPr lang="fo-FO" dirty="0" smtClean="0"/>
              <a:t>Bør dynamisk kunne skifte </a:t>
            </a:r>
            <a:r>
              <a:rPr lang="fo-FO" dirty="0" smtClean="0"/>
              <a:t>connector</a:t>
            </a:r>
          </a:p>
          <a:p>
            <a:pPr lvl="1"/>
            <a:r>
              <a:rPr lang="fo-FO" dirty="0" smtClean="0"/>
              <a:t>Reflection</a:t>
            </a:r>
          </a:p>
          <a:p>
            <a:pPr lvl="1"/>
            <a:r>
              <a:rPr lang="fo-FO" smtClean="0"/>
              <a:t>Self-* systems</a:t>
            </a:r>
            <a:endParaRPr lang="fo-FO" dirty="0" smtClean="0"/>
          </a:p>
          <a:p>
            <a:r>
              <a:rPr lang="fo-FO" dirty="0" smtClean="0"/>
              <a:t>ArchJava</a:t>
            </a:r>
          </a:p>
          <a:p>
            <a:pPr lvl="1"/>
            <a:r>
              <a:rPr lang="fo-FO" dirty="0" smtClean="0"/>
              <a:t>extended Java</a:t>
            </a:r>
          </a:p>
          <a:p>
            <a:pPr lvl="1"/>
            <a:r>
              <a:rPr lang="fo-FO" dirty="0" smtClean="0"/>
              <a:t>arch.-as-designed = arch-as-implemented</a:t>
            </a:r>
          </a:p>
          <a:p>
            <a:pPr lvl="1"/>
            <a:r>
              <a:rPr lang="fo-FO" dirty="0" smtClean="0"/>
              <a:t>Port = two way interface, </a:t>
            </a:r>
            <a:r>
              <a:rPr lang="fo-FO" b="1" dirty="0" smtClean="0"/>
              <a:t>provides</a:t>
            </a:r>
            <a:r>
              <a:rPr lang="fo-FO" dirty="0" smtClean="0"/>
              <a:t> og </a:t>
            </a:r>
            <a:r>
              <a:rPr lang="fo-FO" b="1" dirty="0" smtClean="0"/>
              <a:t>requires</a:t>
            </a:r>
            <a:endParaRPr lang="fo-FO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ArchJava</a:t>
            </a:r>
            <a:endParaRPr lang="fo-FO" dirty="0"/>
          </a:p>
        </p:txBody>
      </p:sp>
      <p:pic>
        <p:nvPicPr>
          <p:cNvPr id="4" name="Content Placeholder 3" descr="POS in ArchJav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835" y="1600200"/>
            <a:ext cx="5984329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175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Connectors</vt:lpstr>
      <vt:lpstr>Components</vt:lpstr>
      <vt:lpstr>Connectors</vt:lpstr>
      <vt:lpstr>Components + connectors</vt:lpstr>
      <vt:lpstr>Ontologi [Mehta et al.]</vt:lpstr>
      <vt:lpstr>Procedure kald</vt:lpstr>
      <vt:lpstr>Events</vt:lpstr>
      <vt:lpstr>First-class connectors</vt:lpstr>
      <vt:lpstr>ArchJava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Connectors</dc:title>
  <dc:creator>Marjus Nielsen</dc:creator>
  <cp:lastModifiedBy>Marjus Nielsen</cp:lastModifiedBy>
  <cp:revision>63</cp:revision>
  <dcterms:created xsi:type="dcterms:W3CDTF">2008-06-01T18:05:23Z</dcterms:created>
  <dcterms:modified xsi:type="dcterms:W3CDTF">2008-10-28T22:38:06Z</dcterms:modified>
</cp:coreProperties>
</file>