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3" r:id="rId3"/>
    <p:sldId id="262" r:id="rId4"/>
    <p:sldId id="258" r:id="rId5"/>
    <p:sldId id="257" r:id="rId6"/>
    <p:sldId id="260" r:id="rId7"/>
    <p:sldId id="259" r:id="rId8"/>
    <p:sldId id="261" r:id="rId9"/>
  </p:sldIdLst>
  <p:sldSz cx="9144000" cy="6858000" type="screen4x3"/>
  <p:notesSz cx="6858000" cy="9144000"/>
  <p:defaultTextStyle>
    <a:defPPr>
      <a:defRPr lang="fo-F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4CCAC-13EC-41EB-A565-455358A80533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59EDB-E626-4377-A05A-45CE6E63AEF6}" type="slidenum">
              <a:rPr lang="fo-FO" smtClean="0"/>
              <a:pPr/>
              <a:t>‹#›</a:t>
            </a:fld>
            <a:endParaRPr lang="fo-F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5ED7-4E3E-4787-95B9-FE2A0D76ADA7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o-F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9FD5-DB04-46D0-9C91-D944DC9D2B8E}" type="slidenum">
              <a:rPr lang="fo-FO" smtClean="0"/>
              <a:pPr/>
              <a:t>‹#›</a:t>
            </a:fld>
            <a:endParaRPr lang="fo-F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..</a:t>
            </a:r>
            <a:r>
              <a:rPr lang="fo-FO" baseline="0" dirty="0" smtClean="0"/>
              <a:t>.eksemplifisere</a:t>
            </a:r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29FD5-DB04-46D0-9C91-D944DC9D2B8E}" type="slidenum">
              <a:rPr lang="fo-FO" smtClean="0"/>
              <a:pPr/>
              <a:t>4</a:t>
            </a:fld>
            <a:endParaRPr lang="fo-F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Side</a:t>
            </a:r>
            <a:r>
              <a:rPr lang="fo-FO" baseline="0" dirty="0" smtClean="0"/>
              <a:t> 5</a:t>
            </a:r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29FD5-DB04-46D0-9C91-D944DC9D2B8E}" type="slidenum">
              <a:rPr lang="fo-FO" smtClean="0"/>
              <a:pPr/>
              <a:t>7</a:t>
            </a:fld>
            <a:endParaRPr lang="fo-F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29FD5-DB04-46D0-9C91-D944DC9D2B8E}" type="slidenum">
              <a:rPr lang="fo-FO" smtClean="0"/>
              <a:pPr/>
              <a:t>8</a:t>
            </a:fld>
            <a:endParaRPr lang="fo-F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o-F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o-F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BF42EE-F031-45A7-A942-6E3C8842BFDC}" type="datetimeFigureOut">
              <a:rPr lang="fo-FO" smtClean="0"/>
              <a:pPr/>
              <a:t>18-11-2007</a:t>
            </a:fld>
            <a:endParaRPr lang="fo-F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o-F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9438C8-9D2B-45C6-8609-01A0F7F75096}" type="slidenum">
              <a:rPr lang="fo-FO" smtClean="0"/>
              <a:pPr/>
              <a:t>‹#›</a:t>
            </a:fld>
            <a:endParaRPr lang="fo-FO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Plan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o-FO" dirty="0" smtClean="0"/>
              <a:t>Demo</a:t>
            </a:r>
          </a:p>
          <a:p>
            <a:r>
              <a:rPr lang="fo-FO" dirty="0" smtClean="0"/>
              <a:t>Problemstilling</a:t>
            </a:r>
          </a:p>
          <a:p>
            <a:pPr lvl="1"/>
            <a:r>
              <a:rPr lang="fo-FO" dirty="0" smtClean="0"/>
              <a:t>Udfordringer</a:t>
            </a:r>
          </a:p>
          <a:p>
            <a:pPr lvl="1"/>
            <a:r>
              <a:rPr lang="fo-FO" dirty="0" smtClean="0"/>
              <a:t>Muligheder</a:t>
            </a:r>
          </a:p>
          <a:p>
            <a:r>
              <a:rPr lang="fo-FO" dirty="0" smtClean="0"/>
              <a:t>Systemet</a:t>
            </a:r>
          </a:p>
          <a:p>
            <a:pPr lvl="1"/>
            <a:r>
              <a:rPr lang="fo-FO" dirty="0" smtClean="0"/>
              <a:t>Datamodel</a:t>
            </a:r>
          </a:p>
          <a:p>
            <a:pPr lvl="1"/>
            <a:r>
              <a:rPr lang="fo-FO" dirty="0" smtClean="0"/>
              <a:t>Arkitektur</a:t>
            </a:r>
          </a:p>
          <a:p>
            <a:r>
              <a:rPr lang="fo-FO" dirty="0" smtClean="0"/>
              <a:t>Evaluering</a:t>
            </a:r>
          </a:p>
          <a:p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D</a:t>
            </a:r>
            <a:r>
              <a:rPr lang="fo-FO" dirty="0" smtClean="0"/>
              <a:t>emo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o-FO" dirty="0" smtClean="0"/>
              <a:t>Udsnit af systemet - tagging</a:t>
            </a:r>
            <a:endParaRPr lang="fo-F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Problemstilling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o-FO" dirty="0" smtClean="0"/>
              <a:t>Udfordrende at søge i information</a:t>
            </a:r>
            <a:endParaRPr lang="fo-FO" dirty="0" smtClean="0"/>
          </a:p>
          <a:p>
            <a:r>
              <a:rPr lang="fo-FO" dirty="0" smtClean="0"/>
              <a:t>Information retrieval - forskningsområde</a:t>
            </a:r>
            <a:endParaRPr lang="fo-FO" dirty="0" smtClean="0"/>
          </a:p>
          <a:p>
            <a:r>
              <a:rPr lang="fo-FO" dirty="0" smtClean="0"/>
              <a:t>Udfordring – </a:t>
            </a:r>
            <a:r>
              <a:rPr lang="fo-FO" dirty="0" smtClean="0"/>
              <a:t>information er kompleks</a:t>
            </a:r>
            <a:endParaRPr lang="fo-FO" dirty="0" smtClean="0"/>
          </a:p>
          <a:p>
            <a:pPr lvl="1"/>
            <a:r>
              <a:rPr lang="fo-FO" dirty="0" smtClean="0"/>
              <a:t>Lyd</a:t>
            </a:r>
          </a:p>
          <a:p>
            <a:pPr lvl="1"/>
            <a:r>
              <a:rPr lang="fo-FO" dirty="0" smtClean="0"/>
              <a:t>Video</a:t>
            </a:r>
          </a:p>
          <a:p>
            <a:pPr lvl="1"/>
            <a:r>
              <a:rPr lang="fo-FO" dirty="0" smtClean="0"/>
              <a:t>Fritekst</a:t>
            </a:r>
          </a:p>
          <a:p>
            <a:r>
              <a:rPr lang="fo-FO" dirty="0" smtClean="0"/>
              <a:t>Information – eksformation (Tor Nørretranders</a:t>
            </a:r>
            <a:r>
              <a:rPr lang="fo-FO" dirty="0" smtClean="0"/>
              <a:t>)</a:t>
            </a:r>
          </a:p>
          <a:p>
            <a:r>
              <a:rPr lang="fo-FO" dirty="0" smtClean="0"/>
              <a:t>Åbent system</a:t>
            </a:r>
          </a:p>
          <a:p>
            <a:pPr lvl="1"/>
            <a:r>
              <a:rPr lang="fo-FO" dirty="0" smtClean="0"/>
              <a:t>Mange opskriftssites lukkede</a:t>
            </a:r>
          </a:p>
          <a:p>
            <a:pPr lvl="1"/>
            <a:r>
              <a:rPr lang="fo-FO" dirty="0" smtClean="0"/>
              <a:t>Intelligent homes</a:t>
            </a:r>
          </a:p>
          <a:p>
            <a:pPr lvl="1"/>
            <a:r>
              <a:rPr lang="fo-FO" dirty="0" smtClean="0"/>
              <a:t>Synergieffekt</a:t>
            </a:r>
            <a:endParaRPr lang="fo-F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Muligheder</a:t>
            </a:r>
            <a:r>
              <a:rPr lang="fo-FO" dirty="0" smtClean="0"/>
              <a:t> - Berigelse </a:t>
            </a:r>
            <a:r>
              <a:rPr lang="fo-FO" dirty="0" smtClean="0"/>
              <a:t>af resourcer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Tags</a:t>
            </a:r>
            <a:endParaRPr lang="fo-FO" dirty="0" smtClean="0"/>
          </a:p>
          <a:p>
            <a:pPr lvl="1"/>
            <a:r>
              <a:rPr lang="fo-FO" dirty="0" smtClean="0"/>
              <a:t>Meta</a:t>
            </a:r>
            <a:endParaRPr lang="fo-FO" dirty="0" smtClean="0"/>
          </a:p>
          <a:p>
            <a:pPr lvl="1"/>
            <a:r>
              <a:rPr lang="fo-FO" dirty="0" smtClean="0"/>
              <a:t>Semantic web</a:t>
            </a:r>
          </a:p>
          <a:p>
            <a:pPr lvl="1"/>
            <a:r>
              <a:rPr lang="fo-FO" dirty="0" smtClean="0"/>
              <a:t>Ontologi</a:t>
            </a:r>
          </a:p>
          <a:p>
            <a:pPr lvl="1"/>
            <a:r>
              <a:rPr lang="fo-FO" dirty="0" smtClean="0"/>
              <a:t>Web 2.0 – flickr – del.icio.us</a:t>
            </a:r>
            <a:endParaRPr lang="fo-FO" dirty="0" smtClean="0"/>
          </a:p>
          <a:p>
            <a:r>
              <a:rPr lang="fo-FO" dirty="0" smtClean="0"/>
              <a:t>Tags er information</a:t>
            </a:r>
          </a:p>
          <a:p>
            <a:pPr lvl="1"/>
            <a:r>
              <a:rPr lang="fo-FO" dirty="0" smtClean="0"/>
              <a:t>Derfor </a:t>
            </a:r>
            <a:r>
              <a:rPr lang="fo-FO" dirty="0" smtClean="0"/>
              <a:t>t</a:t>
            </a:r>
            <a:r>
              <a:rPr lang="fo-FO" dirty="0" smtClean="0"/>
              <a:t>ags </a:t>
            </a:r>
            <a:r>
              <a:rPr lang="fo-FO" dirty="0" smtClean="0"/>
              <a:t>på </a:t>
            </a:r>
            <a:r>
              <a:rPr lang="fo-FO" dirty="0" smtClean="0"/>
              <a:t>tags</a:t>
            </a:r>
          </a:p>
          <a:p>
            <a:endParaRPr lang="fo-FO" dirty="0" smtClean="0"/>
          </a:p>
          <a:p>
            <a:endParaRPr lang="fo-F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Systemet - Opskriftssamling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Madopskrifter som eksempel</a:t>
            </a:r>
          </a:p>
          <a:p>
            <a:pPr lvl="1"/>
            <a:r>
              <a:rPr lang="fo-FO" dirty="0" smtClean="0"/>
              <a:t>Andre typer “opskrifter”</a:t>
            </a:r>
          </a:p>
          <a:p>
            <a:pPr lvl="2"/>
            <a:r>
              <a:rPr lang="fo-FO" dirty="0" smtClean="0"/>
              <a:t>Have</a:t>
            </a:r>
          </a:p>
          <a:p>
            <a:pPr lvl="2"/>
            <a:r>
              <a:rPr lang="fo-FO" dirty="0" smtClean="0"/>
              <a:t>Bil</a:t>
            </a:r>
          </a:p>
          <a:p>
            <a:pPr lvl="2"/>
            <a:r>
              <a:rPr lang="fo-FO" dirty="0" smtClean="0"/>
              <a:t>Hus</a:t>
            </a:r>
          </a:p>
          <a:p>
            <a:pPr lvl="2"/>
            <a:r>
              <a:rPr lang="fo-FO" dirty="0" smtClean="0"/>
              <a:t>Alt hvor man har en fremgangsmåde og materiale</a:t>
            </a:r>
          </a:p>
          <a:p>
            <a:pPr lvl="2">
              <a:buNone/>
            </a:pPr>
            <a:endParaRPr lang="fo-F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Datamodel</a:t>
            </a:r>
            <a:endParaRPr lang="fo-F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922270" y="1592262"/>
            <a:ext cx="32994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Arkitektur</a:t>
            </a:r>
            <a:endParaRPr lang="fo-F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600200"/>
            <a:ext cx="39486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o-FO" dirty="0" smtClean="0"/>
              <a:t>Evaluering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o-FO" dirty="0" smtClean="0"/>
              <a:t>Strukturen</a:t>
            </a:r>
          </a:p>
          <a:p>
            <a:pPr lvl="1"/>
            <a:r>
              <a:rPr lang="fo-FO" dirty="0" smtClean="0"/>
              <a:t>Arv</a:t>
            </a:r>
          </a:p>
          <a:p>
            <a:pPr lvl="1"/>
            <a:r>
              <a:rPr lang="fo-FO" dirty="0" smtClean="0"/>
              <a:t>PageParts</a:t>
            </a:r>
          </a:p>
          <a:p>
            <a:pPr lvl="2"/>
            <a:r>
              <a:rPr lang="fo-FO" dirty="0" smtClean="0"/>
              <a:t>Interface</a:t>
            </a:r>
          </a:p>
          <a:p>
            <a:r>
              <a:rPr lang="fo-FO" dirty="0" smtClean="0"/>
              <a:t>Arv i databasen</a:t>
            </a:r>
          </a:p>
          <a:p>
            <a:pPr lvl="1"/>
            <a:r>
              <a:rPr lang="fo-FO" dirty="0" smtClean="0"/>
              <a:t>Positivt når man skal tagge en resource</a:t>
            </a:r>
          </a:p>
          <a:p>
            <a:pPr lvl="1"/>
            <a:r>
              <a:rPr lang="fo-FO" dirty="0" smtClean="0"/>
              <a:t>Besværlig select</a:t>
            </a:r>
          </a:p>
          <a:p>
            <a:pPr lvl="2"/>
            <a:r>
              <a:rPr lang="fo-FO" dirty="0" smtClean="0"/>
              <a:t>Views</a:t>
            </a:r>
          </a:p>
          <a:p>
            <a:r>
              <a:rPr lang="fo-FO" dirty="0" smtClean="0"/>
              <a:t>Tag på </a:t>
            </a:r>
            <a:r>
              <a:rPr lang="fo-FO" dirty="0" smtClean="0"/>
              <a:t>tags</a:t>
            </a:r>
          </a:p>
          <a:p>
            <a:pPr lvl="1"/>
            <a:r>
              <a:rPr lang="fo-FO" dirty="0" smtClean="0"/>
              <a:t>Vægtning</a:t>
            </a:r>
          </a:p>
          <a:p>
            <a:pPr lvl="2"/>
            <a:r>
              <a:rPr lang="fo-FO" dirty="0" smtClean="0"/>
              <a:t>Eks v = 0,8</a:t>
            </a:r>
            <a:r>
              <a:rPr lang="fo-FO" baseline="30000" dirty="0" smtClean="0"/>
              <a:t> n</a:t>
            </a:r>
            <a:r>
              <a:rPr lang="fo-FO" dirty="0" smtClean="0"/>
              <a:t>   n = [0.. +]</a:t>
            </a:r>
          </a:p>
          <a:p>
            <a:pPr lvl="2"/>
            <a:r>
              <a:rPr lang="fo-FO" dirty="0" smtClean="0"/>
              <a:t>Eller variabel vægtning efter </a:t>
            </a:r>
          </a:p>
          <a:p>
            <a:pPr lvl="2">
              <a:buNone/>
            </a:pPr>
            <a:r>
              <a:rPr lang="fo-FO" dirty="0" smtClean="0"/>
              <a:t>	</a:t>
            </a:r>
            <a:r>
              <a:rPr lang="fo-FO" dirty="0" smtClean="0"/>
              <a:t>hvor ofte et tag er tildelt</a:t>
            </a:r>
            <a:endParaRPr lang="fo-FO" dirty="0" smtClean="0"/>
          </a:p>
          <a:p>
            <a:pPr lvl="1"/>
            <a:r>
              <a:rPr lang="fo-FO" dirty="0" smtClean="0"/>
              <a:t>Ontologi</a:t>
            </a:r>
          </a:p>
          <a:p>
            <a:pPr lvl="1"/>
            <a:r>
              <a:rPr lang="fo-FO" dirty="0" smtClean="0"/>
              <a:t>Eksformation </a:t>
            </a:r>
            <a:endParaRPr lang="fo-FO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4643446"/>
            <a:ext cx="6799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o-FO" dirty="0" smtClean="0"/>
              <a:t>Mælk</a:t>
            </a:r>
            <a:endParaRPr lang="fo-FO" dirty="0"/>
          </a:p>
        </p:txBody>
      </p:sp>
      <p:sp>
        <p:nvSpPr>
          <p:cNvPr id="6" name="TextBox 5"/>
          <p:cNvSpPr txBox="1"/>
          <p:nvPr/>
        </p:nvSpPr>
        <p:spPr>
          <a:xfrm>
            <a:off x="5643570" y="3869770"/>
            <a:ext cx="857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o-FO" dirty="0" smtClean="0"/>
              <a:t>Mj</a:t>
            </a:r>
            <a:r>
              <a:rPr lang="sv-SE" dirty="0" smtClean="0"/>
              <a:t>ölk</a:t>
            </a:r>
            <a:endParaRPr lang="fo-FO" dirty="0"/>
          </a:p>
        </p:txBody>
      </p:sp>
      <p:sp>
        <p:nvSpPr>
          <p:cNvPr id="7" name="TextBox 6"/>
          <p:cNvSpPr txBox="1"/>
          <p:nvPr/>
        </p:nvSpPr>
        <p:spPr>
          <a:xfrm>
            <a:off x="6572264" y="3869770"/>
            <a:ext cx="857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o-FO" dirty="0" smtClean="0"/>
              <a:t>Milch</a:t>
            </a:r>
            <a:endParaRPr lang="fo-FO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3071810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Ko</a:t>
            </a:r>
            <a:endParaRPr lang="fo-FO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3071810"/>
            <a:ext cx="15716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o-FO" dirty="0" smtClean="0"/>
              <a:t>Mejeriprodukt</a:t>
            </a:r>
            <a:endParaRPr lang="fo-FO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6536550" y="3476860"/>
            <a:ext cx="4286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000892" y="358401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rot="16200000" flipH="1">
            <a:off x="6006830" y="4304470"/>
            <a:ext cx="416486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465107" y="4405555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10161" y="5488560"/>
            <a:ext cx="12336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o-FO" dirty="0" smtClean="0"/>
              <a:t>Warm milk</a:t>
            </a:r>
            <a:endParaRPr lang="fo-FO" dirty="0"/>
          </a:p>
        </p:txBody>
      </p:sp>
      <p:cxnSp>
        <p:nvCxnSpPr>
          <p:cNvPr id="34" name="Straight Arrow Connector 33"/>
          <p:cNvCxnSpPr>
            <a:stCxn id="5" idx="2"/>
            <a:endCxn id="32" idx="0"/>
          </p:cNvCxnSpPr>
          <p:nvPr/>
        </p:nvCxnSpPr>
        <p:spPr>
          <a:xfrm rot="5400000">
            <a:off x="6303127" y="5236616"/>
            <a:ext cx="475782" cy="28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2273</TotalTime>
  <Words>147</Words>
  <Application>Microsoft Office PowerPoint</Application>
  <PresentationFormat>On-screen Show (4:3)</PresentationFormat>
  <Paragraphs>67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Plan</vt:lpstr>
      <vt:lpstr>Demo</vt:lpstr>
      <vt:lpstr>Problemstilling</vt:lpstr>
      <vt:lpstr>Muligheder - Berigelse af resourcer</vt:lpstr>
      <vt:lpstr>Systemet - Opskriftssamling</vt:lpstr>
      <vt:lpstr>Datamodel</vt:lpstr>
      <vt:lpstr>Arkitektur</vt:lpstr>
      <vt:lpstr>Evaluering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Opskriftssamling</dc:title>
  <dc:creator>Marjus Nielsen</dc:creator>
  <cp:lastModifiedBy>Marjus Nielsen</cp:lastModifiedBy>
  <cp:revision>61</cp:revision>
  <dcterms:created xsi:type="dcterms:W3CDTF">2007-11-17T20:13:39Z</dcterms:created>
  <dcterms:modified xsi:type="dcterms:W3CDTF">2007-11-19T10:18:13Z</dcterms:modified>
</cp:coreProperties>
</file>