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o-FO" dirty="0" smtClean="0"/>
              <a:t>Evaluation</a:t>
            </a:r>
            <a:endParaRPr lang="fo-F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o-FO" dirty="0" smtClean="0"/>
              <a:t>Typer</a:t>
            </a:r>
          </a:p>
          <a:p>
            <a:r>
              <a:rPr lang="fo-FO" dirty="0" smtClean="0"/>
              <a:t>ATAM</a:t>
            </a:r>
          </a:p>
          <a:p>
            <a:r>
              <a:rPr lang="fo-FO" dirty="0" smtClean="0"/>
              <a:t>CBAM</a:t>
            </a:r>
          </a:p>
          <a:p>
            <a:r>
              <a:rPr lang="fo-FO" dirty="0" smtClean="0"/>
              <a:t>aSQA</a:t>
            </a:r>
            <a:endParaRPr lang="fo-F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aSQA (2)</a:t>
            </a:r>
            <a:endParaRPr lang="fo-F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o-FO" dirty="0" smtClean="0"/>
              <a:t>Describe </a:t>
            </a:r>
            <a:r>
              <a:rPr lang="fo-FO" dirty="0" smtClean="0"/>
              <a:t>modules, metrics</a:t>
            </a:r>
            <a:r>
              <a:rPr lang="fo-FO" dirty="0" smtClean="0"/>
              <a:t>, </a:t>
            </a:r>
            <a:r>
              <a:rPr lang="fo-FO" dirty="0" smtClean="0"/>
              <a:t>levels</a:t>
            </a:r>
            <a:endParaRPr lang="fo-FO" dirty="0" smtClean="0"/>
          </a:p>
          <a:p>
            <a:r>
              <a:rPr lang="fo-FO" dirty="0" smtClean="0"/>
              <a:t>Define </a:t>
            </a:r>
            <a:r>
              <a:rPr lang="fo-FO" dirty="0" smtClean="0"/>
              <a:t>target, importance</a:t>
            </a:r>
            <a:endParaRPr lang="fo-FO" dirty="0" smtClean="0"/>
          </a:p>
          <a:p>
            <a:r>
              <a:rPr lang="fo-FO" dirty="0" smtClean="0"/>
              <a:t>Assess </a:t>
            </a:r>
            <a:r>
              <a:rPr lang="fo-FO" dirty="0" smtClean="0"/>
              <a:t>current levels</a:t>
            </a:r>
            <a:endParaRPr lang="fo-FO" dirty="0" smtClean="0"/>
          </a:p>
          <a:p>
            <a:r>
              <a:rPr lang="fo-FO" dirty="0" smtClean="0"/>
              <a:t>Determine </a:t>
            </a:r>
            <a:r>
              <a:rPr lang="fo-FO" dirty="0" smtClean="0"/>
              <a:t>health</a:t>
            </a:r>
          </a:p>
          <a:p>
            <a:pPr lvl="1"/>
            <a:r>
              <a:rPr lang="fo-FO" dirty="0" smtClean="0"/>
              <a:t>Target - current</a:t>
            </a:r>
            <a:endParaRPr lang="fo-FO" dirty="0" smtClean="0"/>
          </a:p>
          <a:p>
            <a:r>
              <a:rPr lang="fo-FO" dirty="0" smtClean="0"/>
              <a:t>Determine </a:t>
            </a:r>
            <a:r>
              <a:rPr lang="fo-FO" dirty="0" smtClean="0"/>
              <a:t>focus</a:t>
            </a:r>
          </a:p>
          <a:p>
            <a:pPr lvl="1"/>
            <a:r>
              <a:rPr lang="fo-FO" smtClean="0"/>
              <a:t>Health * importance</a:t>
            </a:r>
            <a:endParaRPr lang="fo-F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Evaluation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Hvem?</a:t>
            </a:r>
          </a:p>
          <a:p>
            <a:r>
              <a:rPr lang="fo-FO" dirty="0" smtClean="0"/>
              <a:t>Hvornår?</a:t>
            </a:r>
          </a:p>
          <a:p>
            <a:pPr lvl="1"/>
            <a:r>
              <a:rPr lang="fo-FO" dirty="0" smtClean="0"/>
              <a:t>Før implementerin</a:t>
            </a:r>
          </a:p>
          <a:p>
            <a:pPr lvl="1"/>
            <a:r>
              <a:rPr lang="fo-FO" dirty="0" smtClean="0"/>
              <a:t>Efter implementering</a:t>
            </a:r>
          </a:p>
          <a:p>
            <a:pPr lvl="1"/>
            <a:r>
              <a:rPr lang="fo-FO" dirty="0" smtClean="0"/>
              <a:t>Løbende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Typer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o-FO" dirty="0" smtClean="0"/>
              <a:t>Questioning techniques</a:t>
            </a:r>
          </a:p>
          <a:p>
            <a:pPr lvl="1"/>
            <a:r>
              <a:rPr lang="fo-FO" dirty="0" smtClean="0"/>
              <a:t>ATAM</a:t>
            </a:r>
          </a:p>
          <a:p>
            <a:pPr lvl="2"/>
            <a:r>
              <a:rPr lang="fo-FO" dirty="0" smtClean="0"/>
              <a:t>Scenario based</a:t>
            </a:r>
          </a:p>
          <a:p>
            <a:pPr lvl="1"/>
            <a:r>
              <a:rPr lang="fo-FO" dirty="0" smtClean="0"/>
              <a:t>CBAM</a:t>
            </a:r>
          </a:p>
          <a:p>
            <a:pPr lvl="2"/>
            <a:r>
              <a:rPr lang="fo-FO" dirty="0" smtClean="0"/>
              <a:t>Scenario based</a:t>
            </a:r>
          </a:p>
          <a:p>
            <a:pPr lvl="1"/>
            <a:r>
              <a:rPr lang="fo-FO" dirty="0" smtClean="0"/>
              <a:t>aSQA</a:t>
            </a:r>
          </a:p>
          <a:p>
            <a:pPr lvl="2"/>
            <a:r>
              <a:rPr lang="fo-FO" dirty="0" smtClean="0"/>
              <a:t>Quality based</a:t>
            </a:r>
          </a:p>
          <a:p>
            <a:r>
              <a:rPr lang="fo-FO" dirty="0" smtClean="0"/>
              <a:t>Measuring techniques</a:t>
            </a:r>
          </a:p>
          <a:p>
            <a:pPr lvl="1"/>
            <a:r>
              <a:rPr lang="fo-FO" dirty="0" smtClean="0"/>
              <a:t>Prototyper</a:t>
            </a:r>
            <a:endParaRPr lang="fo-F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ATAM (1)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Tung, mange aktører, meget at præsentere</a:t>
            </a:r>
          </a:p>
          <a:p>
            <a:r>
              <a:rPr lang="fo-FO" dirty="0" smtClean="0"/>
              <a:t>Output</a:t>
            </a:r>
          </a:p>
          <a:p>
            <a:pPr lvl="1"/>
            <a:r>
              <a:rPr lang="fo-FO" dirty="0" smtClean="0"/>
              <a:t>Rapport inkl.</a:t>
            </a:r>
          </a:p>
          <a:p>
            <a:pPr lvl="2"/>
            <a:r>
              <a:rPr lang="fo-FO" dirty="0" smtClean="0"/>
              <a:t>Risks</a:t>
            </a:r>
          </a:p>
          <a:p>
            <a:pPr lvl="2"/>
            <a:r>
              <a:rPr lang="fo-FO" dirty="0" smtClean="0"/>
              <a:t>Non-risks</a:t>
            </a:r>
          </a:p>
          <a:p>
            <a:pPr lvl="2"/>
            <a:r>
              <a:rPr lang="fo-FO" dirty="0" smtClean="0"/>
              <a:t>Sensitivity points</a:t>
            </a:r>
          </a:p>
          <a:p>
            <a:pPr lvl="2"/>
            <a:r>
              <a:rPr lang="fo-FO" dirty="0" smtClean="0"/>
              <a:t>Tradeoffs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CBAM (1)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o-FO" sz="3200" dirty="0" smtClean="0"/>
              <a:t>“A quantitative approach to architecture </a:t>
            </a:r>
            <a:r>
              <a:rPr lang="fo-FO" sz="3200" b="1" dirty="0" smtClean="0"/>
              <a:t>design decision making</a:t>
            </a:r>
            <a:r>
              <a:rPr lang="fo-FO" sz="3200" dirty="0" smtClean="0"/>
              <a:t>”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o-FO" sz="3200" dirty="0" smtClean="0"/>
              <a:t>Penge/tid en knap faktor, nødt til at prioritere</a:t>
            </a:r>
          </a:p>
          <a:p>
            <a:r>
              <a:rPr lang="fo-FO" dirty="0" smtClean="0"/>
              <a:t>Resulterer i liste af strategier rangeret efter cost/benefit.</a:t>
            </a:r>
          </a:p>
          <a:p>
            <a:r>
              <a:rPr lang="fo-FO" dirty="0" smtClean="0"/>
              <a:t>Cost/benefit er baseret i økonomien, derfor noget som ledelsen vil forstå. </a:t>
            </a:r>
            <a:endParaRPr lang="fo-F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CBAM (2)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Forholdsvis tung (Evaluering af en hel arkitektur, mange deltagere, scenarie baseret)</a:t>
            </a:r>
          </a:p>
          <a:p>
            <a:r>
              <a:rPr lang="fo-FO" dirty="0" smtClean="0"/>
              <a:t>Indeholder dog elementer som kan bruges iterativt (vurdering av hvad der bedst kan betale sig)</a:t>
            </a:r>
          </a:p>
          <a:p>
            <a:r>
              <a:rPr lang="fo-FO" dirty="0" smtClean="0"/>
              <a:t>Også brugbar til at overbevise ledelse/kunder til at droppe dårlige forslag. </a:t>
            </a:r>
            <a:endParaRPr lang="fo-F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aSQA (1)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Continuously monitor health</a:t>
            </a:r>
          </a:p>
          <a:p>
            <a:pPr lvl="1"/>
            <a:r>
              <a:rPr lang="fo-FO" dirty="0" smtClean="0"/>
              <a:t>monitor health of components</a:t>
            </a:r>
          </a:p>
          <a:p>
            <a:pPr lvl="1"/>
            <a:r>
              <a:rPr lang="fo-FO" dirty="0" smtClean="0"/>
              <a:t>all components = whole system</a:t>
            </a:r>
          </a:p>
          <a:p>
            <a:r>
              <a:rPr lang="fo-FO" dirty="0" smtClean="0"/>
              <a:t>Baseret på kvaliteter for hele komponenten/systemet i modsætning til scenarier</a:t>
            </a:r>
          </a:p>
          <a:p>
            <a:r>
              <a:rPr lang="fo-FO" dirty="0" smtClean="0"/>
              <a:t>Definere hvad skal måles og hvordan. </a:t>
            </a:r>
            <a:r>
              <a:rPr lang="fo-FO" smtClean="0"/>
              <a:t>Skala. </a:t>
            </a:r>
            <a:endParaRPr lang="fo-F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ATAM (2)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o-FO" dirty="0" smtClean="0"/>
              <a:t>9 Skridt</a:t>
            </a:r>
          </a:p>
          <a:p>
            <a:pPr lvl="1"/>
            <a:r>
              <a:rPr lang="fo-FO" dirty="0" smtClean="0"/>
              <a:t>1-4 </a:t>
            </a:r>
            <a:r>
              <a:rPr lang="fo-FO" b="1" dirty="0" smtClean="0"/>
              <a:t>præsenter</a:t>
            </a:r>
            <a:r>
              <a:rPr lang="fo-FO" dirty="0" smtClean="0"/>
              <a:t> metoden, drivers, arkitekturen, approaches</a:t>
            </a:r>
          </a:p>
          <a:p>
            <a:pPr lvl="1"/>
            <a:r>
              <a:rPr lang="fo-FO" dirty="0" smtClean="0"/>
              <a:t>5 Quality Attribute Utility Tree (h,h), (h,m), (m,h)</a:t>
            </a:r>
          </a:p>
          <a:p>
            <a:pPr lvl="1"/>
            <a:r>
              <a:rPr lang="fo-FO" dirty="0" smtClean="0"/>
              <a:t>6 questioning the architect</a:t>
            </a:r>
          </a:p>
          <a:p>
            <a:pPr lvl="2"/>
            <a:r>
              <a:rPr lang="fo-FO" dirty="0" smtClean="0"/>
              <a:t>Sensitivity points, tradeoffs, risks, non-risks</a:t>
            </a:r>
          </a:p>
          <a:p>
            <a:pPr lvl="1"/>
            <a:r>
              <a:rPr lang="fo-FO" dirty="0" smtClean="0"/>
              <a:t>---ooo---</a:t>
            </a:r>
          </a:p>
          <a:p>
            <a:pPr lvl="1"/>
            <a:r>
              <a:rPr lang="fo-FO" dirty="0" smtClean="0"/>
              <a:t>7-9, flere aktører, brainstorm scenarios, analyser dem og præsenter resultater</a:t>
            </a:r>
            <a:endParaRPr lang="fo-F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CBAM (3)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o-FO" dirty="0" smtClean="0"/>
              <a:t>1-2 Opsamle scenarios, definere worst, current, desired og best response levels.</a:t>
            </a:r>
          </a:p>
          <a:p>
            <a:r>
              <a:rPr lang="fo-FO" dirty="0" smtClean="0"/>
              <a:t>3 Prioritere (votere) scenarios</a:t>
            </a:r>
          </a:p>
          <a:p>
            <a:r>
              <a:rPr lang="fo-FO" dirty="0" smtClean="0"/>
              <a:t>4 assign utility</a:t>
            </a:r>
          </a:p>
          <a:p>
            <a:r>
              <a:rPr lang="fo-FO" dirty="0" smtClean="0"/>
              <a:t>5-6 lave strategier, estimere udbytte (</a:t>
            </a:r>
            <a:r>
              <a:rPr lang="el-GR" dirty="0" smtClean="0"/>
              <a:t>Δ</a:t>
            </a:r>
            <a:r>
              <a:rPr lang="fo-FO" dirty="0" smtClean="0"/>
              <a:t> utility)</a:t>
            </a:r>
          </a:p>
          <a:p>
            <a:r>
              <a:rPr lang="fo-FO" dirty="0" smtClean="0"/>
              <a:t>7 kalkulere benefit for strategierne (3x6)</a:t>
            </a:r>
          </a:p>
          <a:p>
            <a:r>
              <a:rPr lang="fo-FO" dirty="0" smtClean="0"/>
              <a:t>8 Estimere cost, vælge strategi</a:t>
            </a:r>
          </a:p>
          <a:p>
            <a:r>
              <a:rPr lang="fo-FO" dirty="0" smtClean="0"/>
              <a:t>9 Confirm results</a:t>
            </a:r>
            <a:endParaRPr lang="fo-F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318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Evaluation</vt:lpstr>
      <vt:lpstr>Evaluation</vt:lpstr>
      <vt:lpstr>Typer</vt:lpstr>
      <vt:lpstr>ATAM (1)</vt:lpstr>
      <vt:lpstr>CBAM (1)</vt:lpstr>
      <vt:lpstr>CBAM (2)</vt:lpstr>
      <vt:lpstr>aSQA (1)</vt:lpstr>
      <vt:lpstr>ATAM (2)</vt:lpstr>
      <vt:lpstr>CBAM (3)</vt:lpstr>
      <vt:lpstr>aSQA (2)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dc:creator>mn</dc:creator>
  <cp:lastModifiedBy>Marjus Nielsen</cp:lastModifiedBy>
  <cp:revision>42</cp:revision>
  <dcterms:created xsi:type="dcterms:W3CDTF">2006-08-16T00:00:00Z</dcterms:created>
  <dcterms:modified xsi:type="dcterms:W3CDTF">2008-10-29T10:39:30Z</dcterms:modified>
</cp:coreProperties>
</file>