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o-F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2BCF8-9BE7-451F-8578-9102F7E53495}" type="datetimeFigureOut">
              <a:rPr lang="fo-FO" smtClean="0"/>
              <a:t>22-06-2008</a:t>
            </a:fld>
            <a:endParaRPr lang="fo-F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o-F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D7FAC-92D1-4DCB-9277-6D21ABBD7A19}" type="slidenum">
              <a:rPr lang="fo-FO" smtClean="0"/>
              <a:t>‹#›</a:t>
            </a:fld>
            <a:endParaRPr lang="fo-F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o-FO" dirty="0" smtClean="0"/>
              <a:t>An architectural prototype consists of a set of executables created to investigate architectural qualities related to concerns raised by stakeholders</a:t>
            </a:r>
            <a:r>
              <a:rPr lang="fo-FO" baseline="0" dirty="0" smtClean="0"/>
              <a:t> of a system under development. </a:t>
            </a:r>
            <a:endParaRPr lang="fo-F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D7FAC-92D1-4DCB-9277-6D21ABBD7A19}" type="slidenum">
              <a:rPr lang="fo-FO" smtClean="0"/>
              <a:t>4</a:t>
            </a:fld>
            <a:endParaRPr lang="fo-F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o-FO" dirty="0" smtClean="0"/>
              <a:t>Exploratory:</a:t>
            </a:r>
            <a:r>
              <a:rPr lang="fo-FO" baseline="0" dirty="0" smtClean="0"/>
              <a:t> tidligt, før de store afgørelser om arkitektur er truffet. </a:t>
            </a:r>
            <a:endParaRPr lang="fo-F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D7FAC-92D1-4DCB-9277-6D21ABBD7A19}" type="slidenum">
              <a:rPr lang="fo-FO" smtClean="0"/>
              <a:t>5</a:t>
            </a:fld>
            <a:endParaRPr lang="fo-F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smtClean="0"/>
              <a:t>Prototyping</a:t>
            </a:r>
            <a:endParaRPr lang="fo-F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o-F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Prototyping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Architectural design</a:t>
            </a:r>
          </a:p>
          <a:p>
            <a:r>
              <a:rPr lang="fo-FO" dirty="0" smtClean="0"/>
              <a:t>Evaluation</a:t>
            </a:r>
          </a:p>
          <a:p>
            <a:pPr lvl="1"/>
            <a:r>
              <a:rPr lang="fo-FO" dirty="0" smtClean="0"/>
              <a:t>Measuring technique</a:t>
            </a:r>
          </a:p>
          <a:p>
            <a:pPr lvl="1"/>
            <a:r>
              <a:rPr lang="fo-FO" dirty="0" smtClean="0"/>
              <a:t>Vs. questioning techniques såsom ATAM, CBAM</a:t>
            </a:r>
            <a:endParaRPr lang="fo-F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Hvorfor prototyper?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o-FO" dirty="0" smtClean="0"/>
              <a:t>“even seasoned architects may oversee the obvious whereas executing software does not” [Bardram et. al]</a:t>
            </a:r>
          </a:p>
          <a:p>
            <a:r>
              <a:rPr lang="fo-FO" dirty="0" smtClean="0"/>
              <a:t>Konfirmere at man har valgt en fornuftig balance mellem kvaliteter, teknikker mv.</a:t>
            </a:r>
          </a:p>
          <a:p>
            <a:r>
              <a:rPr lang="fo-FO" dirty="0" smtClean="0"/>
              <a:t>Afprøve tredjeparts teknologi</a:t>
            </a:r>
          </a:p>
          <a:p>
            <a:r>
              <a:rPr lang="fo-FO" dirty="0" smtClean="0"/>
              <a:t>Udforske for at lære</a:t>
            </a:r>
          </a:p>
          <a:p>
            <a:r>
              <a:rPr lang="fo-FO" dirty="0" smtClean="0"/>
              <a:t>Udforske for at afdække uklare krav</a:t>
            </a:r>
          </a:p>
          <a:p>
            <a:r>
              <a:rPr lang="fo-FO" dirty="0" smtClean="0"/>
              <a:t>Billigt</a:t>
            </a:r>
            <a:endParaRPr lang="fo-F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Ontologi</a:t>
            </a:r>
            <a:endParaRPr lang="fo-FO" dirty="0"/>
          </a:p>
        </p:txBody>
      </p:sp>
      <p:pic>
        <p:nvPicPr>
          <p:cNvPr id="4" name="Content Placeholder 3" descr="prototyping ontolog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111" y="2148895"/>
            <a:ext cx="6577778" cy="342857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Typer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Exploratory (tidligt)</a:t>
            </a:r>
          </a:p>
          <a:p>
            <a:pPr lvl="1"/>
            <a:r>
              <a:rPr lang="fo-FO" dirty="0" smtClean="0"/>
              <a:t>Afdække krav sammen med intressenter</a:t>
            </a:r>
          </a:p>
          <a:p>
            <a:pPr lvl="1"/>
            <a:r>
              <a:rPr lang="fo-FO" dirty="0" smtClean="0"/>
              <a:t>Sammenligne alternative løsninger</a:t>
            </a:r>
          </a:p>
          <a:p>
            <a:r>
              <a:rPr lang="fo-FO" dirty="0" smtClean="0"/>
              <a:t>Experimental</a:t>
            </a:r>
          </a:p>
          <a:p>
            <a:pPr lvl="1"/>
            <a:r>
              <a:rPr lang="fo-FO" dirty="0" smtClean="0"/>
              <a:t>Afprøve om prototypen har de ønskede kvaliteter</a:t>
            </a:r>
          </a:p>
          <a:p>
            <a:pPr lvl="1"/>
            <a:r>
              <a:rPr lang="fo-FO" dirty="0" smtClean="0"/>
              <a:t>Fintune</a:t>
            </a:r>
          </a:p>
          <a:p>
            <a:r>
              <a:rPr lang="fo-FO" dirty="0" smtClean="0"/>
              <a:t>Evolutionary</a:t>
            </a:r>
          </a:p>
          <a:p>
            <a:pPr lvl="1"/>
            <a:r>
              <a:rPr lang="fo-FO" dirty="0" smtClean="0"/>
              <a:t>Ændringer i en eksisterende arkitektur</a:t>
            </a:r>
            <a:endParaRPr lang="fo-F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Karakteristika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Exploration and learning (low cost)</a:t>
            </a:r>
          </a:p>
          <a:p>
            <a:r>
              <a:rPr lang="fo-FO" dirty="0" smtClean="0"/>
              <a:t>Afprøve balance mellem kvaliteter</a:t>
            </a:r>
          </a:p>
          <a:p>
            <a:r>
              <a:rPr lang="fo-FO" dirty="0" smtClean="0"/>
              <a:t>Fokuserer ikke på funktionalitet</a:t>
            </a:r>
          </a:p>
          <a:p>
            <a:r>
              <a:rPr lang="fo-FO" dirty="0" smtClean="0"/>
              <a:t>Afklare arkitektoniske risks (f.eks. ny teknologi)</a:t>
            </a:r>
          </a:p>
          <a:p>
            <a:r>
              <a:rPr lang="fo-FO" dirty="0" smtClean="0"/>
              <a:t>Knowledge transfer</a:t>
            </a:r>
          </a:p>
          <a:p>
            <a:endParaRPr lang="fo-F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Velegnet til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o-FO" dirty="0" smtClean="0"/>
              <a:t>Velegnet til</a:t>
            </a:r>
          </a:p>
          <a:p>
            <a:pPr lvl="1"/>
            <a:r>
              <a:rPr lang="fo-FO" dirty="0" smtClean="0"/>
              <a:t>System kvaliteter</a:t>
            </a:r>
          </a:p>
          <a:p>
            <a:pPr lvl="2"/>
            <a:r>
              <a:rPr lang="fo-FO" dirty="0" smtClean="0"/>
              <a:t>Availability</a:t>
            </a:r>
          </a:p>
          <a:p>
            <a:pPr lvl="2"/>
            <a:r>
              <a:rPr lang="fo-FO" dirty="0" smtClean="0"/>
              <a:t>Performance</a:t>
            </a:r>
          </a:p>
          <a:p>
            <a:pPr lvl="1"/>
            <a:r>
              <a:rPr lang="fo-FO" dirty="0" smtClean="0"/>
              <a:t>Business kvaliteter</a:t>
            </a:r>
          </a:p>
          <a:p>
            <a:pPr lvl="2"/>
            <a:r>
              <a:rPr lang="fo-FO" dirty="0" smtClean="0"/>
              <a:t>Time to marked estimering</a:t>
            </a:r>
          </a:p>
          <a:p>
            <a:pPr lvl="2"/>
            <a:r>
              <a:rPr lang="fo-FO" dirty="0" smtClean="0"/>
              <a:t>Cost/benefit (reduce risks)</a:t>
            </a:r>
          </a:p>
          <a:p>
            <a:pPr lvl="2"/>
            <a:r>
              <a:rPr lang="fo-FO" dirty="0" smtClean="0"/>
              <a:t>Integration til andre systemer</a:t>
            </a:r>
          </a:p>
          <a:p>
            <a:pPr lvl="1"/>
            <a:r>
              <a:rPr lang="fo-FO" dirty="0" smtClean="0"/>
              <a:t>Arkitektur kvaliteter</a:t>
            </a:r>
          </a:p>
          <a:p>
            <a:pPr lvl="2"/>
            <a:r>
              <a:rPr lang="fo-FO" dirty="0" smtClean="0"/>
              <a:t>Conceptual integrity</a:t>
            </a:r>
          </a:p>
          <a:p>
            <a:pPr lvl="2"/>
            <a:r>
              <a:rPr lang="fo-FO" dirty="0" smtClean="0"/>
              <a:t>Buildability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Mindre egnet til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Modifiability</a:t>
            </a:r>
          </a:p>
          <a:p>
            <a:r>
              <a:rPr lang="fo-FO" dirty="0" smtClean="0"/>
              <a:t>Security</a:t>
            </a:r>
          </a:p>
          <a:p>
            <a:r>
              <a:rPr lang="fo-FO" smtClean="0"/>
              <a:t>Testability</a:t>
            </a:r>
          </a:p>
          <a:p>
            <a:pPr>
              <a:buNone/>
            </a:pPr>
            <a:endParaRPr lang="fo-F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197</Words>
  <Application>Microsoft Office PowerPoint</Application>
  <PresentationFormat>On-screen Show (4:3)</PresentationFormat>
  <Paragraphs>49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Prototyping</vt:lpstr>
      <vt:lpstr>Prototyping</vt:lpstr>
      <vt:lpstr>Hvorfor prototyper?</vt:lpstr>
      <vt:lpstr>Ontologi</vt:lpstr>
      <vt:lpstr>Typer</vt:lpstr>
      <vt:lpstr>Karakteristika</vt:lpstr>
      <vt:lpstr>Velegnet til</vt:lpstr>
      <vt:lpstr>Mindre egnet til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</dc:title>
  <dc:creator>mn</dc:creator>
  <cp:lastModifiedBy>Marjus Nielsen</cp:lastModifiedBy>
  <cp:revision>17</cp:revision>
  <dcterms:created xsi:type="dcterms:W3CDTF">2006-08-16T00:00:00Z</dcterms:created>
  <dcterms:modified xsi:type="dcterms:W3CDTF">2008-06-22T21:28:41Z</dcterms:modified>
</cp:coreProperties>
</file>