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96" y="-2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10/29/2008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o-FO" dirty="0" smtClean="0"/>
              <a:t>Architecture reconstruction</a:t>
            </a:r>
            <a:endParaRPr lang="fo-FO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o-FO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o-FO" dirty="0" smtClean="0"/>
              <a:t>Motivation</a:t>
            </a:r>
            <a:endParaRPr lang="fo-F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o-FO" dirty="0" smtClean="0"/>
              <a:t>Dokumentation af en arkitektur er mangelfuld</a:t>
            </a:r>
          </a:p>
          <a:p>
            <a:pPr lvl="1"/>
            <a:r>
              <a:rPr lang="fo-FO" dirty="0" smtClean="0"/>
              <a:t>Problem hvis</a:t>
            </a:r>
          </a:p>
          <a:p>
            <a:pPr lvl="2"/>
            <a:r>
              <a:rPr lang="fo-FO" dirty="0" smtClean="0"/>
              <a:t>Arkitekturen skal evalueres</a:t>
            </a:r>
          </a:p>
          <a:p>
            <a:pPr lvl="2"/>
            <a:r>
              <a:rPr lang="fo-FO" dirty="0" smtClean="0"/>
              <a:t>Systemet skal udvides el. ændres</a:t>
            </a:r>
          </a:p>
          <a:p>
            <a:pPr lvl="2"/>
            <a:r>
              <a:rPr lang="fo-FO" dirty="0" smtClean="0"/>
              <a:t>...</a:t>
            </a:r>
          </a:p>
          <a:p>
            <a:pPr lvl="1"/>
            <a:r>
              <a:rPr lang="fo-FO" dirty="0" smtClean="0"/>
              <a:t>Ønske om opdateret/korrekt dokumentation</a:t>
            </a:r>
            <a:endParaRPr lang="fo-FO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o-FO" dirty="0" smtClean="0"/>
              <a:t>Architecture reconstruction</a:t>
            </a:r>
            <a:endParaRPr lang="fo-F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o-FO" dirty="0" smtClean="0"/>
              <a:t>Skabe software arkitektur beskrivelse udfra et eksisterende/kørende system</a:t>
            </a:r>
          </a:p>
          <a:p>
            <a:pPr lvl="1"/>
            <a:r>
              <a:rPr lang="fo-FO" dirty="0" smtClean="0"/>
              <a:t>Views</a:t>
            </a:r>
          </a:p>
          <a:p>
            <a:pPr lvl="1"/>
            <a:r>
              <a:rPr lang="fo-FO" dirty="0" smtClean="0"/>
              <a:t>Afgørelser</a:t>
            </a:r>
          </a:p>
          <a:p>
            <a:pPr lvl="1"/>
            <a:r>
              <a:rPr lang="fo-FO" dirty="0" smtClean="0"/>
              <a:t>Krav</a:t>
            </a:r>
          </a:p>
          <a:p>
            <a:r>
              <a:rPr lang="fo-FO" dirty="0" smtClean="0"/>
              <a:t>Svært</a:t>
            </a:r>
          </a:p>
          <a:p>
            <a:pPr lvl="1"/>
            <a:r>
              <a:rPr lang="fo-FO" dirty="0" smtClean="0"/>
              <a:t>Gap mellem as-designed og as-implemented</a:t>
            </a:r>
            <a:endParaRPr lang="fo-FO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o-FO" dirty="0" smtClean="0"/>
              <a:t>Symphony</a:t>
            </a:r>
            <a:endParaRPr lang="fo-F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o-FO" dirty="0" smtClean="0"/>
              <a:t>Source view</a:t>
            </a:r>
          </a:p>
          <a:p>
            <a:pPr lvl="1"/>
            <a:r>
              <a:rPr lang="fo-FO" dirty="0" smtClean="0"/>
              <a:t>Laves udfra sourcekode, konfig filer mm.</a:t>
            </a:r>
          </a:p>
          <a:p>
            <a:pPr lvl="1"/>
            <a:r>
              <a:rPr lang="fo-FO" dirty="0" smtClean="0"/>
              <a:t>Indeholder meget “støj”</a:t>
            </a:r>
          </a:p>
          <a:p>
            <a:r>
              <a:rPr lang="fo-FO" dirty="0" smtClean="0"/>
              <a:t>Target view</a:t>
            </a:r>
          </a:p>
          <a:p>
            <a:pPr lvl="1"/>
            <a:r>
              <a:rPr lang="fo-FO" dirty="0" smtClean="0"/>
              <a:t>Architecture-as-implemented</a:t>
            </a:r>
          </a:p>
          <a:p>
            <a:r>
              <a:rPr lang="fo-FO" dirty="0" smtClean="0"/>
              <a:t>Hypothetical view</a:t>
            </a:r>
          </a:p>
          <a:p>
            <a:pPr lvl="1"/>
            <a:r>
              <a:rPr lang="fo-FO" dirty="0" smtClean="0"/>
              <a:t>Architecture-as-designed</a:t>
            </a:r>
          </a:p>
          <a:p>
            <a:pPr lvl="1"/>
            <a:r>
              <a:rPr lang="fo-FO" dirty="0" smtClean="0"/>
              <a:t>Dokumentation</a:t>
            </a:r>
            <a:endParaRPr lang="fo-FO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o-FO" dirty="0" smtClean="0"/>
              <a:t>Symphony</a:t>
            </a:r>
            <a:endParaRPr lang="fo-FO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840308"/>
            <a:ext cx="8229600" cy="40457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o-FO" dirty="0" smtClean="0"/>
              <a:t>Reconstruction design</a:t>
            </a:r>
            <a:endParaRPr lang="fo-F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o-FO" dirty="0" smtClean="0"/>
              <a:t>Problem elicitation</a:t>
            </a:r>
          </a:p>
          <a:p>
            <a:pPr lvl="1"/>
            <a:r>
              <a:rPr lang="fo-FO" dirty="0" smtClean="0"/>
              <a:t>Hvad er problemet?</a:t>
            </a:r>
          </a:p>
          <a:p>
            <a:pPr lvl="1"/>
            <a:r>
              <a:rPr lang="fo-FO" dirty="0" smtClean="0"/>
              <a:t>Hvad skal resultatet være?</a:t>
            </a:r>
          </a:p>
          <a:p>
            <a:r>
              <a:rPr lang="fo-FO" dirty="0" smtClean="0"/>
              <a:t>Concept determination</a:t>
            </a:r>
          </a:p>
          <a:p>
            <a:pPr lvl="1"/>
            <a:r>
              <a:rPr lang="fo-FO" dirty="0" smtClean="0"/>
              <a:t>Hvilke viewpoints?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o-FO" dirty="0" smtClean="0"/>
              <a:t>Data gathering</a:t>
            </a:r>
            <a:endParaRPr lang="fo-F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o-FO" dirty="0" smtClean="0"/>
              <a:t>Static</a:t>
            </a:r>
          </a:p>
          <a:p>
            <a:pPr lvl="1"/>
            <a:r>
              <a:rPr lang="fo-FO" dirty="0" smtClean="0"/>
              <a:t>Manuel</a:t>
            </a:r>
          </a:p>
          <a:p>
            <a:pPr lvl="1"/>
            <a:r>
              <a:rPr lang="fo-FO" dirty="0" smtClean="0"/>
              <a:t>Lexicalsk</a:t>
            </a:r>
          </a:p>
          <a:p>
            <a:pPr lvl="1"/>
            <a:r>
              <a:rPr lang="fo-FO" dirty="0" smtClean="0"/>
              <a:t>Syntaktisk</a:t>
            </a:r>
          </a:p>
          <a:p>
            <a:pPr lvl="1"/>
            <a:r>
              <a:rPr lang="fo-FO" dirty="0" smtClean="0"/>
              <a:t>...</a:t>
            </a:r>
          </a:p>
          <a:p>
            <a:r>
              <a:rPr lang="fo-FO" dirty="0" smtClean="0"/>
              <a:t>Dynamic</a:t>
            </a:r>
          </a:p>
          <a:p>
            <a:pPr lvl="1"/>
            <a:r>
              <a:rPr lang="fo-FO" dirty="0" smtClean="0"/>
              <a:t>Profiling</a:t>
            </a:r>
          </a:p>
          <a:p>
            <a:pPr lvl="1"/>
            <a:r>
              <a:rPr lang="fo-FO" dirty="0" smtClean="0"/>
              <a:t>Debugging</a:t>
            </a:r>
          </a:p>
          <a:p>
            <a:pPr lvl="1"/>
            <a:r>
              <a:rPr lang="fo-FO" dirty="0" smtClean="0"/>
              <a:t>Probing</a:t>
            </a:r>
            <a:endParaRPr lang="fo-FO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o-FO" dirty="0" smtClean="0"/>
              <a:t>Inference og interpretaion</a:t>
            </a:r>
            <a:endParaRPr lang="fo-F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o-FO" dirty="0" smtClean="0"/>
              <a:t>Inference</a:t>
            </a:r>
          </a:p>
          <a:p>
            <a:pPr lvl="1"/>
            <a:r>
              <a:rPr lang="fo-FO" dirty="0" smtClean="0"/>
              <a:t>Fra Source til Target</a:t>
            </a:r>
          </a:p>
          <a:p>
            <a:pPr lvl="2"/>
            <a:r>
              <a:rPr lang="fo-FO" dirty="0" smtClean="0"/>
              <a:t>Manuelt</a:t>
            </a:r>
          </a:p>
          <a:p>
            <a:pPr lvl="2"/>
            <a:r>
              <a:rPr lang="fo-FO" dirty="0" smtClean="0"/>
              <a:t>Semi automatisk</a:t>
            </a:r>
          </a:p>
          <a:p>
            <a:pPr lvl="2"/>
            <a:r>
              <a:rPr lang="fo-FO" dirty="0" smtClean="0"/>
              <a:t>Automatisk</a:t>
            </a:r>
          </a:p>
          <a:p>
            <a:r>
              <a:rPr lang="fo-FO" dirty="0" smtClean="0"/>
              <a:t>Interpretation</a:t>
            </a:r>
          </a:p>
          <a:p>
            <a:pPr lvl="1"/>
            <a:r>
              <a:rPr lang="fo-FO" dirty="0" smtClean="0"/>
              <a:t>Visualizing</a:t>
            </a:r>
            <a:endParaRPr lang="fo-FO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o-FO" dirty="0" smtClean="0"/>
              <a:t>Resultat?</a:t>
            </a:r>
            <a:endParaRPr lang="fo-F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o-FO" dirty="0" smtClean="0"/>
              <a:t>Lettest at lave </a:t>
            </a:r>
            <a:r>
              <a:rPr lang="fo-FO" b="1" dirty="0" smtClean="0"/>
              <a:t>modul</a:t>
            </a:r>
            <a:r>
              <a:rPr lang="fo-FO" dirty="0" smtClean="0"/>
              <a:t> views</a:t>
            </a:r>
          </a:p>
          <a:p>
            <a:pPr lvl="1"/>
            <a:r>
              <a:rPr lang="fo-FO" dirty="0" smtClean="0"/>
              <a:t>Modul view tæt på sourcekode</a:t>
            </a:r>
          </a:p>
          <a:p>
            <a:pPr lvl="1"/>
            <a:r>
              <a:rPr lang="fo-FO" dirty="0" smtClean="0"/>
              <a:t>Kan laves med statisk analyse</a:t>
            </a:r>
          </a:p>
          <a:p>
            <a:r>
              <a:rPr lang="fo-FO" dirty="0" smtClean="0"/>
              <a:t>Sværest at lave </a:t>
            </a:r>
            <a:r>
              <a:rPr lang="fo-FO" b="1" dirty="0" smtClean="0"/>
              <a:t>allocation</a:t>
            </a:r>
            <a:r>
              <a:rPr lang="fo-FO" dirty="0" smtClean="0"/>
              <a:t> views</a:t>
            </a:r>
          </a:p>
          <a:p>
            <a:pPr lvl="1"/>
            <a:r>
              <a:rPr lang="fo-FO" dirty="0" smtClean="0"/>
              <a:t>Runtime egenskaber svære at opsamle</a:t>
            </a:r>
          </a:p>
          <a:p>
            <a:r>
              <a:rPr lang="fo-FO" dirty="0" smtClean="0"/>
              <a:t>Også svært at lave komplette </a:t>
            </a:r>
            <a:r>
              <a:rPr lang="fo-FO" b="1" dirty="0" smtClean="0"/>
              <a:t>C&amp;C</a:t>
            </a:r>
            <a:r>
              <a:rPr lang="fo-FO" dirty="0" smtClean="0"/>
              <a:t> views</a:t>
            </a:r>
          </a:p>
          <a:p>
            <a:r>
              <a:rPr lang="fo-FO" dirty="0" smtClean="0"/>
              <a:t>Svært at komme fra Target views til Hypothetical views</a:t>
            </a:r>
            <a:endParaRPr lang="fo-FO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154</Words>
  <Application>Microsoft Office PowerPoint</Application>
  <PresentationFormat>On-screen Show (4:3)</PresentationFormat>
  <Paragraphs>57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Architecture reconstruction</vt:lpstr>
      <vt:lpstr>Motivation</vt:lpstr>
      <vt:lpstr>Architecture reconstruction</vt:lpstr>
      <vt:lpstr>Symphony</vt:lpstr>
      <vt:lpstr>Symphony</vt:lpstr>
      <vt:lpstr>Reconstruction design</vt:lpstr>
      <vt:lpstr>Data gathering</vt:lpstr>
      <vt:lpstr>Inference og interpretaion</vt:lpstr>
      <vt:lpstr>Resultat?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Architectural reconstruction</dc:title>
  <dc:creator>mn</dc:creator>
  <cp:lastModifiedBy>Marjus Nielsen</cp:lastModifiedBy>
  <cp:revision>24</cp:revision>
  <dcterms:created xsi:type="dcterms:W3CDTF">2006-08-16T00:00:00Z</dcterms:created>
  <dcterms:modified xsi:type="dcterms:W3CDTF">2008-10-29T12:04:53Z</dcterms:modified>
</cp:coreProperties>
</file>