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o-FO" dirty="0" smtClean="0"/>
              <a:t>Reflection</a:t>
            </a:r>
            <a:endParaRPr lang="fo-F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o-F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Vision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 smtClean="0"/>
              <a:t>Autonomic</a:t>
            </a:r>
          </a:p>
          <a:p>
            <a:r>
              <a:rPr lang="fo-FO" dirty="0" smtClean="0"/>
              <a:t>Self-</a:t>
            </a:r>
            <a:r>
              <a:rPr lang="fo-FO" dirty="0" smtClean="0"/>
              <a:t>*</a:t>
            </a:r>
            <a:r>
              <a:rPr lang="fo-FO" dirty="0"/>
              <a:t> </a:t>
            </a:r>
            <a:r>
              <a:rPr lang="fo-FO" dirty="0" smtClean="0"/>
              <a:t> (management)</a:t>
            </a:r>
          </a:p>
          <a:p>
            <a:pPr lvl="1"/>
            <a:r>
              <a:rPr lang="fo-FO" dirty="0" smtClean="0"/>
              <a:t>Configuration</a:t>
            </a:r>
          </a:p>
          <a:p>
            <a:pPr lvl="1"/>
            <a:r>
              <a:rPr lang="fo-FO" dirty="0" smtClean="0"/>
              <a:t>Adaption</a:t>
            </a:r>
          </a:p>
          <a:p>
            <a:pPr lvl="1"/>
            <a:r>
              <a:rPr lang="fo-FO" dirty="0" smtClean="0"/>
              <a:t>Healing</a:t>
            </a:r>
          </a:p>
          <a:p>
            <a:pPr lvl="1"/>
            <a:r>
              <a:rPr lang="fo-FO" smtClean="0"/>
              <a:t>Tuning</a:t>
            </a:r>
            <a:endParaRPr lang="fo-FO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Architectural reflection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o-FO" dirty="0" smtClean="0"/>
              <a:t>VS. reflection i Java el. .NET</a:t>
            </a:r>
          </a:p>
          <a:p>
            <a:r>
              <a:rPr lang="fo-FO" dirty="0" smtClean="0"/>
              <a:t>Structural vs. behavioral</a:t>
            </a:r>
          </a:p>
          <a:p>
            <a:pPr lvl="1"/>
            <a:r>
              <a:rPr lang="fo-FO" dirty="0" smtClean="0"/>
              <a:t>Structure of the system</a:t>
            </a:r>
          </a:p>
          <a:p>
            <a:pPr lvl="1"/>
            <a:r>
              <a:rPr lang="fo-FO" dirty="0" smtClean="0"/>
              <a:t>Aktiviteter</a:t>
            </a:r>
          </a:p>
          <a:p>
            <a:r>
              <a:rPr lang="fo-FO" dirty="0" smtClean="0"/>
              <a:t>Procedural vs. declarative</a:t>
            </a:r>
          </a:p>
          <a:p>
            <a:pPr lvl="1"/>
            <a:r>
              <a:rPr lang="fo-FO" dirty="0" smtClean="0"/>
              <a:t>Manipulation af systemet</a:t>
            </a:r>
          </a:p>
          <a:p>
            <a:pPr lvl="1"/>
            <a:r>
              <a:rPr lang="fo-FO" dirty="0" smtClean="0"/>
              <a:t>Manipulation af abstraktion af systemet</a:t>
            </a:r>
          </a:p>
          <a:p>
            <a:r>
              <a:rPr lang="fo-FO" dirty="0" smtClean="0"/>
              <a:t>Dyrt når systemer er nede -&gt; autonome systemer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Autonomic computing axis</a:t>
            </a:r>
            <a:endParaRPr lang="fo-FO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17942"/>
            <a:ext cx="8229600" cy="389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Autonomic systems</a:t>
            </a:r>
            <a:endParaRPr lang="fo-FO" dirty="0"/>
          </a:p>
        </p:txBody>
      </p:sp>
      <p:pic>
        <p:nvPicPr>
          <p:cNvPr id="8" name="Content Placeholder 7" descr="autonomic systems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412" y="1806038"/>
            <a:ext cx="6603175" cy="411428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DiscoTect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 smtClean="0"/>
              <a:t>Kan analysere et kørende system</a:t>
            </a:r>
          </a:p>
          <a:p>
            <a:pPr lvl="1"/>
            <a:r>
              <a:rPr lang="fo-FO" dirty="0" smtClean="0"/>
              <a:t>probes</a:t>
            </a:r>
          </a:p>
          <a:p>
            <a:r>
              <a:rPr lang="fo-FO" dirty="0" smtClean="0"/>
              <a:t>Kan bruges i 3-lags arkitekturen</a:t>
            </a:r>
          </a:p>
          <a:p>
            <a:r>
              <a:rPr lang="fo-FO" dirty="0" smtClean="0"/>
              <a:t>Omdanne system events til architectural events</a:t>
            </a:r>
            <a:endParaRPr lang="fo-F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75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Reflection</vt:lpstr>
      <vt:lpstr>Vision</vt:lpstr>
      <vt:lpstr>Architectural reflection</vt:lpstr>
      <vt:lpstr>Autonomic computing axis</vt:lpstr>
      <vt:lpstr>Autonomic systems</vt:lpstr>
      <vt:lpstr>DiscoTect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</dc:title>
  <dc:creator>mn</dc:creator>
  <cp:lastModifiedBy>Marjus Nielsen</cp:lastModifiedBy>
  <cp:revision>15</cp:revision>
  <dcterms:created xsi:type="dcterms:W3CDTF">2006-08-16T00:00:00Z</dcterms:created>
  <dcterms:modified xsi:type="dcterms:W3CDTF">2008-10-28T10:35:04Z</dcterms:modified>
</cp:coreProperties>
</file>