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o-F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o-F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Har...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o-FO" dirty="0" smtClean="0"/>
              <a:t>Specificeret og designet en arkitektur</a:t>
            </a:r>
          </a:p>
          <a:p>
            <a:pPr lvl="1"/>
            <a:r>
              <a:rPr lang="fo-FO" dirty="0" smtClean="0"/>
              <a:t>Vha. views</a:t>
            </a:r>
          </a:p>
          <a:p>
            <a:pPr lvl="1"/>
            <a:r>
              <a:rPr lang="fo-FO" dirty="0" smtClean="0"/>
              <a:t>ADD</a:t>
            </a:r>
          </a:p>
          <a:p>
            <a:pPr lvl="1"/>
            <a:r>
              <a:rPr lang="fo-FO" dirty="0" smtClean="0"/>
              <a:t>Reconstruction</a:t>
            </a:r>
          </a:p>
          <a:p>
            <a:pPr lvl="1"/>
            <a:r>
              <a:rPr lang="fo-FO" dirty="0" smtClean="0"/>
              <a:t>Backlog</a:t>
            </a:r>
          </a:p>
          <a:p>
            <a:pPr lvl="1"/>
            <a:r>
              <a:rPr lang="fo-FO" dirty="0" smtClean="0"/>
              <a:t>QAS</a:t>
            </a:r>
          </a:p>
          <a:p>
            <a:r>
              <a:rPr lang="fo-FO" dirty="0" smtClean="0"/>
              <a:t>Evalueret via prototyper</a:t>
            </a:r>
          </a:p>
          <a:p>
            <a:pPr lvl="1"/>
            <a:r>
              <a:rPr lang="fo-FO" dirty="0" smtClean="0"/>
              <a:t>Uden unødvendig funktionalitet</a:t>
            </a:r>
          </a:p>
          <a:p>
            <a:pPr lvl="1"/>
            <a:r>
              <a:rPr lang="fo-FO" dirty="0" smtClean="0"/>
              <a:t>Unit test isf. user interface</a:t>
            </a:r>
          </a:p>
          <a:p>
            <a:pPr lvl="1"/>
            <a:r>
              <a:rPr lang="fo-FO" dirty="0" smtClean="0"/>
              <a:t>Hurtig afprøvning </a:t>
            </a:r>
          </a:p>
          <a:p>
            <a:pPr>
              <a:buNone/>
            </a:pPr>
            <a:endParaRPr lang="fo-F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Lært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o-FO" dirty="0" smtClean="0"/>
              <a:t>Architectural prototypes</a:t>
            </a:r>
          </a:p>
          <a:p>
            <a:pPr lvl="1"/>
            <a:r>
              <a:rPr lang="fo-FO" dirty="0" smtClean="0"/>
              <a:t>Som udviklingsteknik</a:t>
            </a:r>
          </a:p>
          <a:p>
            <a:pPr lvl="1"/>
            <a:r>
              <a:rPr lang="fo-FO" dirty="0" smtClean="0"/>
              <a:t>Evaluering</a:t>
            </a:r>
          </a:p>
          <a:p>
            <a:r>
              <a:rPr lang="fo-FO" dirty="0" smtClean="0"/>
              <a:t>At bruge teknikker som understøtter produktlinier</a:t>
            </a:r>
          </a:p>
          <a:p>
            <a:pPr lvl="1"/>
            <a:r>
              <a:rPr lang="fo-FO" dirty="0" smtClean="0"/>
              <a:t>Dokumentere variation points vha. feature modelling[Kang]</a:t>
            </a:r>
          </a:p>
          <a:p>
            <a:r>
              <a:rPr lang="fo-FO" dirty="0" smtClean="0"/>
              <a:t>Definition af produkter er en iterativ process</a:t>
            </a:r>
          </a:p>
          <a:p>
            <a:pPr lvl="1"/>
            <a:r>
              <a:rPr lang="fo-FO" dirty="0" smtClean="0"/>
              <a:t>Nye krav fra brugere</a:t>
            </a:r>
          </a:p>
          <a:p>
            <a:pPr lvl="1"/>
            <a:r>
              <a:rPr lang="fo-FO" dirty="0" smtClean="0"/>
              <a:t>Opdager nye muligheder i udviklingen</a:t>
            </a:r>
          </a:p>
          <a:p>
            <a:r>
              <a:rPr lang="fo-FO" dirty="0" smtClean="0"/>
              <a:t>Heavy vs. lightweight approach</a:t>
            </a:r>
            <a:endParaRPr lang="fo-F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Mangler at afprøve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Test plans</a:t>
            </a:r>
          </a:p>
          <a:p>
            <a:r>
              <a:rPr lang="fo-FO" dirty="0" smtClean="0"/>
              <a:t>Performance measurements</a:t>
            </a:r>
          </a:p>
          <a:p>
            <a:r>
              <a:rPr lang="fo-FO" dirty="0" smtClean="0"/>
              <a:t>Evaluation (other than prototypes)</a:t>
            </a:r>
          </a:p>
          <a:p>
            <a:r>
              <a:rPr lang="fo-FO" dirty="0" smtClean="0"/>
              <a:t>Alt det organisatoriske</a:t>
            </a:r>
          </a:p>
          <a:p>
            <a:pPr lvl="1"/>
            <a:r>
              <a:rPr lang="fo-FO" dirty="0" smtClean="0"/>
              <a:t>Markedsanalyser</a:t>
            </a:r>
          </a:p>
          <a:p>
            <a:pPr lvl="1"/>
            <a:r>
              <a:rPr lang="fo-FO" dirty="0" smtClean="0"/>
              <a:t>Requirements</a:t>
            </a:r>
          </a:p>
          <a:p>
            <a:pPr lvl="1"/>
            <a:r>
              <a:rPr lang="fo-FO" dirty="0" smtClean="0"/>
              <a:t>Plans</a:t>
            </a:r>
          </a:p>
          <a:p>
            <a:pPr lvl="1"/>
            <a:r>
              <a:rPr lang="fo-FO" dirty="0" smtClean="0"/>
              <a:t>Budgets</a:t>
            </a:r>
            <a:endParaRPr lang="fo-F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My contribution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Architectural patterns (afsn. 4.3)</a:t>
            </a:r>
          </a:p>
          <a:p>
            <a:pPr lvl="1"/>
            <a:r>
              <a:rPr lang="fo-FO" dirty="0" smtClean="0"/>
              <a:t>MVC</a:t>
            </a:r>
          </a:p>
          <a:p>
            <a:r>
              <a:rPr lang="fo-FO" dirty="0" smtClean="0"/>
              <a:t>Styles and tactics (afsn. 5.2.7)</a:t>
            </a:r>
          </a:p>
          <a:p>
            <a:r>
              <a:rPr lang="fo-FO" dirty="0" smtClean="0"/>
              <a:t>Pricing via configuration (afsn. 5.5)</a:t>
            </a:r>
          </a:p>
          <a:p>
            <a:r>
              <a:rPr lang="fo-FO" dirty="0" smtClean="0"/>
              <a:t>Dele af</a:t>
            </a:r>
          </a:p>
          <a:p>
            <a:pPr lvl="1"/>
            <a:r>
              <a:rPr lang="fo-FO" dirty="0" smtClean="0"/>
              <a:t>Konklusion (afsn. 7)</a:t>
            </a:r>
          </a:p>
          <a:p>
            <a:pPr lvl="1"/>
            <a:r>
              <a:rPr lang="fo-FO" dirty="0" smtClean="0"/>
              <a:t>Related work (afsn. 6)</a:t>
            </a:r>
          </a:p>
          <a:p>
            <a:pPr lvl="1"/>
            <a:endParaRPr lang="fo-F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smtClean="0"/>
              <a:t>Pricing via configuration</a:t>
            </a:r>
            <a:endParaRPr lang="fo-F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smtClean="0"/>
              <a:t>Dependency injection</a:t>
            </a:r>
          </a:p>
          <a:p>
            <a:pPr lvl="1"/>
            <a:r>
              <a:rPr lang="fo-FO" dirty="0" smtClean="0"/>
              <a:t>Dependencies at runtime</a:t>
            </a:r>
          </a:p>
          <a:p>
            <a:pPr lvl="1"/>
            <a:r>
              <a:rPr lang="fo-FO" dirty="0" smtClean="0"/>
              <a:t>Configuration file</a:t>
            </a:r>
          </a:p>
          <a:p>
            <a:pPr lvl="1"/>
            <a:r>
              <a:rPr lang="fo-FO" dirty="0" smtClean="0"/>
              <a:t>Variation points via configuration</a:t>
            </a:r>
          </a:p>
          <a:p>
            <a:r>
              <a:rPr lang="fo-FO" dirty="0" smtClean="0"/>
              <a:t>Exploratory</a:t>
            </a:r>
          </a:p>
          <a:p>
            <a:r>
              <a:rPr lang="fo-FO" dirty="0" smtClean="0"/>
              <a:t>Experimental</a:t>
            </a:r>
          </a:p>
          <a:p>
            <a:r>
              <a:rPr lang="fo-FO" dirty="0" smtClean="0"/>
              <a:t>Evolutionary</a:t>
            </a:r>
            <a:endParaRPr lang="fo-F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147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Har...</vt:lpstr>
      <vt:lpstr>Lært</vt:lpstr>
      <vt:lpstr>Mangler at afprøve</vt:lpstr>
      <vt:lpstr>My contribution</vt:lpstr>
      <vt:lpstr>Pricing via configuration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mn</dc:creator>
  <cp:lastModifiedBy>Marjus Nielsen</cp:lastModifiedBy>
  <cp:revision>109</cp:revision>
  <dcterms:created xsi:type="dcterms:W3CDTF">2006-08-16T00:00:00Z</dcterms:created>
  <dcterms:modified xsi:type="dcterms:W3CDTF">2008-10-29T10:01:58Z</dcterms:modified>
</cp:coreProperties>
</file>