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69441-61C9-59C6-BBD5-B260D1F8D031}" v="34" dt="2024-06-13T07:36:43.4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74" d="100"/>
          <a:sy n="74" d="100"/>
        </p:scale>
        <p:origin x="101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7596583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/>
                <a:cs typeface="Times New Roman"/>
              </a:rPr>
              <a:t>JANA UMA MAHESH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 dirty="0">
                <a:latin typeface="Calibri"/>
                <a:cs typeface="Calibri"/>
              </a:rPr>
              <a:t> Techniques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57200" y="1260249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0" dirty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/>
                <a:cs typeface="Times New Roman"/>
              </a:rPr>
              <a:t>Case</a:t>
            </a:r>
            <a:r>
              <a:rPr lang="en-US" sz="2800" u="sng" dirty="0">
                <a:latin typeface="Times New Roman"/>
                <a:cs typeface="Times New Roman"/>
              </a:rPr>
              <a:t> </a:t>
            </a:r>
            <a:r>
              <a:rPr lang="en-US" sz="3200" u="sng" dirty="0"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latin typeface="Times New Roman"/>
                <a:cs typeface="Times New Roman"/>
              </a:rPr>
              <a:t>:</a:t>
            </a:r>
            <a:endParaRPr lang="en-US" u="sng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6A34-6F47-9679-B1B3-EAD0D03E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D5995-CF65-98AA-3FB4-2AA0076FBA6E}"/>
              </a:ext>
            </a:extLst>
          </p:cNvPr>
          <p:cNvSpPr txBox="1"/>
          <p:nvPr/>
        </p:nvSpPr>
        <p:spPr>
          <a:xfrm>
            <a:off x="1682720" y="2972650"/>
            <a:ext cx="93739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ea typeface="+mn-lt"/>
                <a:cs typeface="+mn-lt"/>
              </a:rPr>
              <a:t>https://github.com/umamaheshjana/cybersecuritykeylogger.git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4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ea typeface="+mn-lt"/>
                <a:cs typeface="+mn-lt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474F-0BDE-D7AA-8A09-12E634D0C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"/>
          <a:stretch/>
        </p:blipFill>
        <p:spPr>
          <a:xfrm>
            <a:off x="2286000" y="1695450"/>
            <a:ext cx="7317955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697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JANA UMA MAHESH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22MH1A04I1 @acoe.edu.in</cp:lastModifiedBy>
  <cp:revision>323</cp:revision>
  <dcterms:created xsi:type="dcterms:W3CDTF">2024-06-03T05:48:59Z</dcterms:created>
  <dcterms:modified xsi:type="dcterms:W3CDTF">2024-06-13T07:37:03Z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