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02F5B-7EB2-49A1-B3E9-B2AA6EDC35A2}" v="64" dt="2024-06-10T02:17:25.813"/>
    <p1510:client id="{F6776BCA-2DCA-42AE-8A2D-E4D2135C64A0}" v="52" dt="2024-06-11T04:53:32.6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3" autoAdjust="0"/>
  </p:normalViewPr>
  <p:slideViewPr>
    <p:cSldViewPr>
      <p:cViewPr varScale="1">
        <p:scale>
          <a:sx n="74" d="100"/>
          <a:sy n="74" d="100"/>
        </p:scale>
        <p:origin x="101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3686" y="2181342"/>
            <a:ext cx="7596583" cy="58554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sz="2800" spc="15" dirty="0">
                <a:latin typeface="Times New Roman"/>
                <a:cs typeface="Times New Roman"/>
              </a:rPr>
              <a:t>JANA UMA MAHESH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17920" y="282162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0DDD-1536-43CF-E7BF-52CF397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 dirty="0">
                <a:latin typeface="Calibri"/>
                <a:cs typeface="Calibri"/>
              </a:rPr>
              <a:t> Techniques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A45A4-A7C1-02E7-A34C-27200EE1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743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FC13-DBEC-5047-699B-37423C8247C7}"/>
              </a:ext>
            </a:extLst>
          </p:cNvPr>
          <p:cNvSpPr txBox="1"/>
          <p:nvPr/>
        </p:nvSpPr>
        <p:spPr>
          <a:xfrm>
            <a:off x="457200" y="1260249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9D1-2A30-225C-2B33-EEA38EE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33401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Enhanced_Security_Posture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0" dirty="0">
                <a:latin typeface="Times New Roman"/>
                <a:cs typeface="Times New Roman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/>
                <a:cs typeface="Times New Roman"/>
              </a:rPr>
              <a:t>Case</a:t>
            </a:r>
            <a:r>
              <a:rPr lang="en-US" sz="2800" u="sng" dirty="0">
                <a:latin typeface="Times New Roman"/>
                <a:cs typeface="Times New Roman"/>
              </a:rPr>
              <a:t> </a:t>
            </a:r>
            <a:r>
              <a:rPr lang="en-US" sz="3200" u="sng" dirty="0">
                <a:latin typeface="Times New Roman"/>
                <a:cs typeface="Times New Roman"/>
              </a:rPr>
              <a:t>Studies</a:t>
            </a:r>
            <a:r>
              <a:rPr lang="en-US" sz="2800" u="sng" dirty="0">
                <a:latin typeface="Times New Roman"/>
                <a:cs typeface="Times New Roman"/>
              </a:rPr>
              <a:t>:</a:t>
            </a:r>
            <a:endParaRPr lang="en-US" u="sng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9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BCB5D-5605-B894-FA14-D30E1247E3F2}"/>
              </a:ext>
            </a:extLst>
          </p:cNvPr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49AE1-2C1F-110A-0933-FBDC97C9F207}"/>
              </a:ext>
            </a:extLst>
          </p:cNvPr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EFA04-0F0B-BBB7-C76E-819F16CCA5FA}"/>
              </a:ext>
            </a:extLst>
          </p:cNvPr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F55-701A-EDA5-D045-4C747C5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C006-E3C3-1BFB-B351-D6E1FF371177}"/>
              </a:ext>
            </a:extLst>
          </p:cNvPr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ea typeface="+mn-lt"/>
                <a:cs typeface="+mn-lt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0474F-0BDE-D7AA-8A09-12E634D0C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6"/>
          <a:stretch/>
        </p:blipFill>
        <p:spPr>
          <a:xfrm>
            <a:off x="2286000" y="1695450"/>
            <a:ext cx="7317955" cy="4324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697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JANA UMA MAHESH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Presentation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22MH1A04I1 @acoe.edu.in</cp:lastModifiedBy>
  <cp:revision>314</cp:revision>
  <dcterms:created xsi:type="dcterms:W3CDTF">2024-06-03T05:48:59Z</dcterms:created>
  <dcterms:modified xsi:type="dcterms:W3CDTF">2024-06-11T04:54:27Z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