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84" r:id="rId2"/>
    <p:sldId id="256" r:id="rId3"/>
    <p:sldId id="285" r:id="rId4"/>
    <p:sldId id="293" r:id="rId5"/>
    <p:sldId id="286" r:id="rId6"/>
    <p:sldId id="301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2" r:id="rId16"/>
    <p:sldId id="317" r:id="rId17"/>
    <p:sldId id="315" r:id="rId18"/>
    <p:sldId id="316" r:id="rId19"/>
    <p:sldId id="291" r:id="rId20"/>
    <p:sldId id="290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CF7B4-FECE-44E1-91B5-B8209EF888FA}" v="4" dt="2024-07-07T23:09:41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Mahesh" userId="fc7bd000714828ff" providerId="LiveId" clId="{AB858F26-ADAC-4AE6-8C3B-A017DEB23170}"/>
    <pc:docChg chg="modSld sldOrd">
      <pc:chgData name="Uma Mahesh" userId="fc7bd000714828ff" providerId="LiveId" clId="{AB858F26-ADAC-4AE6-8C3B-A017DEB23170}" dt="2024-06-14T05:58:16.026" v="133" actId="1076"/>
      <pc:docMkLst>
        <pc:docMk/>
      </pc:docMkLst>
      <pc:sldChg chg="modSp mod">
        <pc:chgData name="Uma Mahesh" userId="fc7bd000714828ff" providerId="LiveId" clId="{AB858F26-ADAC-4AE6-8C3B-A017DEB23170}" dt="2024-06-14T05:58:16.026" v="133" actId="1076"/>
        <pc:sldMkLst>
          <pc:docMk/>
          <pc:sldMk cId="1402989408" sldId="311"/>
        </pc:sldMkLst>
        <pc:spChg chg="mod">
          <ac:chgData name="Uma Mahesh" userId="fc7bd000714828ff" providerId="LiveId" clId="{AB858F26-ADAC-4AE6-8C3B-A017DEB23170}" dt="2024-06-14T05:58:02.545" v="129" actId="20577"/>
          <ac:spMkLst>
            <pc:docMk/>
            <pc:sldMk cId="1402989408" sldId="311"/>
            <ac:spMk id="10" creationId="{7804D3F9-9DD3-FB16-7006-DBDD6202CAED}"/>
          </ac:spMkLst>
        </pc:spChg>
        <pc:picChg chg="mod">
          <ac:chgData name="Uma Mahesh" userId="fc7bd000714828ff" providerId="LiveId" clId="{AB858F26-ADAC-4AE6-8C3B-A017DEB23170}" dt="2024-06-14T05:58:16.026" v="133" actId="1076"/>
          <ac:picMkLst>
            <pc:docMk/>
            <pc:sldMk cId="1402989408" sldId="311"/>
            <ac:picMk id="6" creationId="{4B0D80FE-C570-232B-0F0A-B1E36795B905}"/>
          </ac:picMkLst>
        </pc:picChg>
      </pc:sldChg>
      <pc:sldChg chg="modSp mod">
        <pc:chgData name="Uma Mahesh" userId="fc7bd000714828ff" providerId="LiveId" clId="{AB858F26-ADAC-4AE6-8C3B-A017DEB23170}" dt="2024-06-14T05:55:26.101" v="74" actId="20577"/>
        <pc:sldMkLst>
          <pc:docMk/>
          <pc:sldMk cId="483303184" sldId="312"/>
        </pc:sldMkLst>
        <pc:spChg chg="mod">
          <ac:chgData name="Uma Mahesh" userId="fc7bd000714828ff" providerId="LiveId" clId="{AB858F26-ADAC-4AE6-8C3B-A017DEB23170}" dt="2024-06-14T05:55:26.101" v="74" actId="20577"/>
          <ac:spMkLst>
            <pc:docMk/>
            <pc:sldMk cId="483303184" sldId="312"/>
            <ac:spMk id="7" creationId="{5B5AE5C0-D180-6400-9984-7F607AF3664C}"/>
          </ac:spMkLst>
        </pc:spChg>
      </pc:sldChg>
      <pc:sldChg chg="modSp mod">
        <pc:chgData name="Uma Mahesh" userId="fc7bd000714828ff" providerId="LiveId" clId="{AB858F26-ADAC-4AE6-8C3B-A017DEB23170}" dt="2024-06-14T05:57:01.243" v="91" actId="1076"/>
        <pc:sldMkLst>
          <pc:docMk/>
          <pc:sldMk cId="1210482803" sldId="315"/>
        </pc:sldMkLst>
        <pc:spChg chg="mod">
          <ac:chgData name="Uma Mahesh" userId="fc7bd000714828ff" providerId="LiveId" clId="{AB858F26-ADAC-4AE6-8C3B-A017DEB23170}" dt="2024-06-14T05:57:01.243" v="91" actId="1076"/>
          <ac:spMkLst>
            <pc:docMk/>
            <pc:sldMk cId="1210482803" sldId="315"/>
            <ac:spMk id="8" creationId="{35B7034E-636F-D51E-7B56-63871AE05169}"/>
          </ac:spMkLst>
        </pc:spChg>
      </pc:sldChg>
      <pc:sldChg chg="modSp mod ord">
        <pc:chgData name="Uma Mahesh" userId="fc7bd000714828ff" providerId="LiveId" clId="{AB858F26-ADAC-4AE6-8C3B-A017DEB23170}" dt="2024-06-14T05:57:22.161" v="95" actId="20577"/>
        <pc:sldMkLst>
          <pc:docMk/>
          <pc:sldMk cId="1722223805" sldId="316"/>
        </pc:sldMkLst>
        <pc:spChg chg="mod">
          <ac:chgData name="Uma Mahesh" userId="fc7bd000714828ff" providerId="LiveId" clId="{AB858F26-ADAC-4AE6-8C3B-A017DEB23170}" dt="2024-06-14T05:57:22.161" v="95" actId="20577"/>
          <ac:spMkLst>
            <pc:docMk/>
            <pc:sldMk cId="1722223805" sldId="316"/>
            <ac:spMk id="2" creationId="{7CAAE8C3-F888-9E6B-7050-0BC356D55B63}"/>
          </ac:spMkLst>
        </pc:spChg>
      </pc:sldChg>
      <pc:sldChg chg="modSp mod">
        <pc:chgData name="Uma Mahesh" userId="fc7bd000714828ff" providerId="LiveId" clId="{AB858F26-ADAC-4AE6-8C3B-A017DEB23170}" dt="2024-06-14T05:54:45.851" v="61" actId="20577"/>
        <pc:sldMkLst>
          <pc:docMk/>
          <pc:sldMk cId="1119032992" sldId="317"/>
        </pc:sldMkLst>
        <pc:spChg chg="mod">
          <ac:chgData name="Uma Mahesh" userId="fc7bd000714828ff" providerId="LiveId" clId="{AB858F26-ADAC-4AE6-8C3B-A017DEB23170}" dt="2024-06-14T05:54:45.851" v="61" actId="20577"/>
          <ac:spMkLst>
            <pc:docMk/>
            <pc:sldMk cId="1119032992" sldId="317"/>
            <ac:spMk id="2" creationId="{0838F4A0-CF44-A765-D975-3BD5AF761C02}"/>
          </ac:spMkLst>
        </pc:spChg>
      </pc:sldChg>
    </pc:docChg>
  </pc:docChgLst>
  <pc:docChgLst>
    <pc:chgData name="Uma Mahesh" userId="fc7bd000714828ff" providerId="LiveId" clId="{A9ECF7B4-FECE-44E1-91B5-B8209EF888FA}"/>
    <pc:docChg chg="modSld">
      <pc:chgData name="Uma Mahesh" userId="fc7bd000714828ff" providerId="LiveId" clId="{A9ECF7B4-FECE-44E1-91B5-B8209EF888FA}" dt="2024-07-07T23:09:41.676" v="3" actId="13782"/>
      <pc:docMkLst>
        <pc:docMk/>
      </pc:docMkLst>
      <pc:sldChg chg="addSp delSp modSp">
        <pc:chgData name="Uma Mahesh" userId="fc7bd000714828ff" providerId="LiveId" clId="{A9ECF7B4-FECE-44E1-91B5-B8209EF888FA}" dt="2024-07-07T23:09:41.676" v="3" actId="13782"/>
        <pc:sldMkLst>
          <pc:docMk/>
          <pc:sldMk cId="2885898093" sldId="306"/>
        </pc:sldMkLst>
        <pc:spChg chg="add mod">
          <ac:chgData name="Uma Mahesh" userId="fc7bd000714828ff" providerId="LiveId" clId="{A9ECF7B4-FECE-44E1-91B5-B8209EF888FA}" dt="2024-07-07T23:09:03.355" v="1" actId="11529"/>
          <ac:spMkLst>
            <pc:docMk/>
            <pc:sldMk cId="2885898093" sldId="306"/>
            <ac:spMk id="5" creationId="{A0AD193B-837B-9849-2A62-E822D9D61CD2}"/>
          </ac:spMkLst>
        </pc:spChg>
        <pc:graphicFrameChg chg="add del mod">
          <ac:chgData name="Uma Mahesh" userId="fc7bd000714828ff" providerId="LiveId" clId="{A9ECF7B4-FECE-44E1-91B5-B8209EF888FA}" dt="2024-07-07T23:09:41.676" v="3" actId="13782"/>
          <ac:graphicFrameMkLst>
            <pc:docMk/>
            <pc:sldMk cId="2885898093" sldId="306"/>
            <ac:graphicFrameMk id="4" creationId="{CA3967B7-55F5-65B0-C8E6-EAE6D283EBE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4AA33-43F1-4799-9287-490239A4FC5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C41C23-1350-46C9-A2DD-585183AFE95A}">
      <dgm:prSet/>
      <dgm:spPr/>
      <dgm:t>
        <a:bodyPr/>
        <a:lstStyle/>
        <a:p>
          <a:r>
            <a:rPr lang="en-IN" b="1" i="0" dirty="0"/>
            <a:t>INPUT Text</a:t>
          </a:r>
          <a:endParaRPr lang="en-IN" dirty="0"/>
        </a:p>
      </dgm:t>
    </dgm:pt>
    <dgm:pt modelId="{0A93527C-5772-4E54-9DA2-4E4C9C3CD681}" type="parTrans" cxnId="{46FAF38D-823A-46AA-A30C-45113F50CDE2}">
      <dgm:prSet/>
      <dgm:spPr/>
      <dgm:t>
        <a:bodyPr/>
        <a:lstStyle/>
        <a:p>
          <a:endParaRPr lang="en-IN"/>
        </a:p>
      </dgm:t>
    </dgm:pt>
    <dgm:pt modelId="{6B98C9EA-3235-4209-8A5E-E2E3D96D4647}" type="sibTrans" cxnId="{46FAF38D-823A-46AA-A30C-45113F50CDE2}">
      <dgm:prSet/>
      <dgm:spPr/>
      <dgm:t>
        <a:bodyPr/>
        <a:lstStyle/>
        <a:p>
          <a:endParaRPr lang="en-IN"/>
        </a:p>
      </dgm:t>
    </dgm:pt>
    <dgm:pt modelId="{8505DD4B-C81D-4523-8A40-22FAE0160824}">
      <dgm:prSet/>
      <dgm:spPr/>
      <dgm:t>
        <a:bodyPr/>
        <a:lstStyle/>
        <a:p>
          <a:r>
            <a:rPr lang="en-IN" b="1" i="0"/>
            <a:t>Translated Text</a:t>
          </a:r>
          <a:endParaRPr lang="en-IN"/>
        </a:p>
      </dgm:t>
    </dgm:pt>
    <dgm:pt modelId="{EB03DEF8-3711-48E6-BCC7-CEAD9E29D029}" type="parTrans" cxnId="{07A74693-B376-4846-B156-1EEB7AC73DEF}">
      <dgm:prSet/>
      <dgm:spPr/>
      <dgm:t>
        <a:bodyPr/>
        <a:lstStyle/>
        <a:p>
          <a:endParaRPr lang="en-IN"/>
        </a:p>
      </dgm:t>
    </dgm:pt>
    <dgm:pt modelId="{99154374-D74C-40BD-A5ED-EF5A5C32B88D}" type="sibTrans" cxnId="{07A74693-B376-4846-B156-1EEB7AC73DEF}">
      <dgm:prSet/>
      <dgm:spPr/>
      <dgm:t>
        <a:bodyPr/>
        <a:lstStyle/>
        <a:p>
          <a:endParaRPr lang="en-IN"/>
        </a:p>
      </dgm:t>
    </dgm:pt>
    <dgm:pt modelId="{9E25CB77-6B90-4FDC-AC7F-C986883B8C50}">
      <dgm:prSet/>
      <dgm:spPr/>
      <dgm:t>
        <a:bodyPr/>
        <a:lstStyle/>
        <a:p>
          <a:r>
            <a:rPr lang="en-IN" b="1" i="0" dirty="0"/>
            <a:t>Pre-Processing (cleaning text)</a:t>
          </a:r>
          <a:endParaRPr lang="en-IN" dirty="0"/>
        </a:p>
      </dgm:t>
    </dgm:pt>
    <dgm:pt modelId="{881DB49A-6D19-435A-91A5-FA5665C31E22}" type="parTrans" cxnId="{41FB7266-56F4-4A27-B0D4-9D2898BE912D}">
      <dgm:prSet/>
      <dgm:spPr/>
      <dgm:t>
        <a:bodyPr/>
        <a:lstStyle/>
        <a:p>
          <a:endParaRPr lang="en-IN"/>
        </a:p>
      </dgm:t>
    </dgm:pt>
    <dgm:pt modelId="{7F7076E8-B486-457E-A0CD-0657A7EA648A}" type="sibTrans" cxnId="{41FB7266-56F4-4A27-B0D4-9D2898BE912D}">
      <dgm:prSet/>
      <dgm:spPr/>
      <dgm:t>
        <a:bodyPr/>
        <a:lstStyle/>
        <a:p>
          <a:endParaRPr lang="en-IN"/>
        </a:p>
      </dgm:t>
    </dgm:pt>
    <dgm:pt modelId="{EC17FF38-2207-4C17-A13E-6F04444E5BAF}">
      <dgm:prSet/>
      <dgm:spPr/>
      <dgm:t>
        <a:bodyPr/>
        <a:lstStyle/>
        <a:p>
          <a:r>
            <a:rPr lang="en-IN" b="1" i="0"/>
            <a:t>RNN(LSTM)</a:t>
          </a:r>
          <a:endParaRPr lang="en-IN"/>
        </a:p>
      </dgm:t>
    </dgm:pt>
    <dgm:pt modelId="{09D2B75D-E739-4812-A756-4B8CA7A492DF}" type="parTrans" cxnId="{8C7DC41A-4055-4F08-BCC8-945C84E7B933}">
      <dgm:prSet/>
      <dgm:spPr/>
      <dgm:t>
        <a:bodyPr/>
        <a:lstStyle/>
        <a:p>
          <a:endParaRPr lang="en-IN"/>
        </a:p>
      </dgm:t>
    </dgm:pt>
    <dgm:pt modelId="{E48C8DED-D1D4-4BDA-8842-8014325D5A65}" type="sibTrans" cxnId="{8C7DC41A-4055-4F08-BCC8-945C84E7B933}">
      <dgm:prSet/>
      <dgm:spPr/>
      <dgm:t>
        <a:bodyPr/>
        <a:lstStyle/>
        <a:p>
          <a:endParaRPr lang="en-IN"/>
        </a:p>
      </dgm:t>
    </dgm:pt>
    <dgm:pt modelId="{4771F19C-E0C6-41D5-8955-310010BEB695}">
      <dgm:prSet/>
      <dgm:spPr/>
      <dgm:t>
        <a:bodyPr/>
        <a:lstStyle/>
        <a:p>
          <a:r>
            <a:rPr lang="en-IN" b="1" i="0"/>
            <a:t>Detection of emotion.</a:t>
          </a:r>
          <a:endParaRPr lang="en-IN"/>
        </a:p>
      </dgm:t>
    </dgm:pt>
    <dgm:pt modelId="{55CB3695-0226-40F9-8A09-7EACFD1844E6}" type="parTrans" cxnId="{E3273CB6-692D-4457-A4D3-52950973E8E5}">
      <dgm:prSet/>
      <dgm:spPr/>
      <dgm:t>
        <a:bodyPr/>
        <a:lstStyle/>
        <a:p>
          <a:endParaRPr lang="en-IN"/>
        </a:p>
      </dgm:t>
    </dgm:pt>
    <dgm:pt modelId="{6472FF4D-C2FF-4DDE-A720-A30130683F12}" type="sibTrans" cxnId="{E3273CB6-692D-4457-A4D3-52950973E8E5}">
      <dgm:prSet/>
      <dgm:spPr/>
      <dgm:t>
        <a:bodyPr/>
        <a:lstStyle/>
        <a:p>
          <a:endParaRPr lang="en-IN"/>
        </a:p>
      </dgm:t>
    </dgm:pt>
    <dgm:pt modelId="{019CEA51-E73A-4FC0-AB0A-4D1E0CD26C16}" type="pres">
      <dgm:prSet presAssocID="{C164AA33-43F1-4799-9287-490239A4FC5B}" presName="Name0" presStyleCnt="0">
        <dgm:presLayoutVars>
          <dgm:dir/>
          <dgm:resizeHandles val="exact"/>
        </dgm:presLayoutVars>
      </dgm:prSet>
      <dgm:spPr/>
    </dgm:pt>
    <dgm:pt modelId="{681D3FAB-F7C4-4FB8-B5B9-4889C7C2D3A7}" type="pres">
      <dgm:prSet presAssocID="{C164AA33-43F1-4799-9287-490239A4FC5B}" presName="fgShape" presStyleLbl="fgShp" presStyleIdx="0" presStyleCnt="1"/>
      <dgm:spPr/>
    </dgm:pt>
    <dgm:pt modelId="{E8837C0F-3F95-4ECE-9E83-2B1616115B4F}" type="pres">
      <dgm:prSet presAssocID="{C164AA33-43F1-4799-9287-490239A4FC5B}" presName="linComp" presStyleCnt="0"/>
      <dgm:spPr/>
    </dgm:pt>
    <dgm:pt modelId="{66517D22-5236-453D-BE7E-A93D442F0F23}" type="pres">
      <dgm:prSet presAssocID="{40C41C23-1350-46C9-A2DD-585183AFE95A}" presName="compNode" presStyleCnt="0"/>
      <dgm:spPr/>
    </dgm:pt>
    <dgm:pt modelId="{21F46948-E770-45F0-85B2-7669824CE427}" type="pres">
      <dgm:prSet presAssocID="{40C41C23-1350-46C9-A2DD-585183AFE95A}" presName="bkgdShape" presStyleLbl="node1" presStyleIdx="0" presStyleCnt="5"/>
      <dgm:spPr/>
    </dgm:pt>
    <dgm:pt modelId="{77B8DA53-029C-4655-8E95-D8CEC341E00F}" type="pres">
      <dgm:prSet presAssocID="{40C41C23-1350-46C9-A2DD-585183AFE95A}" presName="nodeTx" presStyleLbl="node1" presStyleIdx="0" presStyleCnt="5">
        <dgm:presLayoutVars>
          <dgm:bulletEnabled val="1"/>
        </dgm:presLayoutVars>
      </dgm:prSet>
      <dgm:spPr/>
    </dgm:pt>
    <dgm:pt modelId="{DAE4A451-8A8C-4308-9246-1C55A0B0FCBA}" type="pres">
      <dgm:prSet presAssocID="{40C41C23-1350-46C9-A2DD-585183AFE95A}" presName="invisiNode" presStyleLbl="node1" presStyleIdx="0" presStyleCnt="5"/>
      <dgm:spPr/>
    </dgm:pt>
    <dgm:pt modelId="{2EB43F82-C52A-4D86-8B34-CDFF3C17A396}" type="pres">
      <dgm:prSet presAssocID="{40C41C23-1350-46C9-A2DD-585183AFE95A}" presName="imagNode" presStyleLbl="fgImgPlace1" presStyleIdx="0" presStyleCnt="5"/>
      <dgm:spPr/>
    </dgm:pt>
    <dgm:pt modelId="{9628B0BA-C81F-4649-AB9F-4A405AF32A4F}" type="pres">
      <dgm:prSet presAssocID="{6B98C9EA-3235-4209-8A5E-E2E3D96D4647}" presName="sibTrans" presStyleLbl="sibTrans2D1" presStyleIdx="0" presStyleCnt="0"/>
      <dgm:spPr/>
    </dgm:pt>
    <dgm:pt modelId="{3ED61FF4-BAAF-4DF8-B33C-8CD73D60AEEC}" type="pres">
      <dgm:prSet presAssocID="{8505DD4B-C81D-4523-8A40-22FAE0160824}" presName="compNode" presStyleCnt="0"/>
      <dgm:spPr/>
    </dgm:pt>
    <dgm:pt modelId="{D9331BD9-AA75-4462-8EF1-317D70558773}" type="pres">
      <dgm:prSet presAssocID="{8505DD4B-C81D-4523-8A40-22FAE0160824}" presName="bkgdShape" presStyleLbl="node1" presStyleIdx="1" presStyleCnt="5"/>
      <dgm:spPr/>
    </dgm:pt>
    <dgm:pt modelId="{A53921D8-DEBC-4160-B798-1BB01BB67A5D}" type="pres">
      <dgm:prSet presAssocID="{8505DD4B-C81D-4523-8A40-22FAE0160824}" presName="nodeTx" presStyleLbl="node1" presStyleIdx="1" presStyleCnt="5">
        <dgm:presLayoutVars>
          <dgm:bulletEnabled val="1"/>
        </dgm:presLayoutVars>
      </dgm:prSet>
      <dgm:spPr/>
    </dgm:pt>
    <dgm:pt modelId="{16F86FB5-244F-45DD-81FF-C893CCEE8711}" type="pres">
      <dgm:prSet presAssocID="{8505DD4B-C81D-4523-8A40-22FAE0160824}" presName="invisiNode" presStyleLbl="node1" presStyleIdx="1" presStyleCnt="5"/>
      <dgm:spPr/>
    </dgm:pt>
    <dgm:pt modelId="{8DD7DBE3-395D-4934-B34F-B1412145D312}" type="pres">
      <dgm:prSet presAssocID="{8505DD4B-C81D-4523-8A40-22FAE0160824}" presName="imagNode" presStyleLbl="fgImgPlace1" presStyleIdx="1" presStyleCnt="5"/>
      <dgm:spPr/>
    </dgm:pt>
    <dgm:pt modelId="{5811CEB2-D029-4382-A806-1378532BDA19}" type="pres">
      <dgm:prSet presAssocID="{99154374-D74C-40BD-A5ED-EF5A5C32B88D}" presName="sibTrans" presStyleLbl="sibTrans2D1" presStyleIdx="0" presStyleCnt="0"/>
      <dgm:spPr/>
    </dgm:pt>
    <dgm:pt modelId="{199EB6F5-6888-4904-815B-413EC2DE4E89}" type="pres">
      <dgm:prSet presAssocID="{9E25CB77-6B90-4FDC-AC7F-C986883B8C50}" presName="compNode" presStyleCnt="0"/>
      <dgm:spPr/>
    </dgm:pt>
    <dgm:pt modelId="{219E2A6A-2E3B-469E-A318-2BD72C6BB3D9}" type="pres">
      <dgm:prSet presAssocID="{9E25CB77-6B90-4FDC-AC7F-C986883B8C50}" presName="bkgdShape" presStyleLbl="node1" presStyleIdx="2" presStyleCnt="5"/>
      <dgm:spPr/>
    </dgm:pt>
    <dgm:pt modelId="{ADF6A06F-7BFC-43EC-B713-9B774526FEB7}" type="pres">
      <dgm:prSet presAssocID="{9E25CB77-6B90-4FDC-AC7F-C986883B8C50}" presName="nodeTx" presStyleLbl="node1" presStyleIdx="2" presStyleCnt="5">
        <dgm:presLayoutVars>
          <dgm:bulletEnabled val="1"/>
        </dgm:presLayoutVars>
      </dgm:prSet>
      <dgm:spPr/>
    </dgm:pt>
    <dgm:pt modelId="{B277C4B7-4F8F-49F9-84E4-04836802F28A}" type="pres">
      <dgm:prSet presAssocID="{9E25CB77-6B90-4FDC-AC7F-C986883B8C50}" presName="invisiNode" presStyleLbl="node1" presStyleIdx="2" presStyleCnt="5"/>
      <dgm:spPr/>
    </dgm:pt>
    <dgm:pt modelId="{E5DFCEF7-F9D7-43A1-83D8-057A43D47F2C}" type="pres">
      <dgm:prSet presAssocID="{9E25CB77-6B90-4FDC-AC7F-C986883B8C50}" presName="imagNode" presStyleLbl="fgImgPlace1" presStyleIdx="2" presStyleCnt="5"/>
      <dgm:spPr/>
    </dgm:pt>
    <dgm:pt modelId="{5905436B-9B82-415C-ABAF-724CC76C47FD}" type="pres">
      <dgm:prSet presAssocID="{7F7076E8-B486-457E-A0CD-0657A7EA648A}" presName="sibTrans" presStyleLbl="sibTrans2D1" presStyleIdx="0" presStyleCnt="0"/>
      <dgm:spPr/>
    </dgm:pt>
    <dgm:pt modelId="{FB2CD451-92FE-467C-8A51-B925CC88D689}" type="pres">
      <dgm:prSet presAssocID="{EC17FF38-2207-4C17-A13E-6F04444E5BAF}" presName="compNode" presStyleCnt="0"/>
      <dgm:spPr/>
    </dgm:pt>
    <dgm:pt modelId="{A0689C77-256F-4A37-A6E9-EA1AAC27634E}" type="pres">
      <dgm:prSet presAssocID="{EC17FF38-2207-4C17-A13E-6F04444E5BAF}" presName="bkgdShape" presStyleLbl="node1" presStyleIdx="3" presStyleCnt="5"/>
      <dgm:spPr/>
    </dgm:pt>
    <dgm:pt modelId="{F5215918-012C-4FCC-AEA6-E204B7164EF2}" type="pres">
      <dgm:prSet presAssocID="{EC17FF38-2207-4C17-A13E-6F04444E5BAF}" presName="nodeTx" presStyleLbl="node1" presStyleIdx="3" presStyleCnt="5">
        <dgm:presLayoutVars>
          <dgm:bulletEnabled val="1"/>
        </dgm:presLayoutVars>
      </dgm:prSet>
      <dgm:spPr/>
    </dgm:pt>
    <dgm:pt modelId="{193A718E-D84B-4CB8-8CC8-EBBDD15CA133}" type="pres">
      <dgm:prSet presAssocID="{EC17FF38-2207-4C17-A13E-6F04444E5BAF}" presName="invisiNode" presStyleLbl="node1" presStyleIdx="3" presStyleCnt="5"/>
      <dgm:spPr/>
    </dgm:pt>
    <dgm:pt modelId="{82C7EE06-0B13-4FB0-8C9C-D8C4FF4C4825}" type="pres">
      <dgm:prSet presAssocID="{EC17FF38-2207-4C17-A13E-6F04444E5BAF}" presName="imagNode" presStyleLbl="fgImgPlace1" presStyleIdx="3" presStyleCnt="5"/>
      <dgm:spPr/>
    </dgm:pt>
    <dgm:pt modelId="{CEC6973C-9C6B-4B40-BA9D-525E1ACB89DD}" type="pres">
      <dgm:prSet presAssocID="{E48C8DED-D1D4-4BDA-8842-8014325D5A65}" presName="sibTrans" presStyleLbl="sibTrans2D1" presStyleIdx="0" presStyleCnt="0"/>
      <dgm:spPr/>
    </dgm:pt>
    <dgm:pt modelId="{BAD74B26-3D16-4221-884C-5E36DFEF6DF1}" type="pres">
      <dgm:prSet presAssocID="{4771F19C-E0C6-41D5-8955-310010BEB695}" presName="compNode" presStyleCnt="0"/>
      <dgm:spPr/>
    </dgm:pt>
    <dgm:pt modelId="{16E4F3C5-740C-4F13-8343-4F15306F9386}" type="pres">
      <dgm:prSet presAssocID="{4771F19C-E0C6-41D5-8955-310010BEB695}" presName="bkgdShape" presStyleLbl="node1" presStyleIdx="4" presStyleCnt="5"/>
      <dgm:spPr/>
    </dgm:pt>
    <dgm:pt modelId="{09CBFC71-0CD6-43AF-9B5E-63024A0B94BC}" type="pres">
      <dgm:prSet presAssocID="{4771F19C-E0C6-41D5-8955-310010BEB695}" presName="nodeTx" presStyleLbl="node1" presStyleIdx="4" presStyleCnt="5">
        <dgm:presLayoutVars>
          <dgm:bulletEnabled val="1"/>
        </dgm:presLayoutVars>
      </dgm:prSet>
      <dgm:spPr/>
    </dgm:pt>
    <dgm:pt modelId="{234C3C05-9287-44C5-A263-9DA641A49EAD}" type="pres">
      <dgm:prSet presAssocID="{4771F19C-E0C6-41D5-8955-310010BEB695}" presName="invisiNode" presStyleLbl="node1" presStyleIdx="4" presStyleCnt="5"/>
      <dgm:spPr/>
    </dgm:pt>
    <dgm:pt modelId="{334CCAD0-32F9-4E3F-83F5-BD5E47DE6642}" type="pres">
      <dgm:prSet presAssocID="{4771F19C-E0C6-41D5-8955-310010BEB695}" presName="imagNode" presStyleLbl="fgImgPlace1" presStyleIdx="4" presStyleCnt="5"/>
      <dgm:spPr/>
    </dgm:pt>
  </dgm:ptLst>
  <dgm:cxnLst>
    <dgm:cxn modelId="{610CA30A-5B74-4E86-90DB-6C6F255223AC}" type="presOf" srcId="{4771F19C-E0C6-41D5-8955-310010BEB695}" destId="{16E4F3C5-740C-4F13-8343-4F15306F9386}" srcOrd="0" destOrd="0" presId="urn:microsoft.com/office/officeart/2005/8/layout/hList7"/>
    <dgm:cxn modelId="{58C97D16-9C42-4AC3-B396-968BAAFA2F0B}" type="presOf" srcId="{8505DD4B-C81D-4523-8A40-22FAE0160824}" destId="{A53921D8-DEBC-4160-B798-1BB01BB67A5D}" srcOrd="1" destOrd="0" presId="urn:microsoft.com/office/officeart/2005/8/layout/hList7"/>
    <dgm:cxn modelId="{8C7DC41A-4055-4F08-BCC8-945C84E7B933}" srcId="{C164AA33-43F1-4799-9287-490239A4FC5B}" destId="{EC17FF38-2207-4C17-A13E-6F04444E5BAF}" srcOrd="3" destOrd="0" parTransId="{09D2B75D-E739-4812-A756-4B8CA7A492DF}" sibTransId="{E48C8DED-D1D4-4BDA-8842-8014325D5A65}"/>
    <dgm:cxn modelId="{66235023-CBAA-4CA6-891F-2ED624CE3149}" type="presOf" srcId="{EC17FF38-2207-4C17-A13E-6F04444E5BAF}" destId="{F5215918-012C-4FCC-AEA6-E204B7164EF2}" srcOrd="1" destOrd="0" presId="urn:microsoft.com/office/officeart/2005/8/layout/hList7"/>
    <dgm:cxn modelId="{D0D0BA2D-51E3-4C9E-AB01-BF26FD03D8DD}" type="presOf" srcId="{E48C8DED-D1D4-4BDA-8842-8014325D5A65}" destId="{CEC6973C-9C6B-4B40-BA9D-525E1ACB89DD}" srcOrd="0" destOrd="0" presId="urn:microsoft.com/office/officeart/2005/8/layout/hList7"/>
    <dgm:cxn modelId="{ED590741-5192-47D8-B481-0F27D10B43CB}" type="presOf" srcId="{9E25CB77-6B90-4FDC-AC7F-C986883B8C50}" destId="{219E2A6A-2E3B-469E-A318-2BD72C6BB3D9}" srcOrd="0" destOrd="0" presId="urn:microsoft.com/office/officeart/2005/8/layout/hList7"/>
    <dgm:cxn modelId="{2B102C62-4F08-41B2-84D3-C27C75EE8771}" type="presOf" srcId="{C164AA33-43F1-4799-9287-490239A4FC5B}" destId="{019CEA51-E73A-4FC0-AB0A-4D1E0CD26C16}" srcOrd="0" destOrd="0" presId="urn:microsoft.com/office/officeart/2005/8/layout/hList7"/>
    <dgm:cxn modelId="{41FB7266-56F4-4A27-B0D4-9D2898BE912D}" srcId="{C164AA33-43F1-4799-9287-490239A4FC5B}" destId="{9E25CB77-6B90-4FDC-AC7F-C986883B8C50}" srcOrd="2" destOrd="0" parTransId="{881DB49A-6D19-435A-91A5-FA5665C31E22}" sibTransId="{7F7076E8-B486-457E-A0CD-0657A7EA648A}"/>
    <dgm:cxn modelId="{01D5B77B-C384-44F4-B418-2B7B81C52C13}" type="presOf" srcId="{6B98C9EA-3235-4209-8A5E-E2E3D96D4647}" destId="{9628B0BA-C81F-4649-AB9F-4A405AF32A4F}" srcOrd="0" destOrd="0" presId="urn:microsoft.com/office/officeart/2005/8/layout/hList7"/>
    <dgm:cxn modelId="{46FAF38D-823A-46AA-A30C-45113F50CDE2}" srcId="{C164AA33-43F1-4799-9287-490239A4FC5B}" destId="{40C41C23-1350-46C9-A2DD-585183AFE95A}" srcOrd="0" destOrd="0" parTransId="{0A93527C-5772-4E54-9DA2-4E4C9C3CD681}" sibTransId="{6B98C9EA-3235-4209-8A5E-E2E3D96D4647}"/>
    <dgm:cxn modelId="{07A74693-B376-4846-B156-1EEB7AC73DEF}" srcId="{C164AA33-43F1-4799-9287-490239A4FC5B}" destId="{8505DD4B-C81D-4523-8A40-22FAE0160824}" srcOrd="1" destOrd="0" parTransId="{EB03DEF8-3711-48E6-BCC7-CEAD9E29D029}" sibTransId="{99154374-D74C-40BD-A5ED-EF5A5C32B88D}"/>
    <dgm:cxn modelId="{DB1EC2AE-5779-42F1-B1CF-7C3F663A6D14}" type="presOf" srcId="{4771F19C-E0C6-41D5-8955-310010BEB695}" destId="{09CBFC71-0CD6-43AF-9B5E-63024A0B94BC}" srcOrd="1" destOrd="0" presId="urn:microsoft.com/office/officeart/2005/8/layout/hList7"/>
    <dgm:cxn modelId="{E3273CB6-692D-4457-A4D3-52950973E8E5}" srcId="{C164AA33-43F1-4799-9287-490239A4FC5B}" destId="{4771F19C-E0C6-41D5-8955-310010BEB695}" srcOrd="4" destOrd="0" parTransId="{55CB3695-0226-40F9-8A09-7EACFD1844E6}" sibTransId="{6472FF4D-C2FF-4DDE-A720-A30130683F12}"/>
    <dgm:cxn modelId="{7BF130BA-AC77-48EF-8527-9CBBCD35101B}" type="presOf" srcId="{8505DD4B-C81D-4523-8A40-22FAE0160824}" destId="{D9331BD9-AA75-4462-8EF1-317D70558773}" srcOrd="0" destOrd="0" presId="urn:microsoft.com/office/officeart/2005/8/layout/hList7"/>
    <dgm:cxn modelId="{414BACBC-82DB-455D-B535-4469825447D9}" type="presOf" srcId="{99154374-D74C-40BD-A5ED-EF5A5C32B88D}" destId="{5811CEB2-D029-4382-A806-1378532BDA19}" srcOrd="0" destOrd="0" presId="urn:microsoft.com/office/officeart/2005/8/layout/hList7"/>
    <dgm:cxn modelId="{618864D1-9069-4E9E-839B-D1C9E5147ADA}" type="presOf" srcId="{EC17FF38-2207-4C17-A13E-6F04444E5BAF}" destId="{A0689C77-256F-4A37-A6E9-EA1AAC27634E}" srcOrd="0" destOrd="0" presId="urn:microsoft.com/office/officeart/2005/8/layout/hList7"/>
    <dgm:cxn modelId="{9FC7F3D1-1D80-4EB0-A860-35BA74E0E065}" type="presOf" srcId="{40C41C23-1350-46C9-A2DD-585183AFE95A}" destId="{21F46948-E770-45F0-85B2-7669824CE427}" srcOrd="0" destOrd="0" presId="urn:microsoft.com/office/officeart/2005/8/layout/hList7"/>
    <dgm:cxn modelId="{A762CBEC-9153-4FC4-A728-339B0ED4B1E6}" type="presOf" srcId="{7F7076E8-B486-457E-A0CD-0657A7EA648A}" destId="{5905436B-9B82-415C-ABAF-724CC76C47FD}" srcOrd="0" destOrd="0" presId="urn:microsoft.com/office/officeart/2005/8/layout/hList7"/>
    <dgm:cxn modelId="{FD381CEF-6E06-4540-92A2-20CCE71A84B2}" type="presOf" srcId="{40C41C23-1350-46C9-A2DD-585183AFE95A}" destId="{77B8DA53-029C-4655-8E95-D8CEC341E00F}" srcOrd="1" destOrd="0" presId="urn:microsoft.com/office/officeart/2005/8/layout/hList7"/>
    <dgm:cxn modelId="{61415FF0-02D0-4C45-8CAC-B4924EE78746}" type="presOf" srcId="{9E25CB77-6B90-4FDC-AC7F-C986883B8C50}" destId="{ADF6A06F-7BFC-43EC-B713-9B774526FEB7}" srcOrd="1" destOrd="0" presId="urn:microsoft.com/office/officeart/2005/8/layout/hList7"/>
    <dgm:cxn modelId="{49FF501A-B07B-403F-B5D6-ADD90D1CBD9B}" type="presParOf" srcId="{019CEA51-E73A-4FC0-AB0A-4D1E0CD26C16}" destId="{681D3FAB-F7C4-4FB8-B5B9-4889C7C2D3A7}" srcOrd="0" destOrd="0" presId="urn:microsoft.com/office/officeart/2005/8/layout/hList7"/>
    <dgm:cxn modelId="{EB99A18A-4976-4D0D-BC2A-23BB1794F897}" type="presParOf" srcId="{019CEA51-E73A-4FC0-AB0A-4D1E0CD26C16}" destId="{E8837C0F-3F95-4ECE-9E83-2B1616115B4F}" srcOrd="1" destOrd="0" presId="urn:microsoft.com/office/officeart/2005/8/layout/hList7"/>
    <dgm:cxn modelId="{7C1FECE1-9465-4478-9D6B-81BB8929DE4A}" type="presParOf" srcId="{E8837C0F-3F95-4ECE-9E83-2B1616115B4F}" destId="{66517D22-5236-453D-BE7E-A93D442F0F23}" srcOrd="0" destOrd="0" presId="urn:microsoft.com/office/officeart/2005/8/layout/hList7"/>
    <dgm:cxn modelId="{9904AEEF-98D6-4BDF-84A6-370C4D754383}" type="presParOf" srcId="{66517D22-5236-453D-BE7E-A93D442F0F23}" destId="{21F46948-E770-45F0-85B2-7669824CE427}" srcOrd="0" destOrd="0" presId="urn:microsoft.com/office/officeart/2005/8/layout/hList7"/>
    <dgm:cxn modelId="{B66EC190-20B7-4016-86CC-A1B731C8F520}" type="presParOf" srcId="{66517D22-5236-453D-BE7E-A93D442F0F23}" destId="{77B8DA53-029C-4655-8E95-D8CEC341E00F}" srcOrd="1" destOrd="0" presId="urn:microsoft.com/office/officeart/2005/8/layout/hList7"/>
    <dgm:cxn modelId="{8BAB502F-6E27-49FB-8F3E-412ACBE9D41A}" type="presParOf" srcId="{66517D22-5236-453D-BE7E-A93D442F0F23}" destId="{DAE4A451-8A8C-4308-9246-1C55A0B0FCBA}" srcOrd="2" destOrd="0" presId="urn:microsoft.com/office/officeart/2005/8/layout/hList7"/>
    <dgm:cxn modelId="{272E6F31-BC8D-4C84-89FC-3DF81E379D69}" type="presParOf" srcId="{66517D22-5236-453D-BE7E-A93D442F0F23}" destId="{2EB43F82-C52A-4D86-8B34-CDFF3C17A396}" srcOrd="3" destOrd="0" presId="urn:microsoft.com/office/officeart/2005/8/layout/hList7"/>
    <dgm:cxn modelId="{220D46AD-696C-49B9-A858-6B51F347246F}" type="presParOf" srcId="{E8837C0F-3F95-4ECE-9E83-2B1616115B4F}" destId="{9628B0BA-C81F-4649-AB9F-4A405AF32A4F}" srcOrd="1" destOrd="0" presId="urn:microsoft.com/office/officeart/2005/8/layout/hList7"/>
    <dgm:cxn modelId="{405B65F5-CE62-4D12-ADB9-57BD828F92C8}" type="presParOf" srcId="{E8837C0F-3F95-4ECE-9E83-2B1616115B4F}" destId="{3ED61FF4-BAAF-4DF8-B33C-8CD73D60AEEC}" srcOrd="2" destOrd="0" presId="urn:microsoft.com/office/officeart/2005/8/layout/hList7"/>
    <dgm:cxn modelId="{3EB8077B-BFA0-43A4-9C2A-70B2B4B9DE1B}" type="presParOf" srcId="{3ED61FF4-BAAF-4DF8-B33C-8CD73D60AEEC}" destId="{D9331BD9-AA75-4462-8EF1-317D70558773}" srcOrd="0" destOrd="0" presId="urn:microsoft.com/office/officeart/2005/8/layout/hList7"/>
    <dgm:cxn modelId="{5A8E1771-A0DA-4375-A590-A04369320010}" type="presParOf" srcId="{3ED61FF4-BAAF-4DF8-B33C-8CD73D60AEEC}" destId="{A53921D8-DEBC-4160-B798-1BB01BB67A5D}" srcOrd="1" destOrd="0" presId="urn:microsoft.com/office/officeart/2005/8/layout/hList7"/>
    <dgm:cxn modelId="{E1D259D7-A6BC-43CE-A0CD-D99A6BBAA9CE}" type="presParOf" srcId="{3ED61FF4-BAAF-4DF8-B33C-8CD73D60AEEC}" destId="{16F86FB5-244F-45DD-81FF-C893CCEE8711}" srcOrd="2" destOrd="0" presId="urn:microsoft.com/office/officeart/2005/8/layout/hList7"/>
    <dgm:cxn modelId="{E4F11433-855D-4ECC-9B8F-B72B0185CDFA}" type="presParOf" srcId="{3ED61FF4-BAAF-4DF8-B33C-8CD73D60AEEC}" destId="{8DD7DBE3-395D-4934-B34F-B1412145D312}" srcOrd="3" destOrd="0" presId="urn:microsoft.com/office/officeart/2005/8/layout/hList7"/>
    <dgm:cxn modelId="{118E0B23-4198-433F-A5C9-884759CB5D7B}" type="presParOf" srcId="{E8837C0F-3F95-4ECE-9E83-2B1616115B4F}" destId="{5811CEB2-D029-4382-A806-1378532BDA19}" srcOrd="3" destOrd="0" presId="urn:microsoft.com/office/officeart/2005/8/layout/hList7"/>
    <dgm:cxn modelId="{777207B9-CE8F-4485-AB29-1CBCFF9BA845}" type="presParOf" srcId="{E8837C0F-3F95-4ECE-9E83-2B1616115B4F}" destId="{199EB6F5-6888-4904-815B-413EC2DE4E89}" srcOrd="4" destOrd="0" presId="urn:microsoft.com/office/officeart/2005/8/layout/hList7"/>
    <dgm:cxn modelId="{9597168B-DA2D-4808-A411-F6A6C664CDEC}" type="presParOf" srcId="{199EB6F5-6888-4904-815B-413EC2DE4E89}" destId="{219E2A6A-2E3B-469E-A318-2BD72C6BB3D9}" srcOrd="0" destOrd="0" presId="urn:microsoft.com/office/officeart/2005/8/layout/hList7"/>
    <dgm:cxn modelId="{B0A1D703-9F85-4720-9B36-BDA16A2567C9}" type="presParOf" srcId="{199EB6F5-6888-4904-815B-413EC2DE4E89}" destId="{ADF6A06F-7BFC-43EC-B713-9B774526FEB7}" srcOrd="1" destOrd="0" presId="urn:microsoft.com/office/officeart/2005/8/layout/hList7"/>
    <dgm:cxn modelId="{1538128B-C441-4A5A-9CF8-7B33647364A2}" type="presParOf" srcId="{199EB6F5-6888-4904-815B-413EC2DE4E89}" destId="{B277C4B7-4F8F-49F9-84E4-04836802F28A}" srcOrd="2" destOrd="0" presId="urn:microsoft.com/office/officeart/2005/8/layout/hList7"/>
    <dgm:cxn modelId="{CFE2DD28-5BBA-4270-B741-04A791308AD8}" type="presParOf" srcId="{199EB6F5-6888-4904-815B-413EC2DE4E89}" destId="{E5DFCEF7-F9D7-43A1-83D8-057A43D47F2C}" srcOrd="3" destOrd="0" presId="urn:microsoft.com/office/officeart/2005/8/layout/hList7"/>
    <dgm:cxn modelId="{08999652-FCBA-481C-AB99-7CBCF0A4B4EE}" type="presParOf" srcId="{E8837C0F-3F95-4ECE-9E83-2B1616115B4F}" destId="{5905436B-9B82-415C-ABAF-724CC76C47FD}" srcOrd="5" destOrd="0" presId="urn:microsoft.com/office/officeart/2005/8/layout/hList7"/>
    <dgm:cxn modelId="{167A1AB4-68EC-4F78-ABBA-4FC8C6B47C94}" type="presParOf" srcId="{E8837C0F-3F95-4ECE-9E83-2B1616115B4F}" destId="{FB2CD451-92FE-467C-8A51-B925CC88D689}" srcOrd="6" destOrd="0" presId="urn:microsoft.com/office/officeart/2005/8/layout/hList7"/>
    <dgm:cxn modelId="{66566CE4-40A8-4FA6-9C5B-E6D325CEC120}" type="presParOf" srcId="{FB2CD451-92FE-467C-8A51-B925CC88D689}" destId="{A0689C77-256F-4A37-A6E9-EA1AAC27634E}" srcOrd="0" destOrd="0" presId="urn:microsoft.com/office/officeart/2005/8/layout/hList7"/>
    <dgm:cxn modelId="{8CDC1A8D-5B5C-4CBF-AC9C-C22F9098A713}" type="presParOf" srcId="{FB2CD451-92FE-467C-8A51-B925CC88D689}" destId="{F5215918-012C-4FCC-AEA6-E204B7164EF2}" srcOrd="1" destOrd="0" presId="urn:microsoft.com/office/officeart/2005/8/layout/hList7"/>
    <dgm:cxn modelId="{46FD0CD6-DC4F-4DCD-A992-187F42CBBAA3}" type="presParOf" srcId="{FB2CD451-92FE-467C-8A51-B925CC88D689}" destId="{193A718E-D84B-4CB8-8CC8-EBBDD15CA133}" srcOrd="2" destOrd="0" presId="urn:microsoft.com/office/officeart/2005/8/layout/hList7"/>
    <dgm:cxn modelId="{E23920DA-0B1F-4326-9E10-F4FACFB2FB3B}" type="presParOf" srcId="{FB2CD451-92FE-467C-8A51-B925CC88D689}" destId="{82C7EE06-0B13-4FB0-8C9C-D8C4FF4C4825}" srcOrd="3" destOrd="0" presId="urn:microsoft.com/office/officeart/2005/8/layout/hList7"/>
    <dgm:cxn modelId="{A47C9716-2DE4-4469-9359-4AE600BA5119}" type="presParOf" srcId="{E8837C0F-3F95-4ECE-9E83-2B1616115B4F}" destId="{CEC6973C-9C6B-4B40-BA9D-525E1ACB89DD}" srcOrd="7" destOrd="0" presId="urn:microsoft.com/office/officeart/2005/8/layout/hList7"/>
    <dgm:cxn modelId="{812AE803-0305-4813-BFBF-1A202EFEF1CE}" type="presParOf" srcId="{E8837C0F-3F95-4ECE-9E83-2B1616115B4F}" destId="{BAD74B26-3D16-4221-884C-5E36DFEF6DF1}" srcOrd="8" destOrd="0" presId="urn:microsoft.com/office/officeart/2005/8/layout/hList7"/>
    <dgm:cxn modelId="{5FB72007-314D-4D14-98B2-D406897A99C8}" type="presParOf" srcId="{BAD74B26-3D16-4221-884C-5E36DFEF6DF1}" destId="{16E4F3C5-740C-4F13-8343-4F15306F9386}" srcOrd="0" destOrd="0" presId="urn:microsoft.com/office/officeart/2005/8/layout/hList7"/>
    <dgm:cxn modelId="{63A2006A-A3A9-4CC2-AF6B-6F6B49C5B813}" type="presParOf" srcId="{BAD74B26-3D16-4221-884C-5E36DFEF6DF1}" destId="{09CBFC71-0CD6-43AF-9B5E-63024A0B94BC}" srcOrd="1" destOrd="0" presId="urn:microsoft.com/office/officeart/2005/8/layout/hList7"/>
    <dgm:cxn modelId="{EB173F8E-AD8C-4D28-AF9F-EC093D13185F}" type="presParOf" srcId="{BAD74B26-3D16-4221-884C-5E36DFEF6DF1}" destId="{234C3C05-9287-44C5-A263-9DA641A49EAD}" srcOrd="2" destOrd="0" presId="urn:microsoft.com/office/officeart/2005/8/layout/hList7"/>
    <dgm:cxn modelId="{8246ACEF-5902-4871-8333-0275BFED425D}" type="presParOf" srcId="{BAD74B26-3D16-4221-884C-5E36DFEF6DF1}" destId="{334CCAD0-32F9-4E3F-83F5-BD5E47DE664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89D23-E0C3-4FC3-9468-0A342611071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F85F8A-9109-4479-877F-F0308FE13C8D}">
      <dgm:prSet/>
      <dgm:spPr/>
      <dgm:t>
        <a:bodyPr/>
        <a:lstStyle/>
        <a:p>
          <a:r>
            <a:rPr lang="en-IN" b="1" i="0" dirty="0"/>
            <a:t>Embedding Layer.</a:t>
          </a:r>
          <a:endParaRPr lang="en-IN" dirty="0"/>
        </a:p>
      </dgm:t>
    </dgm:pt>
    <dgm:pt modelId="{0620BEE2-748F-4721-9759-77D6199B7D59}" type="parTrans" cxnId="{E63F4A3F-504C-492E-9C53-EE7FB2CAD18F}">
      <dgm:prSet/>
      <dgm:spPr/>
      <dgm:t>
        <a:bodyPr/>
        <a:lstStyle/>
        <a:p>
          <a:endParaRPr lang="en-IN"/>
        </a:p>
      </dgm:t>
    </dgm:pt>
    <dgm:pt modelId="{9767F0BB-6066-4CFD-94D7-9749B5D6AE66}" type="sibTrans" cxnId="{E63F4A3F-504C-492E-9C53-EE7FB2CAD18F}">
      <dgm:prSet/>
      <dgm:spPr/>
      <dgm:t>
        <a:bodyPr/>
        <a:lstStyle/>
        <a:p>
          <a:endParaRPr lang="en-IN"/>
        </a:p>
      </dgm:t>
    </dgm:pt>
    <dgm:pt modelId="{0C914A5B-8DAC-4EA3-AED5-1FAC3A0B6367}">
      <dgm:prSet/>
      <dgm:spPr/>
      <dgm:t>
        <a:bodyPr/>
        <a:lstStyle/>
        <a:p>
          <a:r>
            <a:rPr lang="en-IN" b="1" i="0" dirty="0"/>
            <a:t>SpatialDropout1D Layer.</a:t>
          </a:r>
          <a:endParaRPr lang="en-IN" dirty="0"/>
        </a:p>
      </dgm:t>
    </dgm:pt>
    <dgm:pt modelId="{D0FE6BC2-D515-4E7A-BEBB-59EA05F759E4}" type="parTrans" cxnId="{FBCFA54D-8183-48F3-B7E2-676898DD2489}">
      <dgm:prSet/>
      <dgm:spPr/>
      <dgm:t>
        <a:bodyPr/>
        <a:lstStyle/>
        <a:p>
          <a:endParaRPr lang="en-IN"/>
        </a:p>
      </dgm:t>
    </dgm:pt>
    <dgm:pt modelId="{57002304-785E-49FD-8F5A-7DCC5C5474FA}" type="sibTrans" cxnId="{FBCFA54D-8183-48F3-B7E2-676898DD2489}">
      <dgm:prSet/>
      <dgm:spPr/>
      <dgm:t>
        <a:bodyPr/>
        <a:lstStyle/>
        <a:p>
          <a:endParaRPr lang="en-IN"/>
        </a:p>
      </dgm:t>
    </dgm:pt>
    <dgm:pt modelId="{72E21A51-E81A-4493-87D5-91BE06A06071}">
      <dgm:prSet/>
      <dgm:spPr/>
      <dgm:t>
        <a:bodyPr/>
        <a:lstStyle/>
        <a:p>
          <a:r>
            <a:rPr lang="en-IN" b="1" i="0" dirty="0"/>
            <a:t>LSTM (Long Short-Term Memory).</a:t>
          </a:r>
          <a:endParaRPr lang="en-IN" dirty="0"/>
        </a:p>
      </dgm:t>
    </dgm:pt>
    <dgm:pt modelId="{6EE589EC-8515-4BF9-AEBF-2B6090F9F7C3}" type="parTrans" cxnId="{1DB584CB-A3EA-4AA4-BB37-4C098B72ED67}">
      <dgm:prSet/>
      <dgm:spPr/>
      <dgm:t>
        <a:bodyPr/>
        <a:lstStyle/>
        <a:p>
          <a:endParaRPr lang="en-IN"/>
        </a:p>
      </dgm:t>
    </dgm:pt>
    <dgm:pt modelId="{76028C66-8A48-44AD-A1F5-7BFBEE7B4758}" type="sibTrans" cxnId="{1DB584CB-A3EA-4AA4-BB37-4C098B72ED67}">
      <dgm:prSet/>
      <dgm:spPr/>
      <dgm:t>
        <a:bodyPr/>
        <a:lstStyle/>
        <a:p>
          <a:endParaRPr lang="en-IN"/>
        </a:p>
      </dgm:t>
    </dgm:pt>
    <dgm:pt modelId="{94EF329F-1185-4040-AE57-6F1BA8977EC2}">
      <dgm:prSet/>
      <dgm:spPr/>
      <dgm:t>
        <a:bodyPr/>
        <a:lstStyle/>
        <a:p>
          <a:r>
            <a:rPr lang="en-IN" b="1" i="0" dirty="0"/>
            <a:t>Dense Layer.</a:t>
          </a:r>
          <a:endParaRPr lang="en-IN" dirty="0"/>
        </a:p>
      </dgm:t>
    </dgm:pt>
    <dgm:pt modelId="{214095CF-8C30-4003-8814-9E66DB887CAD}" type="parTrans" cxnId="{02F4BF8B-9D4F-45D8-BD75-646EC907BEDD}">
      <dgm:prSet/>
      <dgm:spPr/>
      <dgm:t>
        <a:bodyPr/>
        <a:lstStyle/>
        <a:p>
          <a:endParaRPr lang="en-IN"/>
        </a:p>
      </dgm:t>
    </dgm:pt>
    <dgm:pt modelId="{288B00F9-E11E-4B32-A70A-38EF8FD0740C}" type="sibTrans" cxnId="{02F4BF8B-9D4F-45D8-BD75-646EC907BEDD}">
      <dgm:prSet/>
      <dgm:spPr/>
      <dgm:t>
        <a:bodyPr/>
        <a:lstStyle/>
        <a:p>
          <a:endParaRPr lang="en-IN"/>
        </a:p>
      </dgm:t>
    </dgm:pt>
    <dgm:pt modelId="{280AB62C-B78E-4E90-BD20-DAEDBB63D4BC}" type="pres">
      <dgm:prSet presAssocID="{03289D23-E0C3-4FC3-9468-0A342611071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273F914-2349-492E-93A8-2BF36CDADA1E}" type="pres">
      <dgm:prSet presAssocID="{67F85F8A-9109-4479-877F-F0308FE13C8D}" presName="circle1" presStyleLbl="node1" presStyleIdx="0" presStyleCnt="4"/>
      <dgm:spPr/>
    </dgm:pt>
    <dgm:pt modelId="{F400A26A-04B8-4ABD-B117-63966063DF0D}" type="pres">
      <dgm:prSet presAssocID="{67F85F8A-9109-4479-877F-F0308FE13C8D}" presName="space" presStyleCnt="0"/>
      <dgm:spPr/>
    </dgm:pt>
    <dgm:pt modelId="{B623235F-9EA7-4824-A03E-ED4C9DF35F4B}" type="pres">
      <dgm:prSet presAssocID="{67F85F8A-9109-4479-877F-F0308FE13C8D}" presName="rect1" presStyleLbl="alignAcc1" presStyleIdx="0" presStyleCnt="4"/>
      <dgm:spPr/>
    </dgm:pt>
    <dgm:pt modelId="{4B09F90F-0E32-46C6-A9C4-2E04F64E9D0B}" type="pres">
      <dgm:prSet presAssocID="{0C914A5B-8DAC-4EA3-AED5-1FAC3A0B6367}" presName="vertSpace2" presStyleLbl="node1" presStyleIdx="0" presStyleCnt="4"/>
      <dgm:spPr/>
    </dgm:pt>
    <dgm:pt modelId="{9B9D0EFE-45F8-48B8-851D-49E79D49EDFD}" type="pres">
      <dgm:prSet presAssocID="{0C914A5B-8DAC-4EA3-AED5-1FAC3A0B6367}" presName="circle2" presStyleLbl="node1" presStyleIdx="1" presStyleCnt="4"/>
      <dgm:spPr/>
    </dgm:pt>
    <dgm:pt modelId="{C03500D1-27BA-4C8D-A767-8C30AEE030D2}" type="pres">
      <dgm:prSet presAssocID="{0C914A5B-8DAC-4EA3-AED5-1FAC3A0B6367}" presName="rect2" presStyleLbl="alignAcc1" presStyleIdx="1" presStyleCnt="4"/>
      <dgm:spPr/>
    </dgm:pt>
    <dgm:pt modelId="{8E969907-1924-4A1A-9800-C682D4411047}" type="pres">
      <dgm:prSet presAssocID="{72E21A51-E81A-4493-87D5-91BE06A06071}" presName="vertSpace3" presStyleLbl="node1" presStyleIdx="1" presStyleCnt="4"/>
      <dgm:spPr/>
    </dgm:pt>
    <dgm:pt modelId="{39BDD952-5108-4A65-BE4C-08104115F6A5}" type="pres">
      <dgm:prSet presAssocID="{72E21A51-E81A-4493-87D5-91BE06A06071}" presName="circle3" presStyleLbl="node1" presStyleIdx="2" presStyleCnt="4"/>
      <dgm:spPr/>
    </dgm:pt>
    <dgm:pt modelId="{64A4A0E2-4F16-4DB7-8A9E-9923B3FF914B}" type="pres">
      <dgm:prSet presAssocID="{72E21A51-E81A-4493-87D5-91BE06A06071}" presName="rect3" presStyleLbl="alignAcc1" presStyleIdx="2" presStyleCnt="4"/>
      <dgm:spPr/>
    </dgm:pt>
    <dgm:pt modelId="{1EE94E45-7742-4E04-8EC3-A70C85A64C77}" type="pres">
      <dgm:prSet presAssocID="{94EF329F-1185-4040-AE57-6F1BA8977EC2}" presName="vertSpace4" presStyleLbl="node1" presStyleIdx="2" presStyleCnt="4"/>
      <dgm:spPr/>
    </dgm:pt>
    <dgm:pt modelId="{E4031CDC-566C-4601-9655-48A125A01173}" type="pres">
      <dgm:prSet presAssocID="{94EF329F-1185-4040-AE57-6F1BA8977EC2}" presName="circle4" presStyleLbl="node1" presStyleIdx="3" presStyleCnt="4"/>
      <dgm:spPr/>
    </dgm:pt>
    <dgm:pt modelId="{93F4AACD-53B1-4666-8D9A-F3FF100EE8E7}" type="pres">
      <dgm:prSet presAssocID="{94EF329F-1185-4040-AE57-6F1BA8977EC2}" presName="rect4" presStyleLbl="alignAcc1" presStyleIdx="3" presStyleCnt="4"/>
      <dgm:spPr/>
    </dgm:pt>
    <dgm:pt modelId="{0939EE6D-AC63-4C3C-A6FA-AC73F98AB453}" type="pres">
      <dgm:prSet presAssocID="{67F85F8A-9109-4479-877F-F0308FE13C8D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39259713-EBE8-45FC-A1D6-242F357C2266}" type="pres">
      <dgm:prSet presAssocID="{0C914A5B-8DAC-4EA3-AED5-1FAC3A0B6367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6E14C10B-42A6-496A-A9A2-B0A219ADA1B9}" type="pres">
      <dgm:prSet presAssocID="{72E21A51-E81A-4493-87D5-91BE06A06071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780D4F0B-E920-4119-90AD-3440B0C9CAFB}" type="pres">
      <dgm:prSet presAssocID="{94EF329F-1185-4040-AE57-6F1BA8977EC2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F9D6071B-EA67-47FF-BA13-0B254763D468}" type="presOf" srcId="{67F85F8A-9109-4479-877F-F0308FE13C8D}" destId="{0939EE6D-AC63-4C3C-A6FA-AC73F98AB453}" srcOrd="1" destOrd="0" presId="urn:microsoft.com/office/officeart/2005/8/layout/target3"/>
    <dgm:cxn modelId="{0A4D9A25-DA7E-4FEA-B618-73144843BCB7}" type="presOf" srcId="{67F85F8A-9109-4479-877F-F0308FE13C8D}" destId="{B623235F-9EA7-4824-A03E-ED4C9DF35F4B}" srcOrd="0" destOrd="0" presId="urn:microsoft.com/office/officeart/2005/8/layout/target3"/>
    <dgm:cxn modelId="{E63F4A3F-504C-492E-9C53-EE7FB2CAD18F}" srcId="{03289D23-E0C3-4FC3-9468-0A342611071D}" destId="{67F85F8A-9109-4479-877F-F0308FE13C8D}" srcOrd="0" destOrd="0" parTransId="{0620BEE2-748F-4721-9759-77D6199B7D59}" sibTransId="{9767F0BB-6066-4CFD-94D7-9749B5D6AE66}"/>
    <dgm:cxn modelId="{FBCFA54D-8183-48F3-B7E2-676898DD2489}" srcId="{03289D23-E0C3-4FC3-9468-0A342611071D}" destId="{0C914A5B-8DAC-4EA3-AED5-1FAC3A0B6367}" srcOrd="1" destOrd="0" parTransId="{D0FE6BC2-D515-4E7A-BEBB-59EA05F759E4}" sibTransId="{57002304-785E-49FD-8F5A-7DCC5C5474FA}"/>
    <dgm:cxn modelId="{82FF197F-28F1-424C-94EA-19E499B9ECF7}" type="presOf" srcId="{03289D23-E0C3-4FC3-9468-0A342611071D}" destId="{280AB62C-B78E-4E90-BD20-DAEDBB63D4BC}" srcOrd="0" destOrd="0" presId="urn:microsoft.com/office/officeart/2005/8/layout/target3"/>
    <dgm:cxn modelId="{02F4BF8B-9D4F-45D8-BD75-646EC907BEDD}" srcId="{03289D23-E0C3-4FC3-9468-0A342611071D}" destId="{94EF329F-1185-4040-AE57-6F1BA8977EC2}" srcOrd="3" destOrd="0" parTransId="{214095CF-8C30-4003-8814-9E66DB887CAD}" sibTransId="{288B00F9-E11E-4B32-A70A-38EF8FD0740C}"/>
    <dgm:cxn modelId="{1D0B6192-C113-42B8-9552-29D08FB9FFB9}" type="presOf" srcId="{94EF329F-1185-4040-AE57-6F1BA8977EC2}" destId="{93F4AACD-53B1-4666-8D9A-F3FF100EE8E7}" srcOrd="0" destOrd="0" presId="urn:microsoft.com/office/officeart/2005/8/layout/target3"/>
    <dgm:cxn modelId="{7ADD4096-816B-4019-8957-B373A301E0A8}" type="presOf" srcId="{72E21A51-E81A-4493-87D5-91BE06A06071}" destId="{6E14C10B-42A6-496A-A9A2-B0A219ADA1B9}" srcOrd="1" destOrd="0" presId="urn:microsoft.com/office/officeart/2005/8/layout/target3"/>
    <dgm:cxn modelId="{1DB584CB-A3EA-4AA4-BB37-4C098B72ED67}" srcId="{03289D23-E0C3-4FC3-9468-0A342611071D}" destId="{72E21A51-E81A-4493-87D5-91BE06A06071}" srcOrd="2" destOrd="0" parTransId="{6EE589EC-8515-4BF9-AEBF-2B6090F9F7C3}" sibTransId="{76028C66-8A48-44AD-A1F5-7BFBEE7B4758}"/>
    <dgm:cxn modelId="{74F3BDCF-5E42-49BB-A9E0-873708CE02AC}" type="presOf" srcId="{72E21A51-E81A-4493-87D5-91BE06A06071}" destId="{64A4A0E2-4F16-4DB7-8A9E-9923B3FF914B}" srcOrd="0" destOrd="0" presId="urn:microsoft.com/office/officeart/2005/8/layout/target3"/>
    <dgm:cxn modelId="{363C18D4-3027-4788-A0DA-09D8C885EE71}" type="presOf" srcId="{0C914A5B-8DAC-4EA3-AED5-1FAC3A0B6367}" destId="{39259713-EBE8-45FC-A1D6-242F357C2266}" srcOrd="1" destOrd="0" presId="urn:microsoft.com/office/officeart/2005/8/layout/target3"/>
    <dgm:cxn modelId="{FA20FAD7-4BD0-420F-B7E1-11F5F2F5E9F9}" type="presOf" srcId="{94EF329F-1185-4040-AE57-6F1BA8977EC2}" destId="{780D4F0B-E920-4119-90AD-3440B0C9CAFB}" srcOrd="1" destOrd="0" presId="urn:microsoft.com/office/officeart/2005/8/layout/target3"/>
    <dgm:cxn modelId="{B97E59E9-285F-4ADF-A1B4-5854B51BA526}" type="presOf" srcId="{0C914A5B-8DAC-4EA3-AED5-1FAC3A0B6367}" destId="{C03500D1-27BA-4C8D-A767-8C30AEE030D2}" srcOrd="0" destOrd="0" presId="urn:microsoft.com/office/officeart/2005/8/layout/target3"/>
    <dgm:cxn modelId="{F8E34A2E-0715-4924-B53B-C086B8747197}" type="presParOf" srcId="{280AB62C-B78E-4E90-BD20-DAEDBB63D4BC}" destId="{A273F914-2349-492E-93A8-2BF36CDADA1E}" srcOrd="0" destOrd="0" presId="urn:microsoft.com/office/officeart/2005/8/layout/target3"/>
    <dgm:cxn modelId="{C2A9F671-80D5-49C4-B68E-2F1A8136FBAC}" type="presParOf" srcId="{280AB62C-B78E-4E90-BD20-DAEDBB63D4BC}" destId="{F400A26A-04B8-4ABD-B117-63966063DF0D}" srcOrd="1" destOrd="0" presId="urn:microsoft.com/office/officeart/2005/8/layout/target3"/>
    <dgm:cxn modelId="{A3545DED-85F2-48E8-9CD4-726AB1CDD040}" type="presParOf" srcId="{280AB62C-B78E-4E90-BD20-DAEDBB63D4BC}" destId="{B623235F-9EA7-4824-A03E-ED4C9DF35F4B}" srcOrd="2" destOrd="0" presId="urn:microsoft.com/office/officeart/2005/8/layout/target3"/>
    <dgm:cxn modelId="{69F7014F-8582-47D1-9A9C-4A17071EB1E4}" type="presParOf" srcId="{280AB62C-B78E-4E90-BD20-DAEDBB63D4BC}" destId="{4B09F90F-0E32-46C6-A9C4-2E04F64E9D0B}" srcOrd="3" destOrd="0" presId="urn:microsoft.com/office/officeart/2005/8/layout/target3"/>
    <dgm:cxn modelId="{21597E79-3AD2-4583-8495-653FCA6612F6}" type="presParOf" srcId="{280AB62C-B78E-4E90-BD20-DAEDBB63D4BC}" destId="{9B9D0EFE-45F8-48B8-851D-49E79D49EDFD}" srcOrd="4" destOrd="0" presId="urn:microsoft.com/office/officeart/2005/8/layout/target3"/>
    <dgm:cxn modelId="{27E30B52-732F-4DE4-9299-9E8C884D134D}" type="presParOf" srcId="{280AB62C-B78E-4E90-BD20-DAEDBB63D4BC}" destId="{C03500D1-27BA-4C8D-A767-8C30AEE030D2}" srcOrd="5" destOrd="0" presId="urn:microsoft.com/office/officeart/2005/8/layout/target3"/>
    <dgm:cxn modelId="{78B18CEE-E4B3-41E4-AE65-E06EEFB48E6A}" type="presParOf" srcId="{280AB62C-B78E-4E90-BD20-DAEDBB63D4BC}" destId="{8E969907-1924-4A1A-9800-C682D4411047}" srcOrd="6" destOrd="0" presId="urn:microsoft.com/office/officeart/2005/8/layout/target3"/>
    <dgm:cxn modelId="{BA01E2F6-F1AC-4FBF-8C27-22E419ADF778}" type="presParOf" srcId="{280AB62C-B78E-4E90-BD20-DAEDBB63D4BC}" destId="{39BDD952-5108-4A65-BE4C-08104115F6A5}" srcOrd="7" destOrd="0" presId="urn:microsoft.com/office/officeart/2005/8/layout/target3"/>
    <dgm:cxn modelId="{813759E8-2E92-4FFF-8A3E-E96B12031114}" type="presParOf" srcId="{280AB62C-B78E-4E90-BD20-DAEDBB63D4BC}" destId="{64A4A0E2-4F16-4DB7-8A9E-9923B3FF914B}" srcOrd="8" destOrd="0" presId="urn:microsoft.com/office/officeart/2005/8/layout/target3"/>
    <dgm:cxn modelId="{721B8A76-10B1-4FA1-88F4-F14A607EFAFC}" type="presParOf" srcId="{280AB62C-B78E-4E90-BD20-DAEDBB63D4BC}" destId="{1EE94E45-7742-4E04-8EC3-A70C85A64C77}" srcOrd="9" destOrd="0" presId="urn:microsoft.com/office/officeart/2005/8/layout/target3"/>
    <dgm:cxn modelId="{52C80207-DE84-42BD-BFA6-1F6690240827}" type="presParOf" srcId="{280AB62C-B78E-4E90-BD20-DAEDBB63D4BC}" destId="{E4031CDC-566C-4601-9655-48A125A01173}" srcOrd="10" destOrd="0" presId="urn:microsoft.com/office/officeart/2005/8/layout/target3"/>
    <dgm:cxn modelId="{D99F0A21-CD80-4BFA-BE5A-493317A57D05}" type="presParOf" srcId="{280AB62C-B78E-4E90-BD20-DAEDBB63D4BC}" destId="{93F4AACD-53B1-4666-8D9A-F3FF100EE8E7}" srcOrd="11" destOrd="0" presId="urn:microsoft.com/office/officeart/2005/8/layout/target3"/>
    <dgm:cxn modelId="{E15CA843-E171-4904-A5D2-1315B0BB13B2}" type="presParOf" srcId="{280AB62C-B78E-4E90-BD20-DAEDBB63D4BC}" destId="{0939EE6D-AC63-4C3C-A6FA-AC73F98AB453}" srcOrd="12" destOrd="0" presId="urn:microsoft.com/office/officeart/2005/8/layout/target3"/>
    <dgm:cxn modelId="{6E5D8971-DBB9-4F75-A10B-BEBC55A9426B}" type="presParOf" srcId="{280AB62C-B78E-4E90-BD20-DAEDBB63D4BC}" destId="{39259713-EBE8-45FC-A1D6-242F357C2266}" srcOrd="13" destOrd="0" presId="urn:microsoft.com/office/officeart/2005/8/layout/target3"/>
    <dgm:cxn modelId="{BB09F454-6D47-4190-9388-1FAA5E9FC440}" type="presParOf" srcId="{280AB62C-B78E-4E90-BD20-DAEDBB63D4BC}" destId="{6E14C10B-42A6-496A-A9A2-B0A219ADA1B9}" srcOrd="14" destOrd="0" presId="urn:microsoft.com/office/officeart/2005/8/layout/target3"/>
    <dgm:cxn modelId="{5F880DAA-89BA-431B-8E40-DED8BB962E5C}" type="presParOf" srcId="{280AB62C-B78E-4E90-BD20-DAEDBB63D4BC}" destId="{780D4F0B-E920-4119-90AD-3440B0C9CAFB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46948-E770-45F0-85B2-7669824CE427}">
      <dsp:nvSpPr>
        <dsp:cNvPr id="0" name=""/>
        <dsp:cNvSpPr/>
      </dsp:nvSpPr>
      <dsp:spPr>
        <a:xfrm>
          <a:off x="0" y="0"/>
          <a:ext cx="1262657" cy="448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INPUT Text</a:t>
          </a:r>
          <a:endParaRPr lang="en-IN" sz="1600" kern="1200" dirty="0"/>
        </a:p>
      </dsp:txBody>
      <dsp:txXfrm>
        <a:off x="0" y="1795881"/>
        <a:ext cx="1262657" cy="1795881"/>
      </dsp:txXfrm>
    </dsp:sp>
    <dsp:sp modelId="{2EB43F82-C52A-4D86-8B34-CDFF3C17A396}">
      <dsp:nvSpPr>
        <dsp:cNvPr id="0" name=""/>
        <dsp:cNvSpPr/>
      </dsp:nvSpPr>
      <dsp:spPr>
        <a:xfrm>
          <a:off x="37879" y="269382"/>
          <a:ext cx="1186898" cy="149507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31BD9-AA75-4462-8EF1-317D70558773}">
      <dsp:nvSpPr>
        <dsp:cNvPr id="0" name=""/>
        <dsp:cNvSpPr/>
      </dsp:nvSpPr>
      <dsp:spPr>
        <a:xfrm>
          <a:off x="1300537" y="0"/>
          <a:ext cx="1262657" cy="448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Translated Text</a:t>
          </a:r>
          <a:endParaRPr lang="en-IN" sz="1600" kern="1200"/>
        </a:p>
      </dsp:txBody>
      <dsp:txXfrm>
        <a:off x="1300537" y="1795881"/>
        <a:ext cx="1262657" cy="1795881"/>
      </dsp:txXfrm>
    </dsp:sp>
    <dsp:sp modelId="{8DD7DBE3-395D-4934-B34F-B1412145D312}">
      <dsp:nvSpPr>
        <dsp:cNvPr id="0" name=""/>
        <dsp:cNvSpPr/>
      </dsp:nvSpPr>
      <dsp:spPr>
        <a:xfrm>
          <a:off x="1338417" y="269382"/>
          <a:ext cx="1186898" cy="149507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E2A6A-2E3B-469E-A318-2BD72C6BB3D9}">
      <dsp:nvSpPr>
        <dsp:cNvPr id="0" name=""/>
        <dsp:cNvSpPr/>
      </dsp:nvSpPr>
      <dsp:spPr>
        <a:xfrm>
          <a:off x="2601075" y="0"/>
          <a:ext cx="1262657" cy="448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Pre-Processing (cleaning text)</a:t>
          </a:r>
          <a:endParaRPr lang="en-IN" sz="1600" kern="1200" dirty="0"/>
        </a:p>
      </dsp:txBody>
      <dsp:txXfrm>
        <a:off x="2601075" y="1795881"/>
        <a:ext cx="1262657" cy="1795881"/>
      </dsp:txXfrm>
    </dsp:sp>
    <dsp:sp modelId="{E5DFCEF7-F9D7-43A1-83D8-057A43D47F2C}">
      <dsp:nvSpPr>
        <dsp:cNvPr id="0" name=""/>
        <dsp:cNvSpPr/>
      </dsp:nvSpPr>
      <dsp:spPr>
        <a:xfrm>
          <a:off x="2638954" y="269382"/>
          <a:ext cx="1186898" cy="149507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89C77-256F-4A37-A6E9-EA1AAC27634E}">
      <dsp:nvSpPr>
        <dsp:cNvPr id="0" name=""/>
        <dsp:cNvSpPr/>
      </dsp:nvSpPr>
      <dsp:spPr>
        <a:xfrm>
          <a:off x="3901612" y="0"/>
          <a:ext cx="1262657" cy="448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RNN(LSTM)</a:t>
          </a:r>
          <a:endParaRPr lang="en-IN" sz="1600" kern="1200"/>
        </a:p>
      </dsp:txBody>
      <dsp:txXfrm>
        <a:off x="3901612" y="1795881"/>
        <a:ext cx="1262657" cy="1795881"/>
      </dsp:txXfrm>
    </dsp:sp>
    <dsp:sp modelId="{82C7EE06-0B13-4FB0-8C9C-D8C4FF4C4825}">
      <dsp:nvSpPr>
        <dsp:cNvPr id="0" name=""/>
        <dsp:cNvSpPr/>
      </dsp:nvSpPr>
      <dsp:spPr>
        <a:xfrm>
          <a:off x="3939492" y="269382"/>
          <a:ext cx="1186898" cy="149507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4F3C5-740C-4F13-8343-4F15306F9386}">
      <dsp:nvSpPr>
        <dsp:cNvPr id="0" name=""/>
        <dsp:cNvSpPr/>
      </dsp:nvSpPr>
      <dsp:spPr>
        <a:xfrm>
          <a:off x="5202150" y="0"/>
          <a:ext cx="1262657" cy="448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Detection of emotion.</a:t>
          </a:r>
          <a:endParaRPr lang="en-IN" sz="1600" kern="1200"/>
        </a:p>
      </dsp:txBody>
      <dsp:txXfrm>
        <a:off x="5202150" y="1795881"/>
        <a:ext cx="1262657" cy="1795881"/>
      </dsp:txXfrm>
    </dsp:sp>
    <dsp:sp modelId="{334CCAD0-32F9-4E3F-83F5-BD5E47DE6642}">
      <dsp:nvSpPr>
        <dsp:cNvPr id="0" name=""/>
        <dsp:cNvSpPr/>
      </dsp:nvSpPr>
      <dsp:spPr>
        <a:xfrm>
          <a:off x="5240029" y="269382"/>
          <a:ext cx="1186898" cy="149507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D3FAB-F7C4-4FB8-B5B9-4889C7C2D3A7}">
      <dsp:nvSpPr>
        <dsp:cNvPr id="0" name=""/>
        <dsp:cNvSpPr/>
      </dsp:nvSpPr>
      <dsp:spPr>
        <a:xfrm>
          <a:off x="258592" y="3591763"/>
          <a:ext cx="5947623" cy="67345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3F914-2349-492E-93A8-2BF36CDADA1E}">
      <dsp:nvSpPr>
        <dsp:cNvPr id="0" name=""/>
        <dsp:cNvSpPr/>
      </dsp:nvSpPr>
      <dsp:spPr>
        <a:xfrm>
          <a:off x="0" y="0"/>
          <a:ext cx="2029968" cy="20299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235F-9EA7-4824-A03E-ED4C9DF35F4B}">
      <dsp:nvSpPr>
        <dsp:cNvPr id="0" name=""/>
        <dsp:cNvSpPr/>
      </dsp:nvSpPr>
      <dsp:spPr>
        <a:xfrm>
          <a:off x="1014984" y="0"/>
          <a:ext cx="5509260" cy="2029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Embedding Layer.</a:t>
          </a:r>
          <a:endParaRPr lang="en-IN" sz="1900" kern="1200" dirty="0"/>
        </a:p>
      </dsp:txBody>
      <dsp:txXfrm>
        <a:off x="1014984" y="0"/>
        <a:ext cx="5509260" cy="431368"/>
      </dsp:txXfrm>
    </dsp:sp>
    <dsp:sp modelId="{9B9D0EFE-45F8-48B8-851D-49E79D49EDFD}">
      <dsp:nvSpPr>
        <dsp:cNvPr id="0" name=""/>
        <dsp:cNvSpPr/>
      </dsp:nvSpPr>
      <dsp:spPr>
        <a:xfrm>
          <a:off x="266433" y="431368"/>
          <a:ext cx="1497101" cy="14971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00D1-27BA-4C8D-A767-8C30AEE030D2}">
      <dsp:nvSpPr>
        <dsp:cNvPr id="0" name=""/>
        <dsp:cNvSpPr/>
      </dsp:nvSpPr>
      <dsp:spPr>
        <a:xfrm>
          <a:off x="1014984" y="431368"/>
          <a:ext cx="5509260" cy="1497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SpatialDropout1D Layer.</a:t>
          </a:r>
          <a:endParaRPr lang="en-IN" sz="1900" kern="1200" dirty="0"/>
        </a:p>
      </dsp:txBody>
      <dsp:txXfrm>
        <a:off x="1014984" y="431368"/>
        <a:ext cx="5509260" cy="431368"/>
      </dsp:txXfrm>
    </dsp:sp>
    <dsp:sp modelId="{39BDD952-5108-4A65-BE4C-08104115F6A5}">
      <dsp:nvSpPr>
        <dsp:cNvPr id="0" name=""/>
        <dsp:cNvSpPr/>
      </dsp:nvSpPr>
      <dsp:spPr>
        <a:xfrm>
          <a:off x="532866" y="862736"/>
          <a:ext cx="964234" cy="9642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4A0E2-4F16-4DB7-8A9E-9923B3FF914B}">
      <dsp:nvSpPr>
        <dsp:cNvPr id="0" name=""/>
        <dsp:cNvSpPr/>
      </dsp:nvSpPr>
      <dsp:spPr>
        <a:xfrm>
          <a:off x="1014984" y="862736"/>
          <a:ext cx="5509260" cy="9642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LSTM (Long Short-Term Memory).</a:t>
          </a:r>
          <a:endParaRPr lang="en-IN" sz="1900" kern="1200" dirty="0"/>
        </a:p>
      </dsp:txBody>
      <dsp:txXfrm>
        <a:off x="1014984" y="862736"/>
        <a:ext cx="5509260" cy="431368"/>
      </dsp:txXfrm>
    </dsp:sp>
    <dsp:sp modelId="{E4031CDC-566C-4601-9655-48A125A01173}">
      <dsp:nvSpPr>
        <dsp:cNvPr id="0" name=""/>
        <dsp:cNvSpPr/>
      </dsp:nvSpPr>
      <dsp:spPr>
        <a:xfrm>
          <a:off x="799299" y="1294104"/>
          <a:ext cx="431368" cy="43136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AACD-53B1-4666-8D9A-F3FF100EE8E7}">
      <dsp:nvSpPr>
        <dsp:cNvPr id="0" name=""/>
        <dsp:cNvSpPr/>
      </dsp:nvSpPr>
      <dsp:spPr>
        <a:xfrm>
          <a:off x="1014984" y="1294104"/>
          <a:ext cx="5509260" cy="431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Dense Layer.</a:t>
          </a:r>
          <a:endParaRPr lang="en-IN" sz="1900" kern="1200" dirty="0"/>
        </a:p>
      </dsp:txBody>
      <dsp:txXfrm>
        <a:off x="1014984" y="1294104"/>
        <a:ext cx="5509260" cy="43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0C78F-DC5B-4F4B-8B01-7E9443400241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0109A-7F2C-40C9-B41E-8AF4DCED8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0109A-7F2C-40C9-B41E-8AF4DCED8F2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9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9629" y="304926"/>
            <a:ext cx="490474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5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93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5410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1164424"/>
                </a:moveTo>
                <a:lnTo>
                  <a:pt x="0" y="1447798"/>
                </a:lnTo>
                <a:lnTo>
                  <a:pt x="9144000" y="1447798"/>
                </a:lnTo>
                <a:lnTo>
                  <a:pt x="9144000" y="1204757"/>
                </a:lnTo>
                <a:lnTo>
                  <a:pt x="2275709" y="1204757"/>
                </a:lnTo>
                <a:lnTo>
                  <a:pt x="0" y="1164424"/>
                </a:lnTo>
                <a:close/>
              </a:path>
              <a:path w="9144000" h="1447800">
                <a:moveTo>
                  <a:pt x="9144000" y="0"/>
                </a:moveTo>
                <a:lnTo>
                  <a:pt x="8884514" y="83968"/>
                </a:lnTo>
                <a:lnTo>
                  <a:pt x="8205092" y="295345"/>
                </a:lnTo>
                <a:lnTo>
                  <a:pt x="7627103" y="463793"/>
                </a:lnTo>
                <a:lnTo>
                  <a:pt x="7135488" y="597206"/>
                </a:lnTo>
                <a:lnTo>
                  <a:pt x="6718557" y="702130"/>
                </a:lnTo>
                <a:lnTo>
                  <a:pt x="6367399" y="783941"/>
                </a:lnTo>
                <a:lnTo>
                  <a:pt x="6027421" y="856890"/>
                </a:lnTo>
                <a:lnTo>
                  <a:pt x="5697130" y="921427"/>
                </a:lnTo>
                <a:lnTo>
                  <a:pt x="5375029" y="978002"/>
                </a:lnTo>
                <a:lnTo>
                  <a:pt x="5104330" y="1020498"/>
                </a:lnTo>
                <a:lnTo>
                  <a:pt x="4837609" y="1057759"/>
                </a:lnTo>
                <a:lnTo>
                  <a:pt x="4530207" y="1094989"/>
                </a:lnTo>
                <a:lnTo>
                  <a:pt x="4225445" y="1125927"/>
                </a:lnTo>
                <a:lnTo>
                  <a:pt x="3921828" y="1151023"/>
                </a:lnTo>
                <a:lnTo>
                  <a:pt x="3574321" y="1173126"/>
                </a:lnTo>
                <a:lnTo>
                  <a:pt x="3224126" y="1188858"/>
                </a:lnTo>
                <a:lnTo>
                  <a:pt x="2824166" y="1199774"/>
                </a:lnTo>
                <a:lnTo>
                  <a:pt x="2275709" y="1204757"/>
                </a:lnTo>
                <a:lnTo>
                  <a:pt x="9144000" y="1204757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8305800" y="0"/>
            <a:ext cx="83820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2E7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8287511" y="0"/>
            <a:ext cx="83820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9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5410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1164424"/>
                </a:moveTo>
                <a:lnTo>
                  <a:pt x="0" y="1447798"/>
                </a:lnTo>
                <a:lnTo>
                  <a:pt x="9144000" y="1447798"/>
                </a:lnTo>
                <a:lnTo>
                  <a:pt x="9144000" y="1204757"/>
                </a:lnTo>
                <a:lnTo>
                  <a:pt x="2275709" y="1204757"/>
                </a:lnTo>
                <a:lnTo>
                  <a:pt x="0" y="1164424"/>
                </a:lnTo>
                <a:close/>
              </a:path>
              <a:path w="9144000" h="1447800">
                <a:moveTo>
                  <a:pt x="9144000" y="0"/>
                </a:moveTo>
                <a:lnTo>
                  <a:pt x="8884514" y="83968"/>
                </a:lnTo>
                <a:lnTo>
                  <a:pt x="8205092" y="295345"/>
                </a:lnTo>
                <a:lnTo>
                  <a:pt x="7627103" y="463793"/>
                </a:lnTo>
                <a:lnTo>
                  <a:pt x="7135488" y="597206"/>
                </a:lnTo>
                <a:lnTo>
                  <a:pt x="6718557" y="702130"/>
                </a:lnTo>
                <a:lnTo>
                  <a:pt x="6367399" y="783941"/>
                </a:lnTo>
                <a:lnTo>
                  <a:pt x="6027421" y="856890"/>
                </a:lnTo>
                <a:lnTo>
                  <a:pt x="5697130" y="921427"/>
                </a:lnTo>
                <a:lnTo>
                  <a:pt x="5375029" y="978002"/>
                </a:lnTo>
                <a:lnTo>
                  <a:pt x="5104330" y="1020498"/>
                </a:lnTo>
                <a:lnTo>
                  <a:pt x="4837609" y="1057759"/>
                </a:lnTo>
                <a:lnTo>
                  <a:pt x="4530207" y="1094989"/>
                </a:lnTo>
                <a:lnTo>
                  <a:pt x="4225445" y="1125927"/>
                </a:lnTo>
                <a:lnTo>
                  <a:pt x="3921828" y="1151023"/>
                </a:lnTo>
                <a:lnTo>
                  <a:pt x="3574321" y="1173126"/>
                </a:lnTo>
                <a:lnTo>
                  <a:pt x="3224126" y="1188858"/>
                </a:lnTo>
                <a:lnTo>
                  <a:pt x="2824166" y="1199774"/>
                </a:lnTo>
                <a:lnTo>
                  <a:pt x="2275709" y="1204757"/>
                </a:lnTo>
                <a:lnTo>
                  <a:pt x="9144000" y="1204757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5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5410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1164424"/>
                </a:moveTo>
                <a:lnTo>
                  <a:pt x="0" y="1447798"/>
                </a:lnTo>
                <a:lnTo>
                  <a:pt x="9144000" y="1447798"/>
                </a:lnTo>
                <a:lnTo>
                  <a:pt x="9144000" y="1204757"/>
                </a:lnTo>
                <a:lnTo>
                  <a:pt x="2275709" y="1204757"/>
                </a:lnTo>
                <a:lnTo>
                  <a:pt x="0" y="1164424"/>
                </a:lnTo>
                <a:close/>
              </a:path>
              <a:path w="9144000" h="1447800">
                <a:moveTo>
                  <a:pt x="9144000" y="0"/>
                </a:moveTo>
                <a:lnTo>
                  <a:pt x="8884514" y="83968"/>
                </a:lnTo>
                <a:lnTo>
                  <a:pt x="8205092" y="295345"/>
                </a:lnTo>
                <a:lnTo>
                  <a:pt x="7627103" y="463793"/>
                </a:lnTo>
                <a:lnTo>
                  <a:pt x="7135488" y="597206"/>
                </a:lnTo>
                <a:lnTo>
                  <a:pt x="6718557" y="702130"/>
                </a:lnTo>
                <a:lnTo>
                  <a:pt x="6367399" y="783941"/>
                </a:lnTo>
                <a:lnTo>
                  <a:pt x="6027421" y="856890"/>
                </a:lnTo>
                <a:lnTo>
                  <a:pt x="5697130" y="921427"/>
                </a:lnTo>
                <a:lnTo>
                  <a:pt x="5375029" y="978002"/>
                </a:lnTo>
                <a:lnTo>
                  <a:pt x="5104330" y="1020498"/>
                </a:lnTo>
                <a:lnTo>
                  <a:pt x="4837609" y="1057759"/>
                </a:lnTo>
                <a:lnTo>
                  <a:pt x="4530207" y="1094989"/>
                </a:lnTo>
                <a:lnTo>
                  <a:pt x="4225445" y="1125927"/>
                </a:lnTo>
                <a:lnTo>
                  <a:pt x="3921828" y="1151023"/>
                </a:lnTo>
                <a:lnTo>
                  <a:pt x="3574321" y="1173126"/>
                </a:lnTo>
                <a:lnTo>
                  <a:pt x="3224126" y="1188858"/>
                </a:lnTo>
                <a:lnTo>
                  <a:pt x="2824166" y="1199774"/>
                </a:lnTo>
                <a:lnTo>
                  <a:pt x="2275709" y="1204757"/>
                </a:lnTo>
                <a:lnTo>
                  <a:pt x="9144000" y="1204757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F7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A17-D223-4116-9F0F-245C1E0A53B3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2A46-1BB8-43BF-B094-FD7F10E4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4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Box 4"/>
          <p:cNvSpPr txBox="1">
            <a:spLocks noChangeArrowheads="1"/>
          </p:cNvSpPr>
          <p:nvPr/>
        </p:nvSpPr>
        <p:spPr bwMode="auto">
          <a:xfrm>
            <a:off x="1431925" y="36513"/>
            <a:ext cx="233680" cy="358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48609" name="Text Box 5"/>
          <p:cNvSpPr txBox="1">
            <a:spLocks noChangeArrowheads="1"/>
          </p:cNvSpPr>
          <p:nvPr/>
        </p:nvSpPr>
        <p:spPr bwMode="auto">
          <a:xfrm>
            <a:off x="1584325" y="265113"/>
            <a:ext cx="695007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48610" name="Text Box 6"/>
          <p:cNvSpPr txBox="1">
            <a:spLocks noChangeArrowheads="1"/>
          </p:cNvSpPr>
          <p:nvPr/>
        </p:nvSpPr>
        <p:spPr bwMode="auto">
          <a:xfrm>
            <a:off x="152400" y="0"/>
            <a:ext cx="877887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48611" name="Text Box 7"/>
          <p:cNvSpPr txBox="1">
            <a:spLocks noChangeArrowheads="1"/>
          </p:cNvSpPr>
          <p:nvPr/>
        </p:nvSpPr>
        <p:spPr bwMode="auto">
          <a:xfrm>
            <a:off x="1431925" y="265113"/>
            <a:ext cx="233680" cy="3581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7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8171"/>
            <a:ext cx="9144000" cy="1519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2205" y="172034"/>
            <a:ext cx="433958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720" y="1799081"/>
            <a:ext cx="8104505" cy="260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8A17-D223-4116-9F0F-245C1E0A53B3}" type="datetimeFigureOut">
              <a:rPr lang="en-IN" smtClean="0"/>
              <a:t>08-07-2024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2A46-1BB8-43BF-B094-FD7F10E4D7D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7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geeksforgeeks.org/tag/neural-network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/>
          <p:nvPr/>
        </p:nvSpPr>
        <p:spPr>
          <a:xfrm>
            <a:off x="0" y="-18288"/>
            <a:ext cx="9144000" cy="6858000"/>
          </a:xfrm>
          <a:prstGeom prst="rect">
            <a:avLst/>
          </a:prstGeom>
          <a:solidFill>
            <a:srgbClr val="2F71A2"/>
          </a:solidFill>
          <a:ln w="25400" cap="flat" cmpd="sng" algn="ctr">
            <a:noFill/>
            <a:prstDash val="solid"/>
          </a:ln>
          <a:effectLst/>
        </p:spPr>
        <p:txBody>
          <a:bodyPr numCol="1" anchor="ctr"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                                                  </a:t>
            </a:r>
            <a:r>
              <a:rPr lang="en-US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                        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 PROJECT REVIEW-3</a:t>
            </a:r>
            <a:endParaRPr lang="en-US" sz="2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		    </a:t>
            </a:r>
          </a:p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           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E9D9-E50B-F95D-B348-F5C6139E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04" y="2361930"/>
            <a:ext cx="1597192" cy="150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8752-890E-1508-0B23-4AB5E45D87F1}"/>
              </a:ext>
            </a:extLst>
          </p:cNvPr>
          <p:cNvSpPr txBox="1"/>
          <p:nvPr/>
        </p:nvSpPr>
        <p:spPr>
          <a:xfrm>
            <a:off x="228600" y="274320"/>
            <a:ext cx="868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rgbClr val="FFFF00"/>
                </a:solidFill>
              </a:rPr>
              <a:t>INSTITUTE OF AERONAUTICAL ENGINEERING</a:t>
            </a:r>
          </a:p>
          <a:p>
            <a:pPr algn="ctr"/>
            <a:endParaRPr lang="en-IN" sz="3000" dirty="0">
              <a:solidFill>
                <a:srgbClr val="FFFF00"/>
              </a:solidFill>
            </a:endParaRPr>
          </a:p>
          <a:p>
            <a:pPr algn="ctr"/>
            <a:r>
              <a:rPr lang="en-US" sz="3000" dirty="0">
                <a:solidFill>
                  <a:schemeClr val="bg2">
                    <a:lumMod val="90000"/>
                  </a:schemeClr>
                </a:solidFill>
              </a:rPr>
              <a:t>DEPARTMENT OF COMPUTER SCIENCE AND ENGINEERING.</a:t>
            </a:r>
          </a:p>
          <a:p>
            <a:pPr algn="ctr"/>
            <a:endParaRPr lang="en-IN" sz="3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D5180-F9B4-8573-8343-5387FFFD9A4E}"/>
              </a:ext>
            </a:extLst>
          </p:cNvPr>
          <p:cNvSpPr txBox="1"/>
          <p:nvPr/>
        </p:nvSpPr>
        <p:spPr>
          <a:xfrm>
            <a:off x="5047488" y="4965192"/>
            <a:ext cx="3867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M. UMA MAHESH – 21951A05N2</a:t>
            </a:r>
          </a:p>
          <a:p>
            <a:r>
              <a:rPr lang="en-IN" sz="2000" dirty="0">
                <a:solidFill>
                  <a:srgbClr val="FFFF00"/>
                </a:solidFill>
              </a:rPr>
              <a:t>P. SREE SACHITH    – 21951A05L3</a:t>
            </a:r>
          </a:p>
          <a:p>
            <a:pPr algn="just"/>
            <a:r>
              <a:rPr lang="en-IN" sz="2000" dirty="0">
                <a:solidFill>
                  <a:srgbClr val="FFFF00"/>
                </a:solidFill>
              </a:rPr>
              <a:t>K. THANUJ REDDY        – 21951A05M9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F4F95-7206-1D65-EA56-D080FD030906}"/>
              </a:ext>
            </a:extLst>
          </p:cNvPr>
          <p:cNvSpPr txBox="1"/>
          <p:nvPr/>
        </p:nvSpPr>
        <p:spPr>
          <a:xfrm>
            <a:off x="658368" y="4795914"/>
            <a:ext cx="28346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Supervisor:</a:t>
            </a:r>
          </a:p>
          <a:p>
            <a:endParaRPr lang="en-IN" dirty="0"/>
          </a:p>
          <a:p>
            <a:r>
              <a:rPr lang="en-IN" sz="2200" dirty="0">
                <a:solidFill>
                  <a:srgbClr val="FF0000"/>
                </a:solidFill>
              </a:rPr>
              <a:t>DR. J Roopesh Kumar</a:t>
            </a:r>
          </a:p>
          <a:p>
            <a:r>
              <a:rPr lang="en-IN" sz="2200" dirty="0">
                <a:solidFill>
                  <a:srgbClr val="FF0000"/>
                </a:solidFill>
              </a:rPr>
              <a:t>        - PROFESSOR, CSE.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1AE-5C31-ED50-C98E-3030C8EB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2209"/>
            <a:ext cx="7772400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set used.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A1A01-6549-9DC1-C8A9-D2DF78D6E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08" y="1261872"/>
            <a:ext cx="7936992" cy="50783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ISEAR: International Survey on Emotion Antecedents and Reactions: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</a:rPr>
              <a:t>On the bases of this the dataset contains mainly 2 column </a:t>
            </a:r>
            <a:r>
              <a:rPr lang="en-IN" b="0" dirty="0" err="1">
                <a:solidFill>
                  <a:schemeClr val="tx1"/>
                </a:solidFill>
              </a:rPr>
              <a:t>namly</a:t>
            </a:r>
            <a:r>
              <a:rPr lang="en-IN" b="0" dirty="0">
                <a:solidFill>
                  <a:schemeClr val="tx1"/>
                </a:solidFill>
              </a:rPr>
              <a:t> ‘</a:t>
            </a:r>
            <a:r>
              <a:rPr lang="en-IN" b="0" dirty="0">
                <a:solidFill>
                  <a:schemeClr val="tx1"/>
                </a:solidFill>
                <a:highlight>
                  <a:srgbClr val="FFFF00"/>
                </a:highlight>
              </a:rPr>
              <a:t>Emotion’ and ‘Text’.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b="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</a:rPr>
              <a:t>The ISEAR dataset, which stands for International Survey on Emotion Antecedents and Reactions, is a widely used dataset in emotion research. 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</a:rPr>
              <a:t>It consists of responses from people describing their emotions in response to various events or situations. Here's some information about it: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b="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6EC83-DAB0-C680-5740-F0BB7F55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7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031B-7D87-AD2B-8399-D0432726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3337"/>
            <a:ext cx="7772400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Architecture of algorithm.(Implementation)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F53BD-1778-1E57-C277-0DA2FA5A3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7251192" cy="270843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Let go in steps 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1)Cleaning of the text ,</a:t>
            </a:r>
            <a:r>
              <a:rPr lang="en-IN" dirty="0" err="1">
                <a:solidFill>
                  <a:schemeClr val="tx1"/>
                </a:solidFill>
              </a:rPr>
              <a:t>Tockenization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spilting</a:t>
            </a:r>
            <a:r>
              <a:rPr lang="en-IN" dirty="0">
                <a:solidFill>
                  <a:schemeClr val="tx1"/>
                </a:solidFill>
              </a:rPr>
              <a:t> 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2)</a:t>
            </a:r>
            <a:r>
              <a:rPr lang="en-IN" dirty="0" err="1">
                <a:solidFill>
                  <a:schemeClr val="tx1"/>
                </a:solidFill>
              </a:rPr>
              <a:t>Modeling</a:t>
            </a:r>
            <a:r>
              <a:rPr lang="en-IN" dirty="0">
                <a:solidFill>
                  <a:schemeClr val="tx1"/>
                </a:solidFill>
              </a:rPr>
              <a:t> by layers.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3)Building and complied.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F9E51-F5CF-69BC-92AB-F24A46B1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A09A-CFB4-8498-6A63-99E057DE9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2481"/>
            <a:ext cx="7772400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1)Cleaning of the text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6A3CB-FC4F-418F-EF2D-9D2A1B6C4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256" y="1190292"/>
            <a:ext cx="7260336" cy="1354217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Raw text will be cleaned ,by removing the special </a:t>
            </a:r>
            <a:r>
              <a:rPr lang="en-IN" dirty="0" err="1">
                <a:solidFill>
                  <a:schemeClr val="tx1"/>
                </a:solidFill>
              </a:rPr>
              <a:t>charcters</a:t>
            </a:r>
            <a:r>
              <a:rPr lang="en-IN" dirty="0">
                <a:solidFill>
                  <a:schemeClr val="tx1"/>
                </a:solidFill>
              </a:rPr>
              <a:t> ,and converting into .lower letters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A38E0-6695-891C-42A9-5368A819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166075"/>
            <a:ext cx="7589520" cy="151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1961C-C159-B1E9-AEFB-B8906C375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2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38E7-6830-2C69-05F6-A32EE9E55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201041"/>
            <a:ext cx="7772400" cy="86177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1)</a:t>
            </a:r>
            <a:r>
              <a:rPr lang="en-IN" dirty="0" err="1">
                <a:solidFill>
                  <a:schemeClr val="tx1"/>
                </a:solidFill>
              </a:rPr>
              <a:t>Tockenization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spilting</a:t>
            </a:r>
            <a:r>
              <a:rPr lang="en-IN" dirty="0">
                <a:solidFill>
                  <a:schemeClr val="tx1"/>
                </a:solidFill>
              </a:rPr>
              <a:t> 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804D3F9-9DD3-FB16-7006-DBDD6202CA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8680" y="4546302"/>
            <a:ext cx="78729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tx1"/>
                </a:solidFill>
              </a:rPr>
              <a:t>Tokenization: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0" dirty="0">
                <a:solidFill>
                  <a:schemeClr val="tx1"/>
                </a:solidFill>
              </a:rPr>
              <a:t>The process of converting text into a sequence of integers. Each word is assigned a unique integer based on its frequency in the corpus.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Input :: Dataset(text file)(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emotion,text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2D tensor Vector(with integer indexing with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maping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of words).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C8FEF-B2D7-4537-0871-C4AADD58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D80FE-C570-232B-0F0A-B1E36795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1062815"/>
            <a:ext cx="6309360" cy="34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8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0AF3-E734-41AA-EFBA-4BC401A9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92481"/>
            <a:ext cx="7772400" cy="86177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2)Modelling by layers.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8CBED5-7795-DB33-5632-ADC6C5978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60480"/>
              </p:ext>
            </p:extLst>
          </p:nvPr>
        </p:nvGraphicFramePr>
        <p:xfrm>
          <a:off x="1229868" y="1471119"/>
          <a:ext cx="6524244" cy="2029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153274B-00C0-DD78-77AF-FB47847C9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47" y="3501087"/>
            <a:ext cx="6991649" cy="2711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3FCF8-1B39-829A-F747-D9ED7A7F66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BAB-F004-6CB6-EEB7-D1B02BFCF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377825"/>
            <a:ext cx="8083296" cy="86177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1)Embedding Layer </a:t>
            </a:r>
            <a:r>
              <a:rPr lang="en-IN" dirty="0">
                <a:solidFill>
                  <a:schemeClr val="tx1"/>
                </a:solidFill>
              </a:rPr>
              <a:t>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B8AB00-E806-86D0-6AF9-A17F861D7A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77824" y="1287832"/>
            <a:ext cx="757123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 Layer: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layer maps each integer in the input sequences to a dense vector of fixed size.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7AA39-2F07-7B2D-FCB5-4F5FDAE14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6223E-F981-8750-4C56-B05EC7B3F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7" y="2501347"/>
            <a:ext cx="4754881" cy="27571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B5AE5C0-D180-6400-9984-7F607AF3664C}"/>
              </a:ext>
            </a:extLst>
          </p:cNvPr>
          <p:cNvSpPr txBox="1">
            <a:spLocks/>
          </p:cNvSpPr>
          <p:nvPr/>
        </p:nvSpPr>
        <p:spPr>
          <a:xfrm>
            <a:off x="1700783" y="5570168"/>
            <a:ext cx="64008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200" b="1" i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kern="0" dirty="0">
                <a:solidFill>
                  <a:schemeClr val="tx1"/>
                </a:solidFill>
                <a:highlight>
                  <a:srgbClr val="FFFF00"/>
                </a:highlight>
              </a:rPr>
              <a:t>Input :: </a:t>
            </a:r>
            <a:r>
              <a:rPr lang="en-IN" kern="0" dirty="0">
                <a:solidFill>
                  <a:schemeClr val="tx1"/>
                </a:solidFill>
              </a:rPr>
              <a:t>2D tensor Vector.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kern="0" dirty="0">
                <a:solidFill>
                  <a:schemeClr val="tx1"/>
                </a:solidFill>
                <a:highlight>
                  <a:srgbClr val="FFFF00"/>
                </a:highlight>
              </a:rPr>
              <a:t>Output: </a:t>
            </a:r>
            <a:r>
              <a:rPr lang="en-IN" kern="0" dirty="0">
                <a:solidFill>
                  <a:schemeClr val="tx1"/>
                </a:solidFill>
              </a:rPr>
              <a:t>3D tensor .(Array)</a:t>
            </a:r>
          </a:p>
        </p:txBody>
      </p:sp>
    </p:spTree>
    <p:extLst>
      <p:ext uri="{BB962C8B-B14F-4D97-AF65-F5344CB8AC3E}">
        <p14:creationId xmlns:p14="http://schemas.microsoft.com/office/powerpoint/2010/main" val="48330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F4A0-CF44-A765-D975-3BD5AF76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2" y="347345"/>
            <a:ext cx="7772400" cy="430887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tx1"/>
                </a:solidFill>
              </a:rPr>
              <a:t>2)</a:t>
            </a:r>
            <a:r>
              <a:rPr lang="en-IN" b="1" i="0" dirty="0" err="1">
                <a:solidFill>
                  <a:schemeClr val="tx1"/>
                </a:solidFill>
              </a:rPr>
              <a:t>SpatialDropout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03E3-9472-7B80-DC11-C0C5C313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104" y="4936197"/>
            <a:ext cx="6400800" cy="135421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Input :: </a:t>
            </a:r>
            <a:r>
              <a:rPr lang="en-IN" dirty="0">
                <a:solidFill>
                  <a:schemeClr val="tx1"/>
                </a:solidFill>
              </a:rPr>
              <a:t>3D tensor Vector.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Output: </a:t>
            </a:r>
            <a:r>
              <a:rPr lang="en-IN" dirty="0">
                <a:solidFill>
                  <a:schemeClr val="tx1"/>
                </a:solidFill>
              </a:rPr>
              <a:t>3D tensor Vector.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dirty="0" err="1">
                <a:solidFill>
                  <a:schemeClr val="tx1"/>
                </a:solidFill>
              </a:rPr>
              <a:t>tockenized</a:t>
            </a:r>
            <a:r>
              <a:rPr lang="en-IN" dirty="0">
                <a:solidFill>
                  <a:schemeClr val="tx1"/>
                </a:solidFill>
              </a:rPr>
              <a:t> vector space with similar space will be set to zero or null.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F0C68-0C94-9D1A-A8D8-0D960B23B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923544"/>
            <a:ext cx="6875272" cy="38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5986-A052-EF33-0786-DE80DA9F2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592" y="357426"/>
            <a:ext cx="7406640" cy="86177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3)LSTM (Long Short-Term Memory).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DA3BF-59B2-925B-4F22-25D50780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47" y="1283747"/>
            <a:ext cx="5515306" cy="2984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B47C7A-50F6-CD45-8E7C-2AF686BF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35B7034E-636F-D51E-7B56-63871AE0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592" y="4268500"/>
            <a:ext cx="6894576" cy="203132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</a:rPr>
              <a:t>It addresses the vanishing gradient problem.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</a:rPr>
              <a:t>The user input text be </a:t>
            </a:r>
            <a:r>
              <a:rPr lang="en-IN" b="0" dirty="0" err="1">
                <a:solidFill>
                  <a:schemeClr val="tx1"/>
                </a:solidFill>
              </a:rPr>
              <a:t>droped</a:t>
            </a:r>
            <a:r>
              <a:rPr lang="en-IN" b="0" dirty="0">
                <a:solidFill>
                  <a:schemeClr val="tx1"/>
                </a:solidFill>
              </a:rPr>
              <a:t> out (nearly 20-30%).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</a:rPr>
              <a:t>The recurrent dropouts in the recurrent states</a:t>
            </a:r>
          </a:p>
          <a:p>
            <a:pPr algn="l"/>
            <a:r>
              <a:rPr lang="en-IN" b="0" dirty="0">
                <a:solidFill>
                  <a:schemeClr val="tx1"/>
                </a:solidFill>
              </a:rPr>
              <a:t>Input :: 3D tensor Array.</a:t>
            </a: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Output :: 2D tensor vector.(in the form of nodes or </a:t>
            </a:r>
            <a:r>
              <a:rPr lang="en-US" b="0" dirty="0" err="1">
                <a:solidFill>
                  <a:schemeClr val="tx1"/>
                </a:solidFill>
              </a:rPr>
              <a:t>neutons</a:t>
            </a:r>
            <a:r>
              <a:rPr lang="en-US" b="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048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E8C3-F888-9E6B-7050-0BC356D5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237617"/>
            <a:ext cx="7772400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4)Dense Layer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3B247-3CF2-0318-0272-C74EE49C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878" y="1282936"/>
            <a:ext cx="6931152" cy="236988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This fully connected layer applies a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activation function.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neuron (or node) in the layer is connected to every neuron in the previous layer.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2D tensor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Output: </a:t>
            </a:r>
            <a:r>
              <a:rPr lang="en-US" dirty="0">
                <a:solidFill>
                  <a:schemeClr val="tx1"/>
                </a:solidFill>
              </a:rPr>
              <a:t>2D tensor(where each value represents the probability)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29E61-F66F-4FB2-BD62-9F5B0BC3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84" y="4208758"/>
            <a:ext cx="7362244" cy="1366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ED0A4D-CBAB-AB1C-14F9-D2FA546E3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30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E5404-1085-956A-8586-CC3CDD96E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0AAE7-11D5-BCA0-D886-E6CF6DE4BD3F}"/>
              </a:ext>
            </a:extLst>
          </p:cNvPr>
          <p:cNvSpPr txBox="1"/>
          <p:nvPr/>
        </p:nvSpPr>
        <p:spPr>
          <a:xfrm>
            <a:off x="1060704" y="1700784"/>
            <a:ext cx="7324344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 </a:t>
            </a:r>
            <a:r>
              <a:rPr lang="en-US" sz="2000" dirty="0"/>
              <a:t>Machine learning methods were used to classify the data into five classes of emotions.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Term </a:t>
            </a:r>
            <a:r>
              <a:rPr lang="en-US" sz="2000" dirty="0">
                <a:highlight>
                  <a:srgbClr val="FFFF00"/>
                </a:highlight>
              </a:rPr>
              <a:t>frequency-inverse document frequency (TFIDF)</a:t>
            </a:r>
            <a:r>
              <a:rPr lang="en-US" sz="2000" dirty="0"/>
              <a:t>-based features were extracted from text data. Later, principal component analysis (PCA) was used for feature reduction as dimensions obtained from TFIDF were high.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Detection rate of Chinese language was lower than other languages because Chinese is different in many aspects than English.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94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CA24-7E18-9B1F-EAB6-552E4F74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0280"/>
            <a:ext cx="7808976" cy="174349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the Effect of Emotion Identification from Limited Translated Text Samples.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93A38-9E75-C07B-E63F-47A662718256}"/>
              </a:ext>
            </a:extLst>
          </p:cNvPr>
          <p:cNvSpPr txBox="1"/>
          <p:nvPr/>
        </p:nvSpPr>
        <p:spPr>
          <a:xfrm>
            <a:off x="0" y="21945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PROJECT NAME:</a:t>
            </a:r>
            <a:endParaRPr lang="en-IN" sz="30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491FF-C369-43DF-F339-A1A052AF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3224-BB92-83B1-626E-9C4148DA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542399"/>
            <a:ext cx="8275320" cy="4001095"/>
          </a:xfrm>
        </p:spPr>
        <p:txBody>
          <a:bodyPr/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Bhugra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D., McKenzie, K.: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Expressed emotion across cultures. Adv.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Psychiatr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Treat. 9(5), 342–348 (2003)</a:t>
            </a: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Canfora, C.,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Ottmann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A.: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Risks in neural machine translation. Transl. Spaces 9(1), 58–77 (2020) </a:t>
            </a: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Cao, F.,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Perfetti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C.A.: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Neural signatures of the reading-writing connection: greater involvement of writing in Chinese reading than English reading.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PLoS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ONE 11(12), e0168414 (2016) </a:t>
            </a: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b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4. Chang, C.C., Lin, C.J.: LIBSVM: 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 library for support vector machines. ACM Trans.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Intell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Syst. Technol. (TIST) 2(3), 1–27 (2011) of cross-cultural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color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emotion.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Color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Res </a:t>
            </a:r>
            <a:r>
              <a:rPr lang="en-IN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Appl</a:t>
            </a:r>
            <a:r>
              <a:rPr lang="en-IN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32(3), 223–229 (2007)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08AD1-3555-9C60-4A7D-13AE518B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3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726B-FC32-8808-FB40-D7897AF1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05" y="3128918"/>
            <a:ext cx="4339589" cy="600164"/>
          </a:xfrm>
        </p:spPr>
        <p:txBody>
          <a:bodyPr/>
          <a:lstStyle/>
          <a:p>
            <a:pPr algn="ctr"/>
            <a:r>
              <a:rPr lang="en-IN" sz="3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7F1A18-DCB3-D9BA-CC27-5848D34C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1557529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3"/>
          <p:cNvSpPr>
            <a:spLocks noGrp="1"/>
          </p:cNvSpPr>
          <p:nvPr>
            <p:ph type="ctrTitle"/>
          </p:nvPr>
        </p:nvSpPr>
        <p:spPr>
          <a:xfrm>
            <a:off x="0" y="225178"/>
            <a:ext cx="9144000" cy="461665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IN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048602" name="Subtitle 4"/>
          <p:cNvSpPr>
            <a:spLocks noGrp="1"/>
          </p:cNvSpPr>
          <p:nvPr>
            <p:ph type="subTitle" idx="1"/>
          </p:nvPr>
        </p:nvSpPr>
        <p:spPr>
          <a:xfrm>
            <a:off x="1042417" y="1309797"/>
            <a:ext cx="7242048" cy="4222694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Introduction.</a:t>
            </a:r>
          </a:p>
          <a:p>
            <a:pPr marL="342900" indent="-342900" algn="l">
              <a:lnSpc>
                <a:spcPct val="200000"/>
              </a:lnSpc>
              <a:buClrTx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Abstract. </a:t>
            </a:r>
          </a:p>
          <a:p>
            <a:pPr marL="342900" indent="-342900" algn="l">
              <a:lnSpc>
                <a:spcPct val="200000"/>
              </a:lnSpc>
              <a:buClrTx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Methhodology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Implementation.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Conclusion.</a:t>
            </a:r>
          </a:p>
        </p:txBody>
      </p:sp>
      <p:sp>
        <p:nvSpPr>
          <p:cNvPr id="104860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0B1A-4043-42DB-8196-1BC5AC3AD6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48604" name="Rectangle 6"/>
          <p:cNvSpPr>
            <a:spLocks noChangeArrowheads="1"/>
          </p:cNvSpPr>
          <p:nvPr/>
        </p:nvSpPr>
        <p:spPr bwMode="auto">
          <a:xfrm>
            <a:off x="204056" y="96629"/>
            <a:ext cx="8184367" cy="415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     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en-GB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       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DE85-91C9-94FB-430C-6239EA64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FC802-55EA-73A0-64DB-6120AB71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6095"/>
            <a:ext cx="1389888" cy="1308130"/>
          </a:xfrm>
          <a:prstGeom prst="rect">
            <a:avLst/>
          </a:prstGeom>
        </p:spPr>
      </p:pic>
      <p:sp>
        <p:nvSpPr>
          <p:cNvPr id="8" name="AutoShape 1" descr="User">
            <a:extLst>
              <a:ext uri="{FF2B5EF4-FFF2-40B4-BE49-F238E27FC236}">
                <a16:creationId xmlns:a16="http://schemas.microsoft.com/office/drawing/2014/main" id="{4BDBFB4E-8354-41C3-5FC4-514234FA6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2ADB0-0866-9229-48B7-638A83B1A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2074938"/>
            <a:ext cx="7891272" cy="3114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B6CF4-0BCE-78B3-9C9B-2A96EEC71134}"/>
              </a:ext>
            </a:extLst>
          </p:cNvPr>
          <p:cNvSpPr txBox="1"/>
          <p:nvPr/>
        </p:nvSpPr>
        <p:spPr>
          <a:xfrm>
            <a:off x="722376" y="1302035"/>
            <a:ext cx="6208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33795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559052" y="185916"/>
            <a:ext cx="5971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IN" sz="3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3000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B9041-3201-A943-163E-A21D0FFFB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6" y="-15239"/>
            <a:ext cx="1389888" cy="1308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D3788-0B9B-0692-2E91-98D0AC81554B}"/>
              </a:ext>
            </a:extLst>
          </p:cNvPr>
          <p:cNvSpPr txBox="1"/>
          <p:nvPr/>
        </p:nvSpPr>
        <p:spPr>
          <a:xfrm>
            <a:off x="566928" y="1417320"/>
            <a:ext cx="795528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dirty="0"/>
              <a:t>Many times </a:t>
            </a:r>
            <a:r>
              <a:rPr lang="en-US" u="sng" dirty="0"/>
              <a:t>, </a:t>
            </a:r>
            <a:r>
              <a:rPr lang="en-US" dirty="0"/>
              <a:t>the original text is written in a different language and the end-user translates it to there native language using online utilities.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framework to detect emotions on translated text data in four different languages.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 source language is English, whereas the four target languages include </a:t>
            </a:r>
            <a:r>
              <a:rPr lang="en-US" dirty="0">
                <a:highlight>
                  <a:srgbClr val="FFFF00"/>
                </a:highlight>
              </a:rPr>
              <a:t>Chinese, French, German, and Spanish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Computational intelligence (CI) techniques are applied to extract features, dimensionality reduction, and classification of data into five basic classes of emotions.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These emotions included </a:t>
            </a:r>
            <a:r>
              <a:rPr lang="en-US" dirty="0">
                <a:highlight>
                  <a:srgbClr val="FFFF00"/>
                </a:highlight>
              </a:rPr>
              <a:t>angry, disgusting, fear, happy, and surprise.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11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9A7FD-4FDF-86D2-DA35-37E852C359B3}"/>
              </a:ext>
            </a:extLst>
          </p:cNvPr>
          <p:cNvSpPr txBox="1"/>
          <p:nvPr/>
        </p:nvSpPr>
        <p:spPr>
          <a:xfrm>
            <a:off x="1682496" y="158484"/>
            <a:ext cx="5971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definition:</a:t>
            </a:r>
            <a:endParaRPr lang="en-IN" sz="30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0BE3-26E8-BE4A-7FC5-681EE3B3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F453224-BB92-83B1-626E-9C4148DA2C69}"/>
              </a:ext>
            </a:extLst>
          </p:cNvPr>
          <p:cNvSpPr txBox="1">
            <a:spLocks/>
          </p:cNvSpPr>
          <p:nvPr/>
        </p:nvSpPr>
        <p:spPr>
          <a:xfrm>
            <a:off x="512064" y="1591485"/>
            <a:ext cx="8348472" cy="36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1" i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chemeClr val="tx1"/>
                </a:solidFill>
                <a:latin typeface="+mj-lt"/>
              </a:rPr>
              <a:t>Development of ML-Model, for emotion identification from translated text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chemeClr val="tx1"/>
                </a:solidFill>
                <a:latin typeface="+mj-lt"/>
              </a:rPr>
              <a:t>Basically, problem can be identified by 2 ways</a:t>
            </a:r>
            <a:br>
              <a:rPr lang="en-IN" sz="2000" kern="0" dirty="0">
                <a:solidFill>
                  <a:schemeClr val="tx1"/>
                </a:solidFill>
                <a:latin typeface="+mj-lt"/>
              </a:rPr>
            </a:br>
            <a:r>
              <a:rPr lang="en-IN" sz="2000" kern="0" dirty="0">
                <a:solidFill>
                  <a:schemeClr val="tx1"/>
                </a:solidFill>
                <a:latin typeface="+mj-lt"/>
              </a:rPr>
              <a:t>    1)Language</a:t>
            </a:r>
            <a:r>
              <a:rPr lang="en-IN" sz="2000" kern="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(English,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Chinese, French, German, and    Spanish)</a:t>
            </a:r>
            <a:br>
              <a:rPr lang="en-IN" sz="2000" kern="0" dirty="0">
                <a:solidFill>
                  <a:schemeClr val="tx1"/>
                </a:solidFill>
                <a:latin typeface="+mj-lt"/>
              </a:rPr>
            </a:br>
            <a:r>
              <a:rPr lang="en-IN" sz="2000" kern="0" dirty="0">
                <a:solidFill>
                  <a:schemeClr val="tx1"/>
                </a:solidFill>
                <a:latin typeface="+mj-lt"/>
              </a:rPr>
              <a:t>    2)Emotion </a:t>
            </a:r>
            <a:r>
              <a:rPr lang="en-IN" sz="2000" kern="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(</a:t>
            </a:r>
            <a:r>
              <a:rPr lang="en-US" sz="2000" kern="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ngry, disgusting, fear, happy, and surprise)</a:t>
            </a:r>
            <a:br>
              <a:rPr lang="en-IN" sz="2000" kern="0" dirty="0">
                <a:solidFill>
                  <a:schemeClr val="tx1"/>
                </a:solidFill>
                <a:latin typeface="+mj-lt"/>
              </a:rPr>
            </a:br>
            <a:r>
              <a:rPr lang="en-IN" sz="2000" kern="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chemeClr val="tx1"/>
                </a:solidFill>
                <a:latin typeface="+mj-lt"/>
              </a:rPr>
              <a:t> Problem can be </a:t>
            </a:r>
            <a:r>
              <a:rPr lang="en-IN" sz="2000" kern="0" dirty="0" err="1">
                <a:solidFill>
                  <a:schemeClr val="tx1"/>
                </a:solidFill>
                <a:latin typeface="+mj-lt"/>
              </a:rPr>
              <a:t>sloved</a:t>
            </a:r>
            <a:r>
              <a:rPr lang="en-IN" sz="2000" kern="0" dirty="0">
                <a:solidFill>
                  <a:schemeClr val="tx1"/>
                </a:solidFill>
                <a:latin typeface="+mj-lt"/>
              </a:rPr>
              <a:t> by ml by many </a:t>
            </a:r>
            <a:r>
              <a:rPr lang="en-IN" sz="2000" kern="0" dirty="0" err="1">
                <a:solidFill>
                  <a:schemeClr val="tx1"/>
                </a:solidFill>
                <a:latin typeface="+mj-lt"/>
              </a:rPr>
              <a:t>algorithem</a:t>
            </a:r>
            <a:r>
              <a:rPr lang="en-IN" sz="2000" kern="0" dirty="0">
                <a:solidFill>
                  <a:schemeClr val="tx1"/>
                </a:solidFill>
                <a:latin typeface="+mj-lt"/>
              </a:rPr>
              <a:t>.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chemeClr val="tx1"/>
                </a:solidFill>
                <a:latin typeface="+mj-lt"/>
              </a:rPr>
              <a:t>     1)</a:t>
            </a:r>
            <a:r>
              <a:rPr lang="en-IN" sz="2000" dirty="0">
                <a:solidFill>
                  <a:schemeClr val="tx1"/>
                </a:solidFill>
                <a:latin typeface="+mj-lt"/>
              </a:rPr>
              <a:t> RNN.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kern="0" dirty="0">
                <a:solidFill>
                  <a:schemeClr val="tx1"/>
                </a:solidFill>
                <a:latin typeface="+mj-lt"/>
              </a:rPr>
              <a:t>     2)SVM.</a:t>
            </a:r>
          </a:p>
        </p:txBody>
      </p:sp>
    </p:spTree>
    <p:extLst>
      <p:ext uri="{BB962C8B-B14F-4D97-AF65-F5344CB8AC3E}">
        <p14:creationId xmlns:p14="http://schemas.microsoft.com/office/powerpoint/2010/main" val="19451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2B23-84F9-CACC-8291-A9CCD1BBD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7825"/>
            <a:ext cx="7772400" cy="499999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:</a:t>
            </a:r>
            <a:br>
              <a:rPr lang="en-IN" sz="2800" b="1" dirty="0">
                <a:solidFill>
                  <a:srgbClr val="92D050"/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21A1-BD8B-7391-F4F0-18959FDA6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618488"/>
            <a:ext cx="6400800" cy="270843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Data-Flow Diagram.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Algorithm.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Data set used.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Architecture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AE14D-1313-2C84-6F95-93B63E59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4BF1-C09B-D967-36E9-CD9A7F71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552" y="255905"/>
            <a:ext cx="7772400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Data-Flow Diagram.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3967B7-55F5-65B0-C8E6-EAE6D283E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762028"/>
              </p:ext>
            </p:extLst>
          </p:nvPr>
        </p:nvGraphicFramePr>
        <p:xfrm>
          <a:off x="1371600" y="1325880"/>
          <a:ext cx="6464808" cy="448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E6EB207-10D2-10E7-ADD7-E15D1FE21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4989-54E5-34BD-0570-28B99DBAB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1041"/>
            <a:ext cx="7772400" cy="4308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Algorithm.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D55D8-ABCB-E724-55A4-0CC267D0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1170432"/>
            <a:ext cx="7571232" cy="4739759"/>
          </a:xfrm>
        </p:spPr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Nunito" panose="020F0502020204030204" pitchFamily="2" charset="0"/>
              </a:rPr>
              <a:t> Recurrent Neural Network (RNN)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i="0" dirty="0">
              <a:solidFill>
                <a:schemeClr val="tx1"/>
              </a:solidFill>
              <a:effectLst/>
              <a:latin typeface="Nunito" panose="020F0502020204030204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Recurrent Neural Network(RNN) is a type of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where the output from the previous step is fed as input for the next step</a:t>
            </a:r>
            <a:r>
              <a:rPr lang="en-US" b="0" dirty="0">
                <a:solidFill>
                  <a:srgbClr val="FFFFFF"/>
                </a:solidFill>
                <a:latin typeface="Nunito" pitchFamily="2" charset="0"/>
              </a:rPr>
              <a:t>.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b="0" dirty="0">
              <a:solidFill>
                <a:srgbClr val="FFFFFF"/>
              </a:solidFill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 LSTM(long short term memory) used for the model input predictions.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latin typeface="Nunito" pitchFamily="2" charset="0"/>
              </a:rPr>
              <a:t>LSTM is one of the RNN 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latin typeface="Nunito" pitchFamily="2" charset="0"/>
              </a:rPr>
              <a:t>SVM is ruled out because of the </a:t>
            </a:r>
            <a:r>
              <a:rPr lang="en-US" b="0" dirty="0" err="1">
                <a:solidFill>
                  <a:schemeClr val="tx1"/>
                </a:solidFill>
                <a:latin typeface="Nunito" pitchFamily="2" charset="0"/>
              </a:rPr>
              <a:t>effiency</a:t>
            </a:r>
            <a:r>
              <a:rPr lang="en-US" b="0" dirty="0">
                <a:solidFill>
                  <a:schemeClr val="tx1"/>
                </a:solidFill>
                <a:latin typeface="Nunito" pitchFamily="2" charset="0"/>
              </a:rPr>
              <a:t> of the algorithm is low.</a:t>
            </a:r>
            <a:endParaRPr lang="en-US" b="0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68A9F-F3AB-36A4-22C0-137330E57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2" y="-24383"/>
            <a:ext cx="1389888" cy="1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1016</Words>
  <Application>Microsoft Office PowerPoint</Application>
  <PresentationFormat>On-screen Show (4:3)</PresentationFormat>
  <Paragraphs>138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Nunito</vt:lpstr>
      <vt:lpstr>Wingdings</vt:lpstr>
      <vt:lpstr>Office Theme</vt:lpstr>
      <vt:lpstr>PowerPoint Presentation</vt:lpstr>
      <vt:lpstr>On the Effect of Emotion Identification from Limited Translated Text Samples. </vt:lpstr>
      <vt:lpstr> CONTENTS:</vt:lpstr>
      <vt:lpstr>PowerPoint Presentation</vt:lpstr>
      <vt:lpstr>PowerPoint Presentation</vt:lpstr>
      <vt:lpstr>PowerPoint Presentation</vt:lpstr>
      <vt:lpstr>Methodology : </vt:lpstr>
      <vt:lpstr>Data-Flow Diagram.</vt:lpstr>
      <vt:lpstr>Algorithm.</vt:lpstr>
      <vt:lpstr>Data set used.</vt:lpstr>
      <vt:lpstr>Architecture of algorithm.(Implementation)</vt:lpstr>
      <vt:lpstr>1)Cleaning of the text</vt:lpstr>
      <vt:lpstr>1)Tockenization and spilting  </vt:lpstr>
      <vt:lpstr>2)Modelling by layers. </vt:lpstr>
      <vt:lpstr>1)Embedding Layer . </vt:lpstr>
      <vt:lpstr>2)SpatialDropout</vt:lpstr>
      <vt:lpstr>3)LSTM (Long Short-Term Memory). </vt:lpstr>
      <vt:lpstr>4)Dense Layer</vt:lpstr>
      <vt:lpstr>PowerPoint Presentation</vt:lpstr>
      <vt:lpstr>1. Bhugra, D., McKenzie, K.: Expressed emotion across cultures. Adv. Psychiatr. Treat. 9(5), 342–348 (2003)   2. Canfora, C., Ottmann, A.: Risks in neural machine translation. Transl. Spaces 9(1), 58–77 (2020)   3. Cao, F., Perfetti, C.A.: Neural signatures of the reading-writing connection: greater involvement of writing in Chinese reading than English reading. PLoS ONE 11(12), e0168414 (2016)   4. Chang, C.C., Lin, C.J.: LIBSVM: a library for support vector machines. ACM Trans. Intell. Syst. Technol. (TIST) 2(3), 1–27 (2011) of cross-cultural color emotion. Color Res Appl 32(3), 223–229 (2007)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Mahesh</dc:creator>
  <cp:lastModifiedBy>Uma Mahesh</cp:lastModifiedBy>
  <cp:revision>7</cp:revision>
  <dcterms:created xsi:type="dcterms:W3CDTF">2024-04-30T15:20:42Z</dcterms:created>
  <dcterms:modified xsi:type="dcterms:W3CDTF">2024-07-07T23:09:50Z</dcterms:modified>
</cp:coreProperties>
</file>