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8" r:id="rId1"/>
  </p:sldMasterIdLst>
  <p:notesMasterIdLst>
    <p:notesMasterId r:id="rId25"/>
  </p:notesMasterIdLst>
  <p:sldIdLst>
    <p:sldId id="256" r:id="rId2"/>
    <p:sldId id="257" r:id="rId3"/>
    <p:sldId id="258" r:id="rId4"/>
    <p:sldId id="259" r:id="rId5"/>
    <p:sldId id="277" r:id="rId6"/>
    <p:sldId id="278" r:id="rId7"/>
    <p:sldId id="279" r:id="rId8"/>
    <p:sldId id="262" r:id="rId9"/>
    <p:sldId id="263" r:id="rId10"/>
    <p:sldId id="280" r:id="rId11"/>
    <p:sldId id="265" r:id="rId12"/>
    <p:sldId id="266" r:id="rId13"/>
    <p:sldId id="267" r:id="rId14"/>
    <p:sldId id="268" r:id="rId15"/>
    <p:sldId id="269" r:id="rId16"/>
    <p:sldId id="270" r:id="rId17"/>
    <p:sldId id="271" r:id="rId18"/>
    <p:sldId id="281" r:id="rId19"/>
    <p:sldId id="282" r:id="rId20"/>
    <p:sldId id="272" r:id="rId21"/>
    <p:sldId id="274" r:id="rId22"/>
    <p:sldId id="275" r:id="rId23"/>
    <p:sldId id="276" r:id="rId24"/>
  </p:sldIdLst>
  <p:sldSz cx="9144000" cy="5156200"/>
  <p:notesSz cx="9144000" cy="5156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94660"/>
  </p:normalViewPr>
  <p:slideViewPr>
    <p:cSldViewPr>
      <p:cViewPr varScale="1">
        <p:scale>
          <a:sx n="103" d="100"/>
          <a:sy n="103" d="100"/>
        </p:scale>
        <p:origin x="10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C29DDD95-A031-4193-96D4-38BF58057EF0}" type="datetimeFigureOut">
              <a:rPr lang="en-IN" smtClean="0"/>
              <a:t>28-11-2024</a:t>
            </a:fld>
            <a:endParaRPr lang="en-IN"/>
          </a:p>
        </p:txBody>
      </p:sp>
      <p:sp>
        <p:nvSpPr>
          <p:cNvPr id="4" name="Slide Image Placeholder 3"/>
          <p:cNvSpPr>
            <a:spLocks noGrp="1" noRot="1" noChangeAspect="1"/>
          </p:cNvSpPr>
          <p:nvPr>
            <p:ph type="sldImg" idx="2"/>
          </p:nvPr>
        </p:nvSpPr>
        <p:spPr>
          <a:xfrm>
            <a:off x="3028950" y="644525"/>
            <a:ext cx="3086100" cy="17399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81263"/>
            <a:ext cx="7315200" cy="20304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97438"/>
            <a:ext cx="3962400" cy="2587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97438"/>
            <a:ext cx="3962400" cy="258762"/>
          </a:xfrm>
          <a:prstGeom prst="rect">
            <a:avLst/>
          </a:prstGeom>
        </p:spPr>
        <p:txBody>
          <a:bodyPr vert="horz" lIns="91440" tIns="45720" rIns="91440" bIns="45720" rtlCol="0" anchor="b"/>
          <a:lstStyle>
            <a:lvl1pPr algn="r">
              <a:defRPr sz="1200"/>
            </a:lvl1pPr>
          </a:lstStyle>
          <a:p>
            <a:fld id="{A4E06649-3BF1-4425-A806-961F403ED0CE}" type="slidenum">
              <a:rPr lang="en-IN" smtClean="0"/>
              <a:t>‹#›</a:t>
            </a:fld>
            <a:endParaRPr lang="en-IN"/>
          </a:p>
        </p:txBody>
      </p:sp>
    </p:spTree>
    <p:extLst>
      <p:ext uri="{BB962C8B-B14F-4D97-AF65-F5344CB8AC3E}">
        <p14:creationId xmlns:p14="http://schemas.microsoft.com/office/powerpoint/2010/main" val="1300902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E06649-3BF1-4425-A806-961F403ED0CE}" type="slidenum">
              <a:rPr lang="en-IN" smtClean="0"/>
              <a:t>5</a:t>
            </a:fld>
            <a:endParaRPr lang="en-IN"/>
          </a:p>
        </p:txBody>
      </p:sp>
    </p:spTree>
    <p:extLst>
      <p:ext uri="{BB962C8B-B14F-4D97-AF65-F5344CB8AC3E}">
        <p14:creationId xmlns:p14="http://schemas.microsoft.com/office/powerpoint/2010/main" val="3042042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19D8-95E4-E2FF-DE37-7807B86273B6}"/>
              </a:ext>
            </a:extLst>
          </p:cNvPr>
          <p:cNvSpPr>
            <a:spLocks noGrp="1"/>
          </p:cNvSpPr>
          <p:nvPr>
            <p:ph type="ctrTitle"/>
          </p:nvPr>
        </p:nvSpPr>
        <p:spPr>
          <a:xfrm>
            <a:off x="1143000" y="843851"/>
            <a:ext cx="6858000" cy="1795121"/>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9A55E46-C40A-427C-CEBE-72F5BEF89B3A}"/>
              </a:ext>
            </a:extLst>
          </p:cNvPr>
          <p:cNvSpPr>
            <a:spLocks noGrp="1"/>
          </p:cNvSpPr>
          <p:nvPr>
            <p:ph type="subTitle" idx="1"/>
          </p:nvPr>
        </p:nvSpPr>
        <p:spPr>
          <a:xfrm>
            <a:off x="1143000" y="2708199"/>
            <a:ext cx="6858000" cy="1244888"/>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D79416-3C0B-94C3-C436-C4F1BD2911D9}"/>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5" name="Footer Placeholder 4">
            <a:extLst>
              <a:ext uri="{FF2B5EF4-FFF2-40B4-BE49-F238E27FC236}">
                <a16:creationId xmlns:a16="http://schemas.microsoft.com/office/drawing/2014/main" id="{27FB3F6E-C6A7-918F-D808-F160EAEC9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B00C0-360C-8008-FEFC-08E537A1501A}"/>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4122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382E-1A4E-4D6B-124C-29320B1746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B0A39A-BDDF-D912-9378-254AE8C129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DF78CD-0BCD-50B2-DC8F-466021F848C8}"/>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5" name="Footer Placeholder 4">
            <a:extLst>
              <a:ext uri="{FF2B5EF4-FFF2-40B4-BE49-F238E27FC236}">
                <a16:creationId xmlns:a16="http://schemas.microsoft.com/office/drawing/2014/main" id="{747C74FF-D6E5-B1C3-92AD-D40E3BE7A4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1D2CB-9BE5-84C5-6E38-74A028B709A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983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144BEB-05E3-5F3A-AD20-542E17C051ED}"/>
              </a:ext>
            </a:extLst>
          </p:cNvPr>
          <p:cNvSpPr>
            <a:spLocks noGrp="1"/>
          </p:cNvSpPr>
          <p:nvPr>
            <p:ph type="title" orient="vert"/>
          </p:nvPr>
        </p:nvSpPr>
        <p:spPr>
          <a:xfrm>
            <a:off x="6543675" y="274520"/>
            <a:ext cx="1971675" cy="4369641"/>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F26135-61A4-7C20-6B7B-0EFD8B454322}"/>
              </a:ext>
            </a:extLst>
          </p:cNvPr>
          <p:cNvSpPr>
            <a:spLocks noGrp="1"/>
          </p:cNvSpPr>
          <p:nvPr>
            <p:ph type="body" orient="vert" idx="1"/>
          </p:nvPr>
        </p:nvSpPr>
        <p:spPr>
          <a:xfrm>
            <a:off x="628650" y="274520"/>
            <a:ext cx="5800725" cy="43696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4EE10-6F3B-9D06-74E7-B474B6F410E3}"/>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5" name="Footer Placeholder 4">
            <a:extLst>
              <a:ext uri="{FF2B5EF4-FFF2-40B4-BE49-F238E27FC236}">
                <a16:creationId xmlns:a16="http://schemas.microsoft.com/office/drawing/2014/main" id="{8C7266B3-DC5D-5A42-52A7-BB69FFA20A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5D25A7-A5BC-DFEB-1A5D-21D77DDF828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2258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CC2C-C05C-CEDA-AEBB-890EE0E777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D47705-3DD9-6E75-2962-5C3C695C4F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3F105-5ADD-9EDE-3F90-46B4FEC7ECCC}"/>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5" name="Footer Placeholder 4">
            <a:extLst>
              <a:ext uri="{FF2B5EF4-FFF2-40B4-BE49-F238E27FC236}">
                <a16:creationId xmlns:a16="http://schemas.microsoft.com/office/drawing/2014/main" id="{17CFF279-5BB2-9846-A04D-201431397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FE697-EC03-B263-4335-A90567CBF58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8002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5C53-895E-ABFF-1B6D-0A44C0A1B54E}"/>
              </a:ext>
            </a:extLst>
          </p:cNvPr>
          <p:cNvSpPr>
            <a:spLocks noGrp="1"/>
          </p:cNvSpPr>
          <p:nvPr>
            <p:ph type="title"/>
          </p:nvPr>
        </p:nvSpPr>
        <p:spPr>
          <a:xfrm>
            <a:off x="623888" y="1285470"/>
            <a:ext cx="7886700" cy="2144836"/>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FE0E23-A78C-9339-C646-097CB04B2B34}"/>
              </a:ext>
            </a:extLst>
          </p:cNvPr>
          <p:cNvSpPr>
            <a:spLocks noGrp="1"/>
          </p:cNvSpPr>
          <p:nvPr>
            <p:ph type="body" idx="1"/>
          </p:nvPr>
        </p:nvSpPr>
        <p:spPr>
          <a:xfrm>
            <a:off x="623888" y="3450597"/>
            <a:ext cx="7886700" cy="112791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CA8C2-657A-BF73-36D5-E56D728E1213}"/>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5" name="Footer Placeholder 4">
            <a:extLst>
              <a:ext uri="{FF2B5EF4-FFF2-40B4-BE49-F238E27FC236}">
                <a16:creationId xmlns:a16="http://schemas.microsoft.com/office/drawing/2014/main" id="{4BE25503-6231-C673-A918-B7134A32BA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0A0A1-15DA-D775-4D78-00280CDC180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3371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4AB9-E213-52FA-94BF-DA2CD38DD7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146D47-64A0-779B-C567-EDD57162E6B8}"/>
              </a:ext>
            </a:extLst>
          </p:cNvPr>
          <p:cNvSpPr>
            <a:spLocks noGrp="1"/>
          </p:cNvSpPr>
          <p:nvPr>
            <p:ph sz="half" idx="1"/>
          </p:nvPr>
        </p:nvSpPr>
        <p:spPr>
          <a:xfrm>
            <a:off x="628650" y="1372599"/>
            <a:ext cx="3886200" cy="3271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7C2384-95E1-1544-D16B-C72034F97AB7}"/>
              </a:ext>
            </a:extLst>
          </p:cNvPr>
          <p:cNvSpPr>
            <a:spLocks noGrp="1"/>
          </p:cNvSpPr>
          <p:nvPr>
            <p:ph sz="half" idx="2"/>
          </p:nvPr>
        </p:nvSpPr>
        <p:spPr>
          <a:xfrm>
            <a:off x="4629150" y="1372599"/>
            <a:ext cx="3886200" cy="3271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793683-ED1A-1601-D307-4D01F0D86B20}"/>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6" name="Footer Placeholder 5">
            <a:extLst>
              <a:ext uri="{FF2B5EF4-FFF2-40B4-BE49-F238E27FC236}">
                <a16:creationId xmlns:a16="http://schemas.microsoft.com/office/drawing/2014/main" id="{F168A4D6-0327-894F-4F88-06B071BDC3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E06B44-A754-0487-E95B-ED7EC886FA0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244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E2C7-2C45-B8E6-D215-A8B1B4AD6EDA}"/>
              </a:ext>
            </a:extLst>
          </p:cNvPr>
          <p:cNvSpPr>
            <a:spLocks noGrp="1"/>
          </p:cNvSpPr>
          <p:nvPr>
            <p:ph type="title"/>
          </p:nvPr>
        </p:nvSpPr>
        <p:spPr>
          <a:xfrm>
            <a:off x="629841" y="274520"/>
            <a:ext cx="7886700" cy="996627"/>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4F3F5F-51DC-889B-8679-A80BC7021312}"/>
              </a:ext>
            </a:extLst>
          </p:cNvPr>
          <p:cNvSpPr>
            <a:spLocks noGrp="1"/>
          </p:cNvSpPr>
          <p:nvPr>
            <p:ph type="body" idx="1"/>
          </p:nvPr>
        </p:nvSpPr>
        <p:spPr>
          <a:xfrm>
            <a:off x="629842" y="1263985"/>
            <a:ext cx="3868340" cy="61946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7B1C83C-B653-8194-6137-2BD16E1F9B79}"/>
              </a:ext>
            </a:extLst>
          </p:cNvPr>
          <p:cNvSpPr>
            <a:spLocks noGrp="1"/>
          </p:cNvSpPr>
          <p:nvPr>
            <p:ph sz="half" idx="2"/>
          </p:nvPr>
        </p:nvSpPr>
        <p:spPr>
          <a:xfrm>
            <a:off x="629842" y="1883445"/>
            <a:ext cx="3868340" cy="27702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C72868-8A4E-F5F2-F583-079D527B3DA8}"/>
              </a:ext>
            </a:extLst>
          </p:cNvPr>
          <p:cNvSpPr>
            <a:spLocks noGrp="1"/>
          </p:cNvSpPr>
          <p:nvPr>
            <p:ph type="body" sz="quarter" idx="3"/>
          </p:nvPr>
        </p:nvSpPr>
        <p:spPr>
          <a:xfrm>
            <a:off x="4629150" y="1263985"/>
            <a:ext cx="3887391" cy="61946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97910DF-D355-E72C-CA89-46565014268D}"/>
              </a:ext>
            </a:extLst>
          </p:cNvPr>
          <p:cNvSpPr>
            <a:spLocks noGrp="1"/>
          </p:cNvSpPr>
          <p:nvPr>
            <p:ph sz="quarter" idx="4"/>
          </p:nvPr>
        </p:nvSpPr>
        <p:spPr>
          <a:xfrm>
            <a:off x="4629150" y="1883445"/>
            <a:ext cx="3887391" cy="27702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060E77-506A-D07B-0640-1EA0E9EEB659}"/>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8" name="Footer Placeholder 7">
            <a:extLst>
              <a:ext uri="{FF2B5EF4-FFF2-40B4-BE49-F238E27FC236}">
                <a16:creationId xmlns:a16="http://schemas.microsoft.com/office/drawing/2014/main" id="{092341C1-8138-9FC5-8C2B-04CB0523E6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C0AF24-1D8D-A80F-2EA5-369F7F153F3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6884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8FC7-F058-7188-01B7-32733C22EF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97719A-9A56-0AF8-EB40-5506F4425230}"/>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4" name="Footer Placeholder 3">
            <a:extLst>
              <a:ext uri="{FF2B5EF4-FFF2-40B4-BE49-F238E27FC236}">
                <a16:creationId xmlns:a16="http://schemas.microsoft.com/office/drawing/2014/main" id="{6B3BAB51-90A3-9006-47F7-B09936ECC2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4DC466-B620-3EDE-DA6D-59169E30053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6035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CB693-1292-28F9-4BA6-F5BBDC752BD1}"/>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3" name="Footer Placeholder 2">
            <a:extLst>
              <a:ext uri="{FF2B5EF4-FFF2-40B4-BE49-F238E27FC236}">
                <a16:creationId xmlns:a16="http://schemas.microsoft.com/office/drawing/2014/main" id="{8D3E12E0-165F-AAC2-7718-77577407D0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0A59CF-8AA4-C9A0-EF78-1613E7A729D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4971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AF41-CF80-2AB9-B871-A9B7D279A65A}"/>
              </a:ext>
            </a:extLst>
          </p:cNvPr>
          <p:cNvSpPr>
            <a:spLocks noGrp="1"/>
          </p:cNvSpPr>
          <p:nvPr>
            <p:ph type="title"/>
          </p:nvPr>
        </p:nvSpPr>
        <p:spPr>
          <a:xfrm>
            <a:off x="629841" y="343747"/>
            <a:ext cx="2949178" cy="1203113"/>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76C067-D4A1-3CB0-3411-C30E52334CF6}"/>
              </a:ext>
            </a:extLst>
          </p:cNvPr>
          <p:cNvSpPr>
            <a:spLocks noGrp="1"/>
          </p:cNvSpPr>
          <p:nvPr>
            <p:ph idx="1"/>
          </p:nvPr>
        </p:nvSpPr>
        <p:spPr>
          <a:xfrm>
            <a:off x="3887391" y="742398"/>
            <a:ext cx="4629150" cy="366424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8ABB85-F234-835E-B1BD-7A78CE229C9C}"/>
              </a:ext>
            </a:extLst>
          </p:cNvPr>
          <p:cNvSpPr>
            <a:spLocks noGrp="1"/>
          </p:cNvSpPr>
          <p:nvPr>
            <p:ph type="body" sz="half" idx="2"/>
          </p:nvPr>
        </p:nvSpPr>
        <p:spPr>
          <a:xfrm>
            <a:off x="629841" y="1546860"/>
            <a:ext cx="2949178" cy="286574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4663721-ABF6-F71A-42B9-A63DE116E6D5}"/>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6" name="Footer Placeholder 5">
            <a:extLst>
              <a:ext uri="{FF2B5EF4-FFF2-40B4-BE49-F238E27FC236}">
                <a16:creationId xmlns:a16="http://schemas.microsoft.com/office/drawing/2014/main" id="{75CB7110-5196-F5FF-6442-1A876FEA4D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F95940-A252-7F7A-2053-D0A061F29276}"/>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15560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6F18-852F-B21C-9C69-76B978EFAF1F}"/>
              </a:ext>
            </a:extLst>
          </p:cNvPr>
          <p:cNvSpPr>
            <a:spLocks noGrp="1"/>
          </p:cNvSpPr>
          <p:nvPr>
            <p:ph type="title"/>
          </p:nvPr>
        </p:nvSpPr>
        <p:spPr>
          <a:xfrm>
            <a:off x="629841" y="343747"/>
            <a:ext cx="2949178" cy="1203113"/>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AD9C6A-DF1E-5A9E-A71C-C2BA438266B5}"/>
              </a:ext>
            </a:extLst>
          </p:cNvPr>
          <p:cNvSpPr>
            <a:spLocks noGrp="1"/>
          </p:cNvSpPr>
          <p:nvPr>
            <p:ph type="pic" idx="1"/>
          </p:nvPr>
        </p:nvSpPr>
        <p:spPr>
          <a:xfrm>
            <a:off x="3887391" y="742398"/>
            <a:ext cx="4629150" cy="366424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135709B-DE37-2642-5045-C1E45E206FFF}"/>
              </a:ext>
            </a:extLst>
          </p:cNvPr>
          <p:cNvSpPr>
            <a:spLocks noGrp="1"/>
          </p:cNvSpPr>
          <p:nvPr>
            <p:ph type="body" sz="half" idx="2"/>
          </p:nvPr>
        </p:nvSpPr>
        <p:spPr>
          <a:xfrm>
            <a:off x="629841" y="1546860"/>
            <a:ext cx="2949178" cy="286574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956781B-2E16-7A5F-1FA1-FBC80961C9C5}"/>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6" name="Footer Placeholder 5">
            <a:extLst>
              <a:ext uri="{FF2B5EF4-FFF2-40B4-BE49-F238E27FC236}">
                <a16:creationId xmlns:a16="http://schemas.microsoft.com/office/drawing/2014/main" id="{486B7DFE-BE28-6159-9B41-CD5CD11A3F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D02A5A-01D6-5086-57DE-5B182776908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6733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9ACDDD-88E8-8B6E-A389-E1E9C6035A88}"/>
              </a:ext>
            </a:extLst>
          </p:cNvPr>
          <p:cNvSpPr>
            <a:spLocks noGrp="1"/>
          </p:cNvSpPr>
          <p:nvPr>
            <p:ph type="title"/>
          </p:nvPr>
        </p:nvSpPr>
        <p:spPr>
          <a:xfrm>
            <a:off x="628650" y="274520"/>
            <a:ext cx="7886700" cy="996627"/>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04C031-8659-3A66-2DD6-63DB96574409}"/>
              </a:ext>
            </a:extLst>
          </p:cNvPr>
          <p:cNvSpPr>
            <a:spLocks noGrp="1"/>
          </p:cNvSpPr>
          <p:nvPr>
            <p:ph type="body" idx="1"/>
          </p:nvPr>
        </p:nvSpPr>
        <p:spPr>
          <a:xfrm>
            <a:off x="628650" y="1372599"/>
            <a:ext cx="7886700" cy="32715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B85D7A-D5FE-CB0F-9BF7-A63B196BBB76}"/>
              </a:ext>
            </a:extLst>
          </p:cNvPr>
          <p:cNvSpPr>
            <a:spLocks noGrp="1"/>
          </p:cNvSpPr>
          <p:nvPr>
            <p:ph type="dt" sz="half" idx="2"/>
          </p:nvPr>
        </p:nvSpPr>
        <p:spPr>
          <a:xfrm>
            <a:off x="628650" y="4779034"/>
            <a:ext cx="2057400" cy="274520"/>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11/28/2024</a:t>
            </a:fld>
            <a:endParaRPr lang="en-US"/>
          </a:p>
        </p:txBody>
      </p:sp>
      <p:sp>
        <p:nvSpPr>
          <p:cNvPr id="5" name="Footer Placeholder 4">
            <a:extLst>
              <a:ext uri="{FF2B5EF4-FFF2-40B4-BE49-F238E27FC236}">
                <a16:creationId xmlns:a16="http://schemas.microsoft.com/office/drawing/2014/main" id="{42764054-4D16-78B8-B70E-C87CC5365539}"/>
              </a:ext>
            </a:extLst>
          </p:cNvPr>
          <p:cNvSpPr>
            <a:spLocks noGrp="1"/>
          </p:cNvSpPr>
          <p:nvPr>
            <p:ph type="ftr" sz="quarter" idx="3"/>
          </p:nvPr>
        </p:nvSpPr>
        <p:spPr>
          <a:xfrm>
            <a:off x="3028950" y="4779034"/>
            <a:ext cx="3086100" cy="27452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222F5C-CF3A-8E87-4521-565DA943402B}"/>
              </a:ext>
            </a:extLst>
          </p:cNvPr>
          <p:cNvSpPr>
            <a:spLocks noGrp="1"/>
          </p:cNvSpPr>
          <p:nvPr>
            <p:ph type="sldNum" sz="quarter" idx="4"/>
          </p:nvPr>
        </p:nvSpPr>
        <p:spPr>
          <a:xfrm>
            <a:off x="6457950" y="4779034"/>
            <a:ext cx="2057400" cy="274520"/>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93423869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8259" y="25400"/>
            <a:ext cx="8943340" cy="1631314"/>
            <a:chOff x="48259" y="25400"/>
            <a:chExt cx="8943340" cy="1631314"/>
          </a:xfrm>
        </p:grpSpPr>
        <p:pic>
          <p:nvPicPr>
            <p:cNvPr id="3" name="object 3"/>
            <p:cNvPicPr/>
            <p:nvPr/>
          </p:nvPicPr>
          <p:blipFill>
            <a:blip r:embed="rId2" cstate="print"/>
            <a:stretch>
              <a:fillRect/>
            </a:stretch>
          </p:blipFill>
          <p:spPr>
            <a:xfrm>
              <a:off x="48259" y="25400"/>
              <a:ext cx="1503045" cy="1157605"/>
            </a:xfrm>
            <a:prstGeom prst="rect">
              <a:avLst/>
            </a:prstGeom>
          </p:spPr>
        </p:pic>
        <p:pic>
          <p:nvPicPr>
            <p:cNvPr id="4" name="object 4"/>
            <p:cNvPicPr/>
            <p:nvPr/>
          </p:nvPicPr>
          <p:blipFill>
            <a:blip r:embed="rId3" cstate="print"/>
            <a:stretch>
              <a:fillRect/>
            </a:stretch>
          </p:blipFill>
          <p:spPr>
            <a:xfrm>
              <a:off x="1548129" y="71120"/>
              <a:ext cx="6879590" cy="1496695"/>
            </a:xfrm>
            <a:prstGeom prst="rect">
              <a:avLst/>
            </a:prstGeom>
          </p:spPr>
        </p:pic>
        <p:pic>
          <p:nvPicPr>
            <p:cNvPr id="5" name="object 5"/>
            <p:cNvPicPr/>
            <p:nvPr/>
          </p:nvPicPr>
          <p:blipFill>
            <a:blip r:embed="rId4" cstate="print"/>
            <a:stretch>
              <a:fillRect/>
            </a:stretch>
          </p:blipFill>
          <p:spPr>
            <a:xfrm>
              <a:off x="1852930" y="28575"/>
              <a:ext cx="6358255" cy="1628139"/>
            </a:xfrm>
            <a:prstGeom prst="rect">
              <a:avLst/>
            </a:prstGeom>
          </p:spPr>
        </p:pic>
        <p:pic>
          <p:nvPicPr>
            <p:cNvPr id="6" name="object 6"/>
            <p:cNvPicPr/>
            <p:nvPr/>
          </p:nvPicPr>
          <p:blipFill>
            <a:blip r:embed="rId5" cstate="print"/>
            <a:stretch>
              <a:fillRect/>
            </a:stretch>
          </p:blipFill>
          <p:spPr>
            <a:xfrm>
              <a:off x="1597024" y="98425"/>
              <a:ext cx="6794500" cy="1411605"/>
            </a:xfrm>
            <a:prstGeom prst="rect">
              <a:avLst/>
            </a:prstGeom>
          </p:spPr>
        </p:pic>
        <p:pic>
          <p:nvPicPr>
            <p:cNvPr id="7" name="object 7"/>
            <p:cNvPicPr/>
            <p:nvPr/>
          </p:nvPicPr>
          <p:blipFill>
            <a:blip r:embed="rId6" cstate="print"/>
            <a:stretch>
              <a:fillRect/>
            </a:stretch>
          </p:blipFill>
          <p:spPr>
            <a:xfrm>
              <a:off x="8458200" y="132080"/>
              <a:ext cx="533400" cy="914400"/>
            </a:xfrm>
            <a:prstGeom prst="rect">
              <a:avLst/>
            </a:prstGeom>
          </p:spPr>
        </p:pic>
      </p:grpSp>
      <p:sp>
        <p:nvSpPr>
          <p:cNvPr id="8" name="object 8"/>
          <p:cNvSpPr txBox="1"/>
          <p:nvPr/>
        </p:nvSpPr>
        <p:spPr>
          <a:xfrm>
            <a:off x="1598294" y="100330"/>
            <a:ext cx="6794500" cy="1411605"/>
          </a:xfrm>
          <a:prstGeom prst="rect">
            <a:avLst/>
          </a:prstGeom>
          <a:ln w="9144">
            <a:solidFill>
              <a:srgbClr val="94B852"/>
            </a:solidFill>
          </a:ln>
        </p:spPr>
        <p:txBody>
          <a:bodyPr vert="horz" wrap="square" lIns="0" tIns="0" rIns="0" bIns="0" rtlCol="0">
            <a:spAutoFit/>
          </a:bodyPr>
          <a:lstStyle/>
          <a:p>
            <a:pPr marL="73025" algn="ctr">
              <a:lnSpc>
                <a:spcPts val="3485"/>
              </a:lnSpc>
              <a:tabLst>
                <a:tab pos="4009390" algn="l"/>
              </a:tabLst>
            </a:pPr>
            <a:r>
              <a:rPr sz="3000" b="1" spc="-5" dirty="0">
                <a:solidFill>
                  <a:srgbClr val="006CC0"/>
                </a:solidFill>
                <a:latin typeface="Times New Roman"/>
                <a:cs typeface="Times New Roman"/>
              </a:rPr>
              <a:t>CMR</a:t>
            </a:r>
            <a:r>
              <a:rPr sz="3000" b="1" spc="-30" dirty="0">
                <a:solidFill>
                  <a:srgbClr val="006CC0"/>
                </a:solidFill>
                <a:latin typeface="Times New Roman"/>
                <a:cs typeface="Times New Roman"/>
              </a:rPr>
              <a:t> </a:t>
            </a:r>
            <a:r>
              <a:rPr sz="3000" b="1" dirty="0">
                <a:solidFill>
                  <a:srgbClr val="006CC0"/>
                </a:solidFill>
                <a:latin typeface="Times New Roman"/>
                <a:cs typeface="Times New Roman"/>
              </a:rPr>
              <a:t>ENGINEERING	</a:t>
            </a:r>
            <a:r>
              <a:rPr sz="3000" b="1" spc="-5" dirty="0">
                <a:solidFill>
                  <a:srgbClr val="006CC0"/>
                </a:solidFill>
                <a:latin typeface="Times New Roman"/>
                <a:cs typeface="Times New Roman"/>
              </a:rPr>
              <a:t>COLLEGE</a:t>
            </a:r>
            <a:endParaRPr sz="3000">
              <a:latin typeface="Times New Roman"/>
              <a:cs typeface="Times New Roman"/>
            </a:endParaRPr>
          </a:p>
          <a:p>
            <a:pPr marL="70485" algn="ctr">
              <a:lnSpc>
                <a:spcPct val="100000"/>
              </a:lnSpc>
              <a:spcBef>
                <a:spcPts val="735"/>
              </a:spcBef>
            </a:pPr>
            <a:r>
              <a:rPr sz="1400" b="1" i="1" spc="-15" dirty="0">
                <a:solidFill>
                  <a:srgbClr val="0D203A"/>
                </a:solidFill>
                <a:latin typeface="Times New Roman"/>
                <a:cs typeface="Times New Roman"/>
              </a:rPr>
              <a:t>(</a:t>
            </a:r>
            <a:r>
              <a:rPr sz="1400" b="1" i="1" spc="-10" dirty="0">
                <a:solidFill>
                  <a:srgbClr val="0D203A"/>
                </a:solidFill>
                <a:latin typeface="Times New Roman"/>
                <a:cs typeface="Times New Roman"/>
              </a:rPr>
              <a:t>UGC</a:t>
            </a:r>
            <a:r>
              <a:rPr sz="1400" b="1" i="1" spc="-80" dirty="0">
                <a:solidFill>
                  <a:srgbClr val="0D203A"/>
                </a:solidFill>
                <a:latin typeface="Times New Roman"/>
                <a:cs typeface="Times New Roman"/>
              </a:rPr>
              <a:t> </a:t>
            </a:r>
            <a:r>
              <a:rPr sz="1400" b="1" i="1" spc="-5" dirty="0">
                <a:solidFill>
                  <a:srgbClr val="0D203A"/>
                </a:solidFill>
                <a:latin typeface="Times New Roman"/>
                <a:cs typeface="Times New Roman"/>
              </a:rPr>
              <a:t>A</a:t>
            </a:r>
            <a:r>
              <a:rPr sz="1400" b="1" i="1" spc="-10" dirty="0">
                <a:solidFill>
                  <a:srgbClr val="0D203A"/>
                </a:solidFill>
                <a:latin typeface="Times New Roman"/>
                <a:cs typeface="Times New Roman"/>
              </a:rPr>
              <a:t>U</a:t>
            </a:r>
            <a:r>
              <a:rPr sz="1400" b="1" i="1" spc="-15" dirty="0">
                <a:solidFill>
                  <a:srgbClr val="0D203A"/>
                </a:solidFill>
                <a:latin typeface="Times New Roman"/>
                <a:cs typeface="Times New Roman"/>
              </a:rPr>
              <a:t>T</a:t>
            </a:r>
            <a:r>
              <a:rPr sz="1400" b="1" i="1" spc="-10" dirty="0">
                <a:solidFill>
                  <a:srgbClr val="0D203A"/>
                </a:solidFill>
                <a:latin typeface="Times New Roman"/>
                <a:cs typeface="Times New Roman"/>
              </a:rPr>
              <a:t>O</a:t>
            </a:r>
            <a:r>
              <a:rPr sz="1400" b="1" i="1" spc="15" dirty="0">
                <a:solidFill>
                  <a:srgbClr val="0D203A"/>
                </a:solidFill>
                <a:latin typeface="Times New Roman"/>
                <a:cs typeface="Times New Roman"/>
              </a:rPr>
              <a:t>N</a:t>
            </a:r>
            <a:r>
              <a:rPr sz="1400" b="1" i="1" spc="-10" dirty="0">
                <a:solidFill>
                  <a:srgbClr val="0D203A"/>
                </a:solidFill>
                <a:latin typeface="Times New Roman"/>
                <a:cs typeface="Times New Roman"/>
              </a:rPr>
              <a:t>O</a:t>
            </a:r>
            <a:r>
              <a:rPr sz="1400" b="1" i="1" dirty="0">
                <a:solidFill>
                  <a:srgbClr val="0D203A"/>
                </a:solidFill>
                <a:latin typeface="Times New Roman"/>
                <a:cs typeface="Times New Roman"/>
              </a:rPr>
              <a:t>M</a:t>
            </a:r>
            <a:r>
              <a:rPr sz="1400" b="1" i="1" spc="-10" dirty="0">
                <a:solidFill>
                  <a:srgbClr val="0D203A"/>
                </a:solidFill>
                <a:latin typeface="Times New Roman"/>
                <a:cs typeface="Times New Roman"/>
              </a:rPr>
              <a:t>OU</a:t>
            </a:r>
            <a:r>
              <a:rPr sz="1400" b="1" i="1" spc="10" dirty="0">
                <a:solidFill>
                  <a:srgbClr val="0D203A"/>
                </a:solidFill>
                <a:latin typeface="Times New Roman"/>
                <a:cs typeface="Times New Roman"/>
              </a:rPr>
              <a:t>S</a:t>
            </a:r>
            <a:r>
              <a:rPr sz="1400" b="1" i="1" spc="-5" dirty="0">
                <a:solidFill>
                  <a:srgbClr val="0D203A"/>
                </a:solidFill>
                <a:latin typeface="Times New Roman"/>
                <a:cs typeface="Times New Roman"/>
              </a:rPr>
              <a:t>)</a:t>
            </a:r>
            <a:endParaRPr sz="1400">
              <a:latin typeface="Times New Roman"/>
              <a:cs typeface="Times New Roman"/>
            </a:endParaRPr>
          </a:p>
          <a:p>
            <a:pPr marR="1249045" algn="ctr">
              <a:lnSpc>
                <a:spcPct val="100000"/>
              </a:lnSpc>
              <a:spcBef>
                <a:spcPts val="580"/>
              </a:spcBef>
            </a:pPr>
            <a:r>
              <a:rPr sz="1400" i="1" spc="-5" dirty="0">
                <a:solidFill>
                  <a:srgbClr val="FF0000"/>
                </a:solidFill>
                <a:latin typeface="Times New Roman"/>
                <a:cs typeface="Times New Roman"/>
              </a:rPr>
              <a:t>(</a:t>
            </a:r>
            <a:r>
              <a:rPr sz="1200" i="1" spc="-5" dirty="0">
                <a:solidFill>
                  <a:srgbClr val="FF0000"/>
                </a:solidFill>
                <a:latin typeface="Times New Roman"/>
                <a:cs typeface="Times New Roman"/>
              </a:rPr>
              <a:t>Accredited</a:t>
            </a:r>
            <a:r>
              <a:rPr sz="1200" i="1" spc="65" dirty="0">
                <a:solidFill>
                  <a:srgbClr val="FF0000"/>
                </a:solidFill>
                <a:latin typeface="Times New Roman"/>
                <a:cs typeface="Times New Roman"/>
              </a:rPr>
              <a:t> </a:t>
            </a:r>
            <a:r>
              <a:rPr sz="1200" i="1" dirty="0">
                <a:solidFill>
                  <a:srgbClr val="FF0000"/>
                </a:solidFill>
                <a:latin typeface="Times New Roman"/>
                <a:cs typeface="Times New Roman"/>
              </a:rPr>
              <a:t>by</a:t>
            </a:r>
            <a:r>
              <a:rPr sz="1200" i="1" spc="5" dirty="0">
                <a:solidFill>
                  <a:srgbClr val="FF0000"/>
                </a:solidFill>
                <a:latin typeface="Times New Roman"/>
                <a:cs typeface="Times New Roman"/>
              </a:rPr>
              <a:t> </a:t>
            </a:r>
            <a:r>
              <a:rPr sz="1200" i="1" spc="-5" dirty="0">
                <a:solidFill>
                  <a:srgbClr val="FF0000"/>
                </a:solidFill>
                <a:latin typeface="Times New Roman"/>
                <a:cs typeface="Times New Roman"/>
              </a:rPr>
              <a:t>NBA,Approved </a:t>
            </a:r>
            <a:r>
              <a:rPr sz="1200" i="1" dirty="0">
                <a:solidFill>
                  <a:srgbClr val="FF0000"/>
                </a:solidFill>
                <a:latin typeface="Times New Roman"/>
                <a:cs typeface="Times New Roman"/>
              </a:rPr>
              <a:t>by</a:t>
            </a:r>
            <a:r>
              <a:rPr sz="1200" i="1" spc="-45" dirty="0">
                <a:solidFill>
                  <a:srgbClr val="FF0000"/>
                </a:solidFill>
                <a:latin typeface="Times New Roman"/>
                <a:cs typeface="Times New Roman"/>
              </a:rPr>
              <a:t> </a:t>
            </a:r>
            <a:r>
              <a:rPr sz="1200" i="1" dirty="0">
                <a:solidFill>
                  <a:srgbClr val="FF0000"/>
                </a:solidFill>
                <a:latin typeface="Times New Roman"/>
                <a:cs typeface="Times New Roman"/>
              </a:rPr>
              <a:t>AICTE </a:t>
            </a:r>
            <a:r>
              <a:rPr sz="1200" i="1" spc="-5" dirty="0">
                <a:solidFill>
                  <a:srgbClr val="FF0000"/>
                </a:solidFill>
                <a:latin typeface="Times New Roman"/>
                <a:cs typeface="Times New Roman"/>
              </a:rPr>
              <a:t>NEW</a:t>
            </a:r>
            <a:r>
              <a:rPr sz="1200" i="1" spc="-25" dirty="0">
                <a:solidFill>
                  <a:srgbClr val="FF0000"/>
                </a:solidFill>
                <a:latin typeface="Times New Roman"/>
                <a:cs typeface="Times New Roman"/>
              </a:rPr>
              <a:t> </a:t>
            </a:r>
            <a:r>
              <a:rPr sz="1200" i="1" spc="-5" dirty="0">
                <a:solidFill>
                  <a:srgbClr val="FF0000"/>
                </a:solidFill>
                <a:latin typeface="Times New Roman"/>
                <a:cs typeface="Times New Roman"/>
              </a:rPr>
              <a:t>DELHI,</a:t>
            </a:r>
            <a:r>
              <a:rPr sz="1200" i="1" spc="-45" dirty="0">
                <a:solidFill>
                  <a:srgbClr val="FF0000"/>
                </a:solidFill>
                <a:latin typeface="Times New Roman"/>
                <a:cs typeface="Times New Roman"/>
              </a:rPr>
              <a:t> </a:t>
            </a:r>
            <a:r>
              <a:rPr sz="1200" i="1" spc="-5" dirty="0">
                <a:solidFill>
                  <a:srgbClr val="FF0000"/>
                </a:solidFill>
                <a:latin typeface="Times New Roman"/>
                <a:cs typeface="Times New Roman"/>
              </a:rPr>
              <a:t>Affiliated</a:t>
            </a:r>
            <a:r>
              <a:rPr sz="1200" i="1" spc="-60" dirty="0">
                <a:solidFill>
                  <a:srgbClr val="FF0000"/>
                </a:solidFill>
                <a:latin typeface="Times New Roman"/>
                <a:cs typeface="Times New Roman"/>
              </a:rPr>
              <a:t> </a:t>
            </a:r>
            <a:r>
              <a:rPr sz="1200" i="1" dirty="0">
                <a:solidFill>
                  <a:srgbClr val="FF0000"/>
                </a:solidFill>
                <a:latin typeface="Times New Roman"/>
                <a:cs typeface="Times New Roman"/>
              </a:rPr>
              <a:t>to</a:t>
            </a:r>
            <a:r>
              <a:rPr sz="1200" i="1" spc="10" dirty="0">
                <a:solidFill>
                  <a:srgbClr val="FF0000"/>
                </a:solidFill>
                <a:latin typeface="Times New Roman"/>
                <a:cs typeface="Times New Roman"/>
              </a:rPr>
              <a:t> </a:t>
            </a:r>
            <a:r>
              <a:rPr sz="1200" i="1" spc="-5" dirty="0">
                <a:solidFill>
                  <a:srgbClr val="FF0000"/>
                </a:solidFill>
                <a:latin typeface="Times New Roman"/>
                <a:cs typeface="Times New Roman"/>
              </a:rPr>
              <a:t>JNTU,</a:t>
            </a:r>
            <a:r>
              <a:rPr sz="1200" i="1" dirty="0">
                <a:solidFill>
                  <a:srgbClr val="FF0000"/>
                </a:solidFill>
                <a:latin typeface="Times New Roman"/>
                <a:cs typeface="Times New Roman"/>
              </a:rPr>
              <a:t> </a:t>
            </a:r>
            <a:r>
              <a:rPr sz="1200" i="1" spc="-5" dirty="0">
                <a:solidFill>
                  <a:srgbClr val="FF0000"/>
                </a:solidFill>
                <a:latin typeface="Times New Roman"/>
                <a:cs typeface="Times New Roman"/>
              </a:rPr>
              <a:t>Hyderabad)</a:t>
            </a:r>
            <a:endParaRPr sz="1200">
              <a:latin typeface="Times New Roman"/>
              <a:cs typeface="Times New Roman"/>
            </a:endParaRPr>
          </a:p>
          <a:p>
            <a:pPr marL="74930" algn="ctr">
              <a:lnSpc>
                <a:spcPct val="100000"/>
              </a:lnSpc>
              <a:spcBef>
                <a:spcPts val="745"/>
              </a:spcBef>
            </a:pPr>
            <a:r>
              <a:rPr sz="1200" i="1" spc="-5" dirty="0">
                <a:solidFill>
                  <a:srgbClr val="FF0000"/>
                </a:solidFill>
                <a:latin typeface="Times New Roman"/>
                <a:cs typeface="Times New Roman"/>
              </a:rPr>
              <a:t>Kandlakoya,</a:t>
            </a:r>
            <a:r>
              <a:rPr sz="1200" i="1" spc="25" dirty="0">
                <a:solidFill>
                  <a:srgbClr val="FF0000"/>
                </a:solidFill>
                <a:latin typeface="Times New Roman"/>
                <a:cs typeface="Times New Roman"/>
              </a:rPr>
              <a:t> </a:t>
            </a:r>
            <a:r>
              <a:rPr sz="1200" i="1" spc="-5" dirty="0">
                <a:solidFill>
                  <a:srgbClr val="FF0000"/>
                </a:solidFill>
                <a:latin typeface="Times New Roman"/>
                <a:cs typeface="Times New Roman"/>
              </a:rPr>
              <a:t>Medchal</a:t>
            </a:r>
            <a:r>
              <a:rPr sz="1200" i="1" spc="20" dirty="0">
                <a:solidFill>
                  <a:srgbClr val="FF0000"/>
                </a:solidFill>
                <a:latin typeface="Times New Roman"/>
                <a:cs typeface="Times New Roman"/>
              </a:rPr>
              <a:t> </a:t>
            </a:r>
            <a:r>
              <a:rPr sz="1200" i="1" dirty="0">
                <a:solidFill>
                  <a:srgbClr val="FF0000"/>
                </a:solidFill>
                <a:latin typeface="Times New Roman"/>
                <a:cs typeface="Times New Roman"/>
              </a:rPr>
              <a:t>Road,</a:t>
            </a:r>
            <a:r>
              <a:rPr sz="1200" i="1" spc="5" dirty="0">
                <a:solidFill>
                  <a:srgbClr val="FF0000"/>
                </a:solidFill>
                <a:latin typeface="Times New Roman"/>
                <a:cs typeface="Times New Roman"/>
              </a:rPr>
              <a:t> </a:t>
            </a:r>
            <a:r>
              <a:rPr sz="1200" i="1" spc="-5" dirty="0">
                <a:solidFill>
                  <a:srgbClr val="FF0000"/>
                </a:solidFill>
                <a:latin typeface="Times New Roman"/>
                <a:cs typeface="Times New Roman"/>
              </a:rPr>
              <a:t>Hyderabad-501</a:t>
            </a:r>
            <a:r>
              <a:rPr sz="1200" i="1" spc="15" dirty="0">
                <a:solidFill>
                  <a:srgbClr val="FF0000"/>
                </a:solidFill>
                <a:latin typeface="Times New Roman"/>
                <a:cs typeface="Times New Roman"/>
              </a:rPr>
              <a:t> </a:t>
            </a:r>
            <a:r>
              <a:rPr sz="1200" i="1" spc="-10" dirty="0">
                <a:solidFill>
                  <a:srgbClr val="FF0000"/>
                </a:solidFill>
                <a:latin typeface="Times New Roman"/>
                <a:cs typeface="Times New Roman"/>
              </a:rPr>
              <a:t>401</a:t>
            </a:r>
            <a:r>
              <a:rPr sz="1400" i="1" spc="-10" dirty="0">
                <a:solidFill>
                  <a:srgbClr val="FF0000"/>
                </a:solidFill>
                <a:latin typeface="Times New Roman"/>
                <a:cs typeface="Times New Roman"/>
              </a:rPr>
              <a:t>.</a:t>
            </a:r>
            <a:endParaRPr sz="1400">
              <a:latin typeface="Times New Roman"/>
              <a:cs typeface="Times New Roman"/>
            </a:endParaRPr>
          </a:p>
        </p:txBody>
      </p:sp>
      <p:sp>
        <p:nvSpPr>
          <p:cNvPr id="9" name="object 9"/>
          <p:cNvSpPr txBox="1"/>
          <p:nvPr/>
        </p:nvSpPr>
        <p:spPr>
          <a:xfrm>
            <a:off x="3030092" y="1567053"/>
            <a:ext cx="3850004" cy="1390637"/>
          </a:xfrm>
          <a:prstGeom prst="rect">
            <a:avLst/>
          </a:prstGeom>
        </p:spPr>
        <p:txBody>
          <a:bodyPr vert="horz" wrap="square" lIns="0" tIns="0" rIns="0" bIns="0" rtlCol="0">
            <a:spAutoFit/>
          </a:bodyPr>
          <a:lstStyle/>
          <a:p>
            <a:pPr marL="12700" marR="5080" algn="ctr">
              <a:lnSpc>
                <a:spcPct val="104600"/>
              </a:lnSpc>
            </a:pPr>
            <a:endParaRPr lang="en-US" sz="1800" b="1" dirty="0">
              <a:latin typeface="Arial"/>
              <a:cs typeface="Arial"/>
            </a:endParaRPr>
          </a:p>
          <a:p>
            <a:pPr marL="12700" marR="5080" algn="ctr">
              <a:lnSpc>
                <a:spcPct val="104600"/>
              </a:lnSpc>
            </a:pPr>
            <a:r>
              <a:rPr sz="1800" b="1" dirty="0">
                <a:latin typeface="Arial"/>
                <a:cs typeface="Arial"/>
              </a:rPr>
              <a:t>Department</a:t>
            </a:r>
            <a:r>
              <a:rPr sz="1800" b="1" spc="-95" dirty="0">
                <a:latin typeface="Arial"/>
                <a:cs typeface="Arial"/>
              </a:rPr>
              <a:t> </a:t>
            </a:r>
            <a:r>
              <a:rPr sz="1800" b="1" dirty="0">
                <a:latin typeface="Arial"/>
                <a:cs typeface="Arial"/>
              </a:rPr>
              <a:t>of</a:t>
            </a:r>
            <a:r>
              <a:rPr sz="1800" b="1" spc="-30" dirty="0">
                <a:latin typeface="Arial"/>
                <a:cs typeface="Arial"/>
              </a:rPr>
              <a:t> </a:t>
            </a:r>
            <a:r>
              <a:rPr sz="1800" b="1" spc="-5" dirty="0">
                <a:latin typeface="Arial"/>
                <a:cs typeface="Arial"/>
              </a:rPr>
              <a:t>Computer</a:t>
            </a:r>
            <a:r>
              <a:rPr sz="1800" b="1" spc="-60" dirty="0">
                <a:latin typeface="Arial"/>
                <a:cs typeface="Arial"/>
              </a:rPr>
              <a:t> </a:t>
            </a:r>
            <a:r>
              <a:rPr sz="1800" b="1" spc="-5" dirty="0">
                <a:latin typeface="Arial"/>
                <a:cs typeface="Arial"/>
              </a:rPr>
              <a:t>Science</a:t>
            </a:r>
            <a:r>
              <a:rPr sz="1800" b="1" spc="-65" dirty="0">
                <a:latin typeface="Arial"/>
                <a:cs typeface="Arial"/>
              </a:rPr>
              <a:t> </a:t>
            </a:r>
            <a:r>
              <a:rPr sz="1800" b="1" spc="-5" dirty="0">
                <a:latin typeface="Arial"/>
                <a:cs typeface="Arial"/>
              </a:rPr>
              <a:t>&amp; </a:t>
            </a:r>
            <a:r>
              <a:rPr sz="1800" b="1" spc="-484" dirty="0">
                <a:latin typeface="Arial"/>
                <a:cs typeface="Arial"/>
              </a:rPr>
              <a:t> </a:t>
            </a:r>
            <a:r>
              <a:rPr sz="1800" b="1" spc="-5" dirty="0">
                <a:latin typeface="Arial"/>
                <a:cs typeface="Arial"/>
              </a:rPr>
              <a:t>Engineering</a:t>
            </a:r>
            <a:r>
              <a:rPr sz="1800" b="1" spc="-60" dirty="0">
                <a:latin typeface="Arial"/>
                <a:cs typeface="Arial"/>
              </a:rPr>
              <a:t> </a:t>
            </a:r>
            <a:r>
              <a:rPr sz="1800" b="1" spc="-5" dirty="0">
                <a:latin typeface="Arial"/>
                <a:cs typeface="Arial"/>
              </a:rPr>
              <a:t>A</a:t>
            </a:r>
            <a:r>
              <a:rPr sz="1800" b="1" spc="-70" dirty="0">
                <a:latin typeface="Arial"/>
                <a:cs typeface="Arial"/>
              </a:rPr>
              <a:t> </a:t>
            </a:r>
            <a:r>
              <a:rPr sz="1800" b="1" dirty="0">
                <a:latin typeface="Arial"/>
                <a:cs typeface="Arial"/>
              </a:rPr>
              <a:t>Mini</a:t>
            </a:r>
            <a:r>
              <a:rPr sz="1800" b="1" spc="-40" dirty="0">
                <a:latin typeface="Arial"/>
                <a:cs typeface="Arial"/>
              </a:rPr>
              <a:t> </a:t>
            </a:r>
            <a:r>
              <a:rPr sz="1800" b="1" spc="-5" dirty="0">
                <a:latin typeface="Arial"/>
                <a:cs typeface="Arial"/>
              </a:rPr>
              <a:t>Project</a:t>
            </a:r>
            <a:endParaRPr sz="1800" dirty="0">
              <a:latin typeface="Arial"/>
              <a:cs typeface="Arial"/>
            </a:endParaRPr>
          </a:p>
          <a:p>
            <a:pPr algn="ctr">
              <a:lnSpc>
                <a:spcPct val="100000"/>
              </a:lnSpc>
              <a:spcBef>
                <a:spcPts val="240"/>
              </a:spcBef>
            </a:pPr>
            <a:r>
              <a:rPr sz="1800" b="1" spc="-10" dirty="0">
                <a:latin typeface="Arial"/>
                <a:cs typeface="Arial"/>
              </a:rPr>
              <a:t>On</a:t>
            </a:r>
            <a:endParaRPr sz="2000" dirty="0">
              <a:latin typeface="Arial"/>
              <a:cs typeface="Arial"/>
            </a:endParaRPr>
          </a:p>
          <a:p>
            <a:pPr marL="217170">
              <a:lnSpc>
                <a:spcPct val="100000"/>
              </a:lnSpc>
            </a:pPr>
            <a:r>
              <a:rPr sz="1400" b="1" spc="-10" dirty="0">
                <a:latin typeface="Times New Roman"/>
                <a:cs typeface="Times New Roman"/>
              </a:rPr>
              <a:t>GARBAGE</a:t>
            </a:r>
            <a:r>
              <a:rPr sz="1400" b="1" spc="-15" dirty="0">
                <a:latin typeface="Times New Roman"/>
                <a:cs typeface="Times New Roman"/>
              </a:rPr>
              <a:t> </a:t>
            </a:r>
            <a:r>
              <a:rPr sz="1400" b="1" spc="-5" dirty="0">
                <a:latin typeface="Times New Roman"/>
                <a:cs typeface="Times New Roman"/>
              </a:rPr>
              <a:t>SEGREGATION</a:t>
            </a:r>
            <a:r>
              <a:rPr sz="1400" b="1" spc="-15" dirty="0">
                <a:latin typeface="Times New Roman"/>
                <a:cs typeface="Times New Roman"/>
              </a:rPr>
              <a:t> </a:t>
            </a:r>
            <a:r>
              <a:rPr sz="1400" b="1" spc="-5" dirty="0">
                <a:latin typeface="Times New Roman"/>
                <a:cs typeface="Times New Roman"/>
              </a:rPr>
              <a:t>USING</a:t>
            </a:r>
            <a:r>
              <a:rPr sz="1400" b="1" spc="-40" dirty="0">
                <a:latin typeface="Times New Roman"/>
                <a:cs typeface="Times New Roman"/>
              </a:rPr>
              <a:t> </a:t>
            </a:r>
            <a:r>
              <a:rPr sz="1400" b="1" spc="15" dirty="0">
                <a:latin typeface="Times New Roman"/>
                <a:cs typeface="Times New Roman"/>
              </a:rPr>
              <a:t>DL</a:t>
            </a:r>
            <a:endParaRPr sz="1400" dirty="0">
              <a:latin typeface="Times New Roman"/>
              <a:cs typeface="Times New Roman"/>
            </a:endParaRPr>
          </a:p>
        </p:txBody>
      </p:sp>
      <p:sp>
        <p:nvSpPr>
          <p:cNvPr id="10" name="object 10"/>
          <p:cNvSpPr/>
          <p:nvPr/>
        </p:nvSpPr>
        <p:spPr>
          <a:xfrm>
            <a:off x="48259" y="3152544"/>
            <a:ext cx="9074150" cy="1886585"/>
          </a:xfrm>
          <a:custGeom>
            <a:avLst/>
            <a:gdLst/>
            <a:ahLst/>
            <a:cxnLst/>
            <a:rect l="l" t="t" r="r" b="b"/>
            <a:pathLst>
              <a:path w="9074150" h="1886585">
                <a:moveTo>
                  <a:pt x="9074150" y="0"/>
                </a:moveTo>
                <a:lnTo>
                  <a:pt x="0" y="0"/>
                </a:lnTo>
                <a:lnTo>
                  <a:pt x="0" y="1886585"/>
                </a:lnTo>
                <a:lnTo>
                  <a:pt x="9074150" y="1886585"/>
                </a:lnTo>
                <a:lnTo>
                  <a:pt x="9074150" y="0"/>
                </a:lnTo>
                <a:close/>
              </a:path>
            </a:pathLst>
          </a:custGeom>
          <a:solidFill>
            <a:srgbClr val="E16C09"/>
          </a:solidFill>
        </p:spPr>
        <p:txBody>
          <a:bodyPr wrap="square" lIns="0" tIns="0" rIns="0" bIns="0" rtlCol="0"/>
          <a:lstStyle/>
          <a:p>
            <a:endParaRPr/>
          </a:p>
        </p:txBody>
      </p:sp>
      <p:sp>
        <p:nvSpPr>
          <p:cNvPr id="11" name="object 11"/>
          <p:cNvSpPr txBox="1"/>
          <p:nvPr/>
        </p:nvSpPr>
        <p:spPr>
          <a:xfrm>
            <a:off x="499668" y="3232058"/>
            <a:ext cx="1786332" cy="1951687"/>
          </a:xfrm>
          <a:prstGeom prst="rect">
            <a:avLst/>
          </a:prstGeom>
        </p:spPr>
        <p:txBody>
          <a:bodyPr vert="horz" wrap="square" lIns="0" tIns="32384" rIns="0" bIns="0" rtlCol="0">
            <a:spAutoFit/>
          </a:bodyPr>
          <a:lstStyle/>
          <a:p>
            <a:pPr marL="12700" marR="5080">
              <a:lnSpc>
                <a:spcPct val="123000"/>
              </a:lnSpc>
              <a:spcBef>
                <a:spcPts val="254"/>
              </a:spcBef>
            </a:pPr>
            <a:r>
              <a:rPr sz="1400" b="1" spc="-10" dirty="0">
                <a:solidFill>
                  <a:srgbClr val="FFFFFF"/>
                </a:solidFill>
                <a:latin typeface="Times New Roman"/>
                <a:cs typeface="Times New Roman"/>
              </a:rPr>
              <a:t>Internal </a:t>
            </a:r>
            <a:r>
              <a:rPr sz="1400" b="1" spc="-5" dirty="0">
                <a:solidFill>
                  <a:srgbClr val="FFFFFF"/>
                </a:solidFill>
                <a:latin typeface="Times New Roman"/>
                <a:cs typeface="Times New Roman"/>
              </a:rPr>
              <a:t>Guide</a:t>
            </a:r>
            <a:r>
              <a:rPr sz="1400" b="1" spc="-5">
                <a:solidFill>
                  <a:srgbClr val="FFFFFF"/>
                </a:solidFill>
                <a:latin typeface="Times New Roman"/>
                <a:cs typeface="Times New Roman"/>
              </a:rPr>
              <a:t>:</a:t>
            </a:r>
            <a:r>
              <a:rPr sz="1800" b="1" spc="-5">
                <a:solidFill>
                  <a:srgbClr val="FFFFFF"/>
                </a:solidFill>
                <a:latin typeface="Times New Roman"/>
                <a:cs typeface="Times New Roman"/>
              </a:rPr>
              <a:t>- </a:t>
            </a:r>
            <a:r>
              <a:rPr sz="1800" b="1">
                <a:solidFill>
                  <a:srgbClr val="FFFFFF"/>
                </a:solidFill>
                <a:latin typeface="Times New Roman"/>
                <a:cs typeface="Times New Roman"/>
              </a:rPr>
              <a:t> </a:t>
            </a:r>
            <a:r>
              <a:rPr lang="en-IN" sz="1400" b="1" spc="-10" dirty="0">
                <a:solidFill>
                  <a:srgbClr val="FFFFFF"/>
                </a:solidFill>
                <a:latin typeface="Times New Roman"/>
                <a:cs typeface="Times New Roman"/>
              </a:rPr>
              <a:t>D</a:t>
            </a:r>
            <a:r>
              <a:rPr sz="1400" b="1" spc="-25">
                <a:solidFill>
                  <a:srgbClr val="FFFFFF"/>
                </a:solidFill>
                <a:latin typeface="Times New Roman"/>
                <a:cs typeface="Times New Roman"/>
              </a:rPr>
              <a:t>r</a:t>
            </a:r>
            <a:r>
              <a:rPr sz="1400" b="1" spc="-20" dirty="0">
                <a:solidFill>
                  <a:srgbClr val="FFFFFF"/>
                </a:solidFill>
                <a:latin typeface="Times New Roman"/>
                <a:cs typeface="Times New Roman"/>
              </a:rPr>
              <a:t>.</a:t>
            </a:r>
            <a:r>
              <a:rPr sz="1400" b="1" spc="-40" dirty="0">
                <a:solidFill>
                  <a:srgbClr val="FFFFFF"/>
                </a:solidFill>
                <a:latin typeface="Times New Roman"/>
                <a:cs typeface="Times New Roman"/>
              </a:rPr>
              <a:t>K</a:t>
            </a:r>
            <a:r>
              <a:rPr sz="1400" b="1" spc="-20" dirty="0">
                <a:solidFill>
                  <a:srgbClr val="FFFFFF"/>
                </a:solidFill>
                <a:latin typeface="Times New Roman"/>
                <a:cs typeface="Times New Roman"/>
              </a:rPr>
              <a:t>.</a:t>
            </a:r>
            <a:r>
              <a:rPr sz="1400" b="1" spc="-35" dirty="0">
                <a:solidFill>
                  <a:srgbClr val="FFFFFF"/>
                </a:solidFill>
                <a:latin typeface="Times New Roman"/>
                <a:cs typeface="Times New Roman"/>
              </a:rPr>
              <a:t>V</a:t>
            </a:r>
            <a:r>
              <a:rPr sz="1400" b="1" spc="-5" dirty="0">
                <a:solidFill>
                  <a:srgbClr val="FFFFFF"/>
                </a:solidFill>
                <a:latin typeface="Times New Roman"/>
                <a:cs typeface="Times New Roman"/>
              </a:rPr>
              <a:t>i</a:t>
            </a:r>
            <a:r>
              <a:rPr sz="1400" b="1" spc="-20" dirty="0">
                <a:solidFill>
                  <a:srgbClr val="FFFFFF"/>
                </a:solidFill>
                <a:latin typeface="Times New Roman"/>
                <a:cs typeface="Times New Roman"/>
              </a:rPr>
              <a:t>j</a:t>
            </a:r>
            <a:r>
              <a:rPr sz="1400" b="1" spc="-30" dirty="0">
                <a:solidFill>
                  <a:srgbClr val="FFFFFF"/>
                </a:solidFill>
                <a:latin typeface="Times New Roman"/>
                <a:cs typeface="Times New Roman"/>
              </a:rPr>
              <a:t>a</a:t>
            </a:r>
            <a:r>
              <a:rPr sz="1400" b="1" spc="-5" dirty="0">
                <a:solidFill>
                  <a:srgbClr val="FFFFFF"/>
                </a:solidFill>
                <a:latin typeface="Times New Roman"/>
                <a:cs typeface="Times New Roman"/>
              </a:rPr>
              <a:t>ya</a:t>
            </a:r>
            <a:r>
              <a:rPr sz="1400" b="1" spc="-35" dirty="0">
                <a:solidFill>
                  <a:srgbClr val="FFFFFF"/>
                </a:solidFill>
                <a:latin typeface="Times New Roman"/>
                <a:cs typeface="Times New Roman"/>
              </a:rPr>
              <a:t> </a:t>
            </a:r>
            <a:r>
              <a:rPr sz="1400" b="1" spc="-5" dirty="0">
                <a:solidFill>
                  <a:srgbClr val="FFFFFF"/>
                </a:solidFill>
                <a:latin typeface="Times New Roman"/>
                <a:cs typeface="Times New Roman"/>
              </a:rPr>
              <a:t>Ba</a:t>
            </a:r>
            <a:r>
              <a:rPr sz="1400" b="1" spc="-15" dirty="0">
                <a:solidFill>
                  <a:srgbClr val="FFFFFF"/>
                </a:solidFill>
                <a:latin typeface="Times New Roman"/>
                <a:cs typeface="Times New Roman"/>
              </a:rPr>
              <a:t>b</a:t>
            </a:r>
            <a:r>
              <a:rPr sz="1400" b="1" spc="-5" dirty="0">
                <a:solidFill>
                  <a:srgbClr val="FFFFFF"/>
                </a:solidFill>
                <a:latin typeface="Times New Roman"/>
                <a:cs typeface="Times New Roman"/>
              </a:rPr>
              <a:t>u</a:t>
            </a:r>
            <a:endParaRPr sz="1400" dirty="0">
              <a:latin typeface="Times New Roman"/>
              <a:cs typeface="Times New Roman"/>
            </a:endParaRPr>
          </a:p>
          <a:p>
            <a:pPr marL="12700" marR="19685">
              <a:lnSpc>
                <a:spcPct val="151600"/>
              </a:lnSpc>
            </a:pPr>
            <a:r>
              <a:rPr sz="1400" b="1" spc="-5" dirty="0">
                <a:solidFill>
                  <a:srgbClr val="FFFFFF"/>
                </a:solidFill>
                <a:latin typeface="Times New Roman"/>
                <a:cs typeface="Times New Roman"/>
              </a:rPr>
              <a:t>Assistant </a:t>
            </a:r>
            <a:r>
              <a:rPr sz="1400" b="1" dirty="0">
                <a:solidFill>
                  <a:srgbClr val="FFFFFF"/>
                </a:solidFill>
                <a:latin typeface="Times New Roman"/>
                <a:cs typeface="Times New Roman"/>
              </a:rPr>
              <a:t> </a:t>
            </a:r>
            <a:r>
              <a:rPr sz="1400" b="1" spc="5" dirty="0">
                <a:solidFill>
                  <a:srgbClr val="FFFFFF"/>
                </a:solidFill>
                <a:latin typeface="Times New Roman"/>
                <a:cs typeface="Times New Roman"/>
              </a:rPr>
              <a:t>P</a:t>
            </a:r>
            <a:r>
              <a:rPr sz="1400" b="1" spc="-5" dirty="0">
                <a:solidFill>
                  <a:srgbClr val="FFFFFF"/>
                </a:solidFill>
                <a:latin typeface="Times New Roman"/>
                <a:cs typeface="Times New Roman"/>
              </a:rPr>
              <a:t>r</a:t>
            </a:r>
            <a:r>
              <a:rPr sz="1400" b="1" spc="-30" dirty="0">
                <a:solidFill>
                  <a:srgbClr val="FFFFFF"/>
                </a:solidFill>
                <a:latin typeface="Times New Roman"/>
                <a:cs typeface="Times New Roman"/>
              </a:rPr>
              <a:t>o</a:t>
            </a:r>
            <a:r>
              <a:rPr sz="1400" b="1" spc="10" dirty="0">
                <a:solidFill>
                  <a:srgbClr val="FFFFFF"/>
                </a:solidFill>
                <a:latin typeface="Times New Roman"/>
                <a:cs typeface="Times New Roman"/>
              </a:rPr>
              <a:t>f</a:t>
            </a:r>
            <a:r>
              <a:rPr sz="1400" b="1" spc="-5" dirty="0">
                <a:solidFill>
                  <a:srgbClr val="FFFFFF"/>
                </a:solidFill>
                <a:latin typeface="Times New Roman"/>
                <a:cs typeface="Times New Roman"/>
              </a:rPr>
              <a:t>e</a:t>
            </a:r>
            <a:r>
              <a:rPr sz="1400" b="1" dirty="0">
                <a:solidFill>
                  <a:srgbClr val="FFFFFF"/>
                </a:solidFill>
                <a:latin typeface="Times New Roman"/>
                <a:cs typeface="Times New Roman"/>
              </a:rPr>
              <a:t>ss</a:t>
            </a:r>
            <a:r>
              <a:rPr sz="1400" b="1" spc="-30" dirty="0">
                <a:solidFill>
                  <a:srgbClr val="FFFFFF"/>
                </a:solidFill>
                <a:latin typeface="Times New Roman"/>
                <a:cs typeface="Times New Roman"/>
              </a:rPr>
              <a:t>o</a:t>
            </a:r>
            <a:r>
              <a:rPr sz="1400" b="1" spc="-5" dirty="0">
                <a:solidFill>
                  <a:srgbClr val="FFFFFF"/>
                </a:solidFill>
                <a:latin typeface="Times New Roman"/>
                <a:cs typeface="Times New Roman"/>
              </a:rPr>
              <a:t>r,</a:t>
            </a:r>
            <a:r>
              <a:rPr sz="1400" b="1" spc="-70" dirty="0">
                <a:solidFill>
                  <a:srgbClr val="FFFFFF"/>
                </a:solidFill>
                <a:latin typeface="Times New Roman"/>
                <a:cs typeface="Times New Roman"/>
              </a:rPr>
              <a:t> </a:t>
            </a:r>
            <a:r>
              <a:rPr sz="1400" b="1" spc="-10" dirty="0">
                <a:solidFill>
                  <a:srgbClr val="FFFFFF"/>
                </a:solidFill>
                <a:latin typeface="Times New Roman"/>
                <a:cs typeface="Times New Roman"/>
              </a:rPr>
              <a:t>D</a:t>
            </a:r>
            <a:r>
              <a:rPr sz="1400" b="1" dirty="0">
                <a:solidFill>
                  <a:srgbClr val="FFFFFF"/>
                </a:solidFill>
                <a:latin typeface="Times New Roman"/>
                <a:cs typeface="Times New Roman"/>
              </a:rPr>
              <a:t>e</a:t>
            </a:r>
            <a:r>
              <a:rPr sz="1400" b="1" spc="-15" dirty="0">
                <a:solidFill>
                  <a:srgbClr val="FFFFFF"/>
                </a:solidFill>
                <a:latin typeface="Times New Roman"/>
                <a:cs typeface="Times New Roman"/>
              </a:rPr>
              <a:t>pt</a:t>
            </a:r>
            <a:r>
              <a:rPr sz="1400" b="1" spc="-5" dirty="0">
                <a:solidFill>
                  <a:srgbClr val="FFFFFF"/>
                </a:solidFill>
                <a:latin typeface="Times New Roman"/>
                <a:cs typeface="Times New Roman"/>
              </a:rPr>
              <a:t>.</a:t>
            </a:r>
            <a:r>
              <a:rPr sz="1400" b="1" spc="-50" dirty="0">
                <a:solidFill>
                  <a:srgbClr val="FFFFFF"/>
                </a:solidFill>
                <a:latin typeface="Times New Roman"/>
                <a:cs typeface="Times New Roman"/>
              </a:rPr>
              <a:t> </a:t>
            </a:r>
            <a:r>
              <a:rPr sz="1400" b="1" spc="-30" dirty="0">
                <a:solidFill>
                  <a:srgbClr val="FFFFFF"/>
                </a:solidFill>
                <a:latin typeface="Times New Roman"/>
                <a:cs typeface="Times New Roman"/>
              </a:rPr>
              <a:t>of</a:t>
            </a:r>
            <a:r>
              <a:rPr lang="en-US" sz="1400" b="1" spc="-30" dirty="0">
                <a:solidFill>
                  <a:srgbClr val="FFFFFF"/>
                </a:solidFill>
                <a:latin typeface="Times New Roman"/>
                <a:cs typeface="Times New Roman"/>
              </a:rPr>
              <a:t> </a:t>
            </a:r>
            <a:r>
              <a:rPr lang="en-IN" sz="1400" b="1" spc="-5" dirty="0">
                <a:solidFill>
                  <a:srgbClr val="FFFFFF"/>
                </a:solidFill>
                <a:latin typeface="Times New Roman"/>
                <a:cs typeface="Times New Roman"/>
              </a:rPr>
              <a:t>CSE.</a:t>
            </a:r>
            <a:endParaRPr lang="en-IN" sz="1400" dirty="0">
              <a:latin typeface="Times New Roman"/>
              <a:cs typeface="Times New Roman"/>
            </a:endParaRPr>
          </a:p>
          <a:p>
            <a:pPr marL="12700" marR="19685">
              <a:lnSpc>
                <a:spcPct val="151600"/>
              </a:lnSpc>
            </a:pPr>
            <a:endParaRPr sz="1400" dirty="0">
              <a:latin typeface="Times New Roman"/>
              <a:cs typeface="Times New Roman"/>
            </a:endParaRPr>
          </a:p>
          <a:p>
            <a:pPr marL="12700">
              <a:lnSpc>
                <a:spcPct val="100000"/>
              </a:lnSpc>
              <a:spcBef>
                <a:spcPts val="910"/>
              </a:spcBef>
            </a:pPr>
            <a:endParaRPr sz="1400" dirty="0">
              <a:latin typeface="Times New Roman"/>
              <a:cs typeface="Times New Roman"/>
            </a:endParaRPr>
          </a:p>
        </p:txBody>
      </p:sp>
      <p:sp>
        <p:nvSpPr>
          <p:cNvPr id="12" name="object 12"/>
          <p:cNvSpPr txBox="1"/>
          <p:nvPr/>
        </p:nvSpPr>
        <p:spPr>
          <a:xfrm>
            <a:off x="5164582" y="3062909"/>
            <a:ext cx="1524635" cy="1605915"/>
          </a:xfrm>
          <a:prstGeom prst="rect">
            <a:avLst/>
          </a:prstGeom>
        </p:spPr>
        <p:txBody>
          <a:bodyPr vert="horz" wrap="square" lIns="0" tIns="14605" rIns="0" bIns="0" rtlCol="0">
            <a:spAutoFit/>
          </a:bodyPr>
          <a:lstStyle/>
          <a:p>
            <a:pPr marL="12700" marR="5080">
              <a:lnSpc>
                <a:spcPct val="148000"/>
              </a:lnSpc>
              <a:spcBef>
                <a:spcPts val="115"/>
              </a:spcBef>
            </a:pPr>
            <a:r>
              <a:rPr sz="1400" b="1" spc="-10" dirty="0">
                <a:solidFill>
                  <a:srgbClr val="FFFFFF"/>
                </a:solidFill>
                <a:latin typeface="Times New Roman"/>
                <a:cs typeface="Times New Roman"/>
              </a:rPr>
              <a:t>Presented</a:t>
            </a:r>
            <a:r>
              <a:rPr sz="1400" b="1" spc="30" dirty="0">
                <a:solidFill>
                  <a:srgbClr val="FFFFFF"/>
                </a:solidFill>
                <a:latin typeface="Times New Roman"/>
                <a:cs typeface="Times New Roman"/>
              </a:rPr>
              <a:t> </a:t>
            </a:r>
            <a:r>
              <a:rPr sz="1400" b="1" dirty="0">
                <a:solidFill>
                  <a:srgbClr val="FFFFFF"/>
                </a:solidFill>
                <a:latin typeface="Times New Roman"/>
                <a:cs typeface="Times New Roman"/>
              </a:rPr>
              <a:t>By </a:t>
            </a:r>
            <a:r>
              <a:rPr sz="1400" b="1" spc="5" dirty="0">
                <a:solidFill>
                  <a:srgbClr val="FFFFFF"/>
                </a:solidFill>
                <a:latin typeface="Times New Roman"/>
                <a:cs typeface="Times New Roman"/>
              </a:rPr>
              <a:t> </a:t>
            </a:r>
            <a:r>
              <a:rPr sz="1400" b="1" spc="-35" dirty="0">
                <a:solidFill>
                  <a:srgbClr val="FFFFFF"/>
                </a:solidFill>
                <a:latin typeface="Times New Roman"/>
                <a:cs typeface="Times New Roman"/>
              </a:rPr>
              <a:t>V</a:t>
            </a:r>
            <a:r>
              <a:rPr sz="1400" b="1" spc="-20" dirty="0">
                <a:solidFill>
                  <a:srgbClr val="FFFFFF"/>
                </a:solidFill>
                <a:latin typeface="Times New Roman"/>
                <a:cs typeface="Times New Roman"/>
              </a:rPr>
              <a:t>.</a:t>
            </a:r>
            <a:r>
              <a:rPr sz="1400" b="1" spc="-10" dirty="0">
                <a:solidFill>
                  <a:srgbClr val="FFFFFF"/>
                </a:solidFill>
                <a:latin typeface="Times New Roman"/>
                <a:cs typeface="Times New Roman"/>
              </a:rPr>
              <a:t>U</a:t>
            </a:r>
            <a:r>
              <a:rPr sz="1400" b="1" spc="-40" dirty="0">
                <a:solidFill>
                  <a:srgbClr val="FFFFFF"/>
                </a:solidFill>
                <a:latin typeface="Times New Roman"/>
                <a:cs typeface="Times New Roman"/>
              </a:rPr>
              <a:t>m</a:t>
            </a:r>
            <a:r>
              <a:rPr sz="1400" b="1" spc="-5" dirty="0">
                <a:solidFill>
                  <a:srgbClr val="FFFFFF"/>
                </a:solidFill>
                <a:latin typeface="Times New Roman"/>
                <a:cs typeface="Times New Roman"/>
              </a:rPr>
              <a:t>a</a:t>
            </a:r>
            <a:r>
              <a:rPr sz="1400" b="1" spc="-40" dirty="0">
                <a:solidFill>
                  <a:srgbClr val="FFFFFF"/>
                </a:solidFill>
                <a:latin typeface="Times New Roman"/>
                <a:cs typeface="Times New Roman"/>
              </a:rPr>
              <a:t> </a:t>
            </a:r>
            <a:r>
              <a:rPr sz="1400" b="1" spc="-10" dirty="0">
                <a:solidFill>
                  <a:srgbClr val="FFFFFF"/>
                </a:solidFill>
                <a:latin typeface="Times New Roman"/>
                <a:cs typeface="Times New Roman"/>
              </a:rPr>
              <a:t>M</a:t>
            </a:r>
            <a:r>
              <a:rPr sz="1400" b="1" spc="-5" dirty="0">
                <a:solidFill>
                  <a:srgbClr val="FFFFFF"/>
                </a:solidFill>
                <a:latin typeface="Times New Roman"/>
                <a:cs typeface="Times New Roman"/>
              </a:rPr>
              <a:t>a</a:t>
            </a:r>
            <a:r>
              <a:rPr sz="1400" b="1" spc="-40" dirty="0">
                <a:solidFill>
                  <a:srgbClr val="FFFFFF"/>
                </a:solidFill>
                <a:latin typeface="Times New Roman"/>
                <a:cs typeface="Times New Roman"/>
              </a:rPr>
              <a:t>h</a:t>
            </a:r>
            <a:r>
              <a:rPr sz="1400" b="1" spc="-5" dirty="0">
                <a:solidFill>
                  <a:srgbClr val="FFFFFF"/>
                </a:solidFill>
                <a:latin typeface="Times New Roman"/>
                <a:cs typeface="Times New Roman"/>
              </a:rPr>
              <a:t>e</a:t>
            </a:r>
            <a:r>
              <a:rPr sz="1400" b="1" dirty="0">
                <a:solidFill>
                  <a:srgbClr val="FFFFFF"/>
                </a:solidFill>
                <a:latin typeface="Times New Roman"/>
                <a:cs typeface="Times New Roman"/>
              </a:rPr>
              <a:t>s</a:t>
            </a:r>
            <a:r>
              <a:rPr sz="1400" b="1" spc="-40" dirty="0">
                <a:solidFill>
                  <a:srgbClr val="FFFFFF"/>
                </a:solidFill>
                <a:latin typeface="Times New Roman"/>
                <a:cs typeface="Times New Roman"/>
              </a:rPr>
              <a:t>h</a:t>
            </a:r>
            <a:r>
              <a:rPr sz="1400" b="1" spc="-35" dirty="0">
                <a:solidFill>
                  <a:srgbClr val="FFFFFF"/>
                </a:solidFill>
                <a:latin typeface="Times New Roman"/>
                <a:cs typeface="Times New Roman"/>
              </a:rPr>
              <a:t>w</a:t>
            </a:r>
            <a:r>
              <a:rPr sz="1400" b="1" spc="-5" dirty="0">
                <a:solidFill>
                  <a:srgbClr val="FFFFFF"/>
                </a:solidFill>
                <a:latin typeface="Times New Roman"/>
                <a:cs typeface="Times New Roman"/>
              </a:rPr>
              <a:t>a</a:t>
            </a:r>
            <a:r>
              <a:rPr sz="1400" b="1" spc="-25" dirty="0">
                <a:solidFill>
                  <a:srgbClr val="FFFFFF"/>
                </a:solidFill>
                <a:latin typeface="Times New Roman"/>
                <a:cs typeface="Times New Roman"/>
              </a:rPr>
              <a:t>r</a:t>
            </a:r>
            <a:r>
              <a:rPr sz="1400" b="1" spc="-5" dirty="0">
                <a:solidFill>
                  <a:srgbClr val="FFFFFF"/>
                </a:solidFill>
                <a:latin typeface="Times New Roman"/>
                <a:cs typeface="Times New Roman"/>
              </a:rPr>
              <a:t>i  T.Vinod</a:t>
            </a:r>
            <a:r>
              <a:rPr sz="1400" b="1" spc="20" dirty="0">
                <a:solidFill>
                  <a:srgbClr val="FFFFFF"/>
                </a:solidFill>
                <a:latin typeface="Times New Roman"/>
                <a:cs typeface="Times New Roman"/>
              </a:rPr>
              <a:t> </a:t>
            </a:r>
            <a:r>
              <a:rPr sz="1400" b="1" spc="-5" dirty="0">
                <a:solidFill>
                  <a:srgbClr val="FFFFFF"/>
                </a:solidFill>
                <a:latin typeface="Times New Roman"/>
                <a:cs typeface="Times New Roman"/>
              </a:rPr>
              <a:t>Goud </a:t>
            </a:r>
            <a:r>
              <a:rPr sz="1400" b="1" dirty="0">
                <a:solidFill>
                  <a:srgbClr val="FFFFFF"/>
                </a:solidFill>
                <a:latin typeface="Times New Roman"/>
                <a:cs typeface="Times New Roman"/>
              </a:rPr>
              <a:t> </a:t>
            </a:r>
            <a:r>
              <a:rPr sz="1400" b="1" spc="-10" dirty="0">
                <a:solidFill>
                  <a:srgbClr val="FFFFFF"/>
                </a:solidFill>
                <a:latin typeface="Times New Roman"/>
                <a:cs typeface="Times New Roman"/>
              </a:rPr>
              <a:t>G.Sahana </a:t>
            </a:r>
            <a:r>
              <a:rPr sz="1400" b="1" spc="-5" dirty="0">
                <a:solidFill>
                  <a:srgbClr val="FFFFFF"/>
                </a:solidFill>
                <a:latin typeface="Times New Roman"/>
                <a:cs typeface="Times New Roman"/>
              </a:rPr>
              <a:t> V.Balaram</a:t>
            </a:r>
            <a:r>
              <a:rPr sz="1400" b="1" spc="-85" dirty="0">
                <a:solidFill>
                  <a:srgbClr val="FFFFFF"/>
                </a:solidFill>
                <a:latin typeface="Times New Roman"/>
                <a:cs typeface="Times New Roman"/>
              </a:rPr>
              <a:t> </a:t>
            </a:r>
            <a:r>
              <a:rPr sz="1400" b="1" spc="-5" dirty="0">
                <a:solidFill>
                  <a:srgbClr val="FFFFFF"/>
                </a:solidFill>
                <a:latin typeface="Times New Roman"/>
                <a:cs typeface="Times New Roman"/>
              </a:rPr>
              <a:t>Prasad</a:t>
            </a:r>
            <a:endParaRPr sz="1400">
              <a:latin typeface="Times New Roman"/>
              <a:cs typeface="Times New Roman"/>
            </a:endParaRPr>
          </a:p>
        </p:txBody>
      </p:sp>
      <p:sp>
        <p:nvSpPr>
          <p:cNvPr id="13" name="object 13"/>
          <p:cNvSpPr txBox="1"/>
          <p:nvPr/>
        </p:nvSpPr>
        <p:spPr>
          <a:xfrm>
            <a:off x="6954393" y="3356000"/>
            <a:ext cx="1251585" cy="1322070"/>
          </a:xfrm>
          <a:prstGeom prst="rect">
            <a:avLst/>
          </a:prstGeom>
        </p:spPr>
        <p:txBody>
          <a:bodyPr vert="horz" wrap="square" lIns="0" tIns="125730" rIns="0" bIns="0" rtlCol="0">
            <a:spAutoFit/>
          </a:bodyPr>
          <a:lstStyle/>
          <a:p>
            <a:pPr marL="12700">
              <a:lnSpc>
                <a:spcPct val="100000"/>
              </a:lnSpc>
              <a:spcBef>
                <a:spcPts val="990"/>
              </a:spcBef>
            </a:pPr>
            <a:r>
              <a:rPr sz="1400" b="1" spc="-5" dirty="0">
                <a:solidFill>
                  <a:srgbClr val="FFFFFF"/>
                </a:solidFill>
                <a:latin typeface="Times New Roman"/>
                <a:cs typeface="Times New Roman"/>
              </a:rPr>
              <a:t>:</a:t>
            </a:r>
            <a:r>
              <a:rPr sz="1400" b="1" spc="-80" dirty="0">
                <a:solidFill>
                  <a:srgbClr val="FFFFFF"/>
                </a:solidFill>
                <a:latin typeface="Times New Roman"/>
                <a:cs typeface="Times New Roman"/>
              </a:rPr>
              <a:t> </a:t>
            </a:r>
            <a:r>
              <a:rPr sz="1400" b="1" spc="-5" dirty="0">
                <a:solidFill>
                  <a:srgbClr val="FFFFFF"/>
                </a:solidFill>
                <a:latin typeface="Times New Roman"/>
                <a:cs typeface="Times New Roman"/>
              </a:rPr>
              <a:t>(218R1A05J4)</a:t>
            </a:r>
            <a:endParaRPr sz="1400">
              <a:latin typeface="Times New Roman"/>
              <a:cs typeface="Times New Roman"/>
            </a:endParaRPr>
          </a:p>
          <a:p>
            <a:pPr marL="12700">
              <a:lnSpc>
                <a:spcPct val="100000"/>
              </a:lnSpc>
              <a:spcBef>
                <a:spcPts val="890"/>
              </a:spcBef>
            </a:pPr>
            <a:r>
              <a:rPr sz="1400" b="1" spc="-5" dirty="0">
                <a:solidFill>
                  <a:srgbClr val="FFFFFF"/>
                </a:solidFill>
                <a:latin typeface="Times New Roman"/>
                <a:cs typeface="Times New Roman"/>
              </a:rPr>
              <a:t>:</a:t>
            </a:r>
            <a:r>
              <a:rPr sz="1400" b="1" spc="85" dirty="0">
                <a:solidFill>
                  <a:srgbClr val="FFFFFF"/>
                </a:solidFill>
                <a:latin typeface="Times New Roman"/>
                <a:cs typeface="Times New Roman"/>
              </a:rPr>
              <a:t> </a:t>
            </a:r>
            <a:r>
              <a:rPr sz="1400" b="1" spc="-5" dirty="0">
                <a:solidFill>
                  <a:srgbClr val="FFFFFF"/>
                </a:solidFill>
                <a:latin typeface="Times New Roman"/>
                <a:cs typeface="Times New Roman"/>
              </a:rPr>
              <a:t>(218R1A05F6)</a:t>
            </a:r>
            <a:endParaRPr sz="1400">
              <a:latin typeface="Times New Roman"/>
              <a:cs typeface="Times New Roman"/>
            </a:endParaRPr>
          </a:p>
          <a:p>
            <a:pPr marL="12700">
              <a:lnSpc>
                <a:spcPct val="100000"/>
              </a:lnSpc>
              <a:spcBef>
                <a:spcPts val="795"/>
              </a:spcBef>
            </a:pPr>
            <a:r>
              <a:rPr sz="1400" b="1" spc="-5" dirty="0">
                <a:solidFill>
                  <a:srgbClr val="FFFFFF"/>
                </a:solidFill>
                <a:latin typeface="Times New Roman"/>
                <a:cs typeface="Times New Roman"/>
              </a:rPr>
              <a:t>:</a:t>
            </a:r>
            <a:r>
              <a:rPr sz="1400" b="1" spc="85" dirty="0">
                <a:solidFill>
                  <a:srgbClr val="FFFFFF"/>
                </a:solidFill>
                <a:latin typeface="Times New Roman"/>
                <a:cs typeface="Times New Roman"/>
              </a:rPr>
              <a:t> </a:t>
            </a:r>
            <a:r>
              <a:rPr sz="1400" b="1" spc="-5" dirty="0">
                <a:solidFill>
                  <a:srgbClr val="FFFFFF"/>
                </a:solidFill>
                <a:latin typeface="Times New Roman"/>
                <a:cs typeface="Times New Roman"/>
              </a:rPr>
              <a:t>(218R1A05F5)</a:t>
            </a:r>
            <a:endParaRPr sz="1400">
              <a:latin typeface="Times New Roman"/>
              <a:cs typeface="Times New Roman"/>
            </a:endParaRPr>
          </a:p>
          <a:p>
            <a:pPr marL="12700">
              <a:lnSpc>
                <a:spcPct val="100000"/>
              </a:lnSpc>
              <a:spcBef>
                <a:spcPts val="910"/>
              </a:spcBef>
            </a:pPr>
            <a:r>
              <a:rPr sz="1400" b="1" spc="-5" dirty="0">
                <a:solidFill>
                  <a:srgbClr val="FFFFFF"/>
                </a:solidFill>
                <a:latin typeface="Times New Roman"/>
                <a:cs typeface="Times New Roman"/>
              </a:rPr>
              <a:t>:</a:t>
            </a:r>
            <a:r>
              <a:rPr sz="1400" b="1" spc="70" dirty="0">
                <a:solidFill>
                  <a:srgbClr val="FFFFFF"/>
                </a:solidFill>
                <a:latin typeface="Times New Roman"/>
                <a:cs typeface="Times New Roman"/>
              </a:rPr>
              <a:t> </a:t>
            </a:r>
            <a:r>
              <a:rPr sz="1400" b="1" spc="-5" dirty="0">
                <a:solidFill>
                  <a:srgbClr val="FFFFFF"/>
                </a:solidFill>
                <a:latin typeface="Times New Roman"/>
                <a:cs typeface="Times New Roman"/>
              </a:rPr>
              <a:t>(218R1A05J5)</a:t>
            </a:r>
            <a:endParaRPr sz="1400">
              <a:latin typeface="Times New Roman"/>
              <a:cs typeface="Times New Roman"/>
            </a:endParaRPr>
          </a:p>
        </p:txBody>
      </p:sp>
      <p:sp>
        <p:nvSpPr>
          <p:cNvPr id="14" name="object 14"/>
          <p:cNvSpPr txBox="1"/>
          <p:nvPr/>
        </p:nvSpPr>
        <p:spPr>
          <a:xfrm>
            <a:off x="2551176" y="4168775"/>
            <a:ext cx="2020824" cy="307777"/>
          </a:xfrm>
          <a:prstGeom prst="rect">
            <a:avLst/>
          </a:prstGeom>
          <a:solidFill>
            <a:srgbClr val="FFFFFF"/>
          </a:solidFill>
          <a:ln w="9144">
            <a:solidFill>
              <a:srgbClr val="FF0000"/>
            </a:solidFill>
          </a:ln>
        </p:spPr>
        <p:txBody>
          <a:bodyPr vert="horz" wrap="square" lIns="0" tIns="0" rIns="0" bIns="0" rtlCol="0">
            <a:spAutoFit/>
          </a:bodyPr>
          <a:lstStyle/>
          <a:p>
            <a:pPr marL="185420">
              <a:lnSpc>
                <a:spcPts val="2370"/>
              </a:lnSpc>
            </a:pPr>
            <a:r>
              <a:rPr sz="1800" b="1" spc="-35" dirty="0">
                <a:solidFill>
                  <a:srgbClr val="001E5F"/>
                </a:solidFill>
                <a:latin typeface="Calibri"/>
                <a:cs typeface="Calibri"/>
              </a:rPr>
              <a:t>A</a:t>
            </a:r>
            <a:r>
              <a:rPr sz="1800" b="1" spc="-30" dirty="0">
                <a:solidFill>
                  <a:srgbClr val="001E5F"/>
                </a:solidFill>
                <a:latin typeface="Calibri"/>
                <a:cs typeface="Calibri"/>
              </a:rPr>
              <a:t>.</a:t>
            </a:r>
            <a:r>
              <a:rPr sz="1800" b="1" dirty="0">
                <a:solidFill>
                  <a:srgbClr val="001E5F"/>
                </a:solidFill>
                <a:latin typeface="Calibri"/>
                <a:cs typeface="Calibri"/>
              </a:rPr>
              <a:t>Y</a:t>
            </a:r>
            <a:r>
              <a:rPr sz="1800" b="1" spc="-120" dirty="0">
                <a:solidFill>
                  <a:srgbClr val="001E5F"/>
                </a:solidFill>
                <a:latin typeface="Calibri"/>
                <a:cs typeface="Calibri"/>
              </a:rPr>
              <a:t> </a:t>
            </a:r>
            <a:r>
              <a:rPr sz="2000" b="1" spc="-35" dirty="0">
                <a:solidFill>
                  <a:srgbClr val="001E5F"/>
                </a:solidFill>
                <a:latin typeface="Calibri"/>
                <a:cs typeface="Calibri"/>
              </a:rPr>
              <a:t>202</a:t>
            </a:r>
            <a:r>
              <a:rPr sz="2000" b="1" spc="-30" dirty="0">
                <a:solidFill>
                  <a:srgbClr val="001E5F"/>
                </a:solidFill>
                <a:latin typeface="Calibri"/>
                <a:cs typeface="Calibri"/>
              </a:rPr>
              <a:t>4</a:t>
            </a:r>
            <a:r>
              <a:rPr sz="2000" b="1" spc="-65" dirty="0">
                <a:solidFill>
                  <a:srgbClr val="001E5F"/>
                </a:solidFill>
                <a:latin typeface="Calibri"/>
                <a:cs typeface="Calibri"/>
              </a:rPr>
              <a:t>-</a:t>
            </a:r>
            <a:r>
              <a:rPr sz="2000" b="1" spc="-35" dirty="0">
                <a:solidFill>
                  <a:srgbClr val="001E5F"/>
                </a:solidFill>
                <a:latin typeface="Calibri"/>
                <a:cs typeface="Calibri"/>
              </a:rPr>
              <a:t>2025</a:t>
            </a:r>
            <a:endParaRPr sz="2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0049ED-8D1C-ABAF-C0C8-40B1F269DE09}"/>
              </a:ext>
            </a:extLst>
          </p:cNvPr>
          <p:cNvSpPr txBox="1"/>
          <p:nvPr/>
        </p:nvSpPr>
        <p:spPr>
          <a:xfrm>
            <a:off x="457200" y="292100"/>
            <a:ext cx="8077200" cy="1918474"/>
          </a:xfrm>
          <a:prstGeom prst="rect">
            <a:avLst/>
          </a:prstGeom>
          <a:noFill/>
        </p:spPr>
        <p:txBody>
          <a:bodyPr wrap="square">
            <a:spAutoFit/>
          </a:bodyPr>
          <a:lstStyle/>
          <a:p>
            <a:pPr algn="just">
              <a:spcBef>
                <a:spcPts val="1000"/>
              </a:spcBef>
            </a:pPr>
            <a:r>
              <a:rPr lang="x-none"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 OF PROPOSED SYSTEM</a:t>
            </a:r>
            <a:endParaRPr lang="en-IN"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000"/>
              </a:spcBef>
            </a:pPr>
            <a:r>
              <a:rPr lang="x-none" sz="14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are the advantages of proposed system:</a:t>
            </a:r>
            <a:endPar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Aft>
                <a:spcPts val="10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Deep learning models, especially convolutional neural networks (CNNs), can achieve high accuracy in identifying and sorting different types of waste materials. This reduces contamination and increases the quality of recyclable materials.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spcAft>
                <a:spcPts val="10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Automation of sorting processes through robotic arms and conveyor belts integrated with deep learning reduces the need for manual labor, speeding up operations and lowering costs.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
            <a:extLst>
              <a:ext uri="{FF2B5EF4-FFF2-40B4-BE49-F238E27FC236}">
                <a16:creationId xmlns:a16="http://schemas.microsoft.com/office/drawing/2014/main" id="{93A34BC1-A3AA-65D1-2BA4-C15C0694D092}"/>
              </a:ext>
            </a:extLst>
          </p:cNvPr>
          <p:cNvPicPr/>
          <p:nvPr/>
        </p:nvPicPr>
        <p:blipFill>
          <a:blip r:embed="rId2" cstate="print"/>
          <a:stretch>
            <a:fillRect/>
          </a:stretch>
        </p:blipFill>
        <p:spPr>
          <a:xfrm>
            <a:off x="2133601" y="2578100"/>
            <a:ext cx="5105400" cy="1905000"/>
          </a:xfrm>
          <a:prstGeom prst="rect">
            <a:avLst/>
          </a:prstGeom>
        </p:spPr>
      </p:pic>
    </p:spTree>
    <p:extLst>
      <p:ext uri="{BB962C8B-B14F-4D97-AF65-F5344CB8AC3E}">
        <p14:creationId xmlns:p14="http://schemas.microsoft.com/office/powerpoint/2010/main" val="408391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18588"/>
            <a:ext cx="6709410" cy="753411"/>
          </a:xfrm>
          <a:prstGeom prst="rect">
            <a:avLst/>
          </a:prstGeom>
        </p:spPr>
        <p:txBody>
          <a:bodyPr vert="horz" wrap="square" lIns="0" tIns="14605" rIns="0" bIns="0" rtlCol="0">
            <a:spAutoFit/>
          </a:bodyPr>
          <a:lstStyle/>
          <a:p>
            <a:pPr marL="12700">
              <a:lnSpc>
                <a:spcPct val="100000"/>
              </a:lnSpc>
              <a:spcBef>
                <a:spcPts val="115"/>
              </a:spcBef>
            </a:pPr>
            <a:r>
              <a:rPr sz="2400" spc="5" dirty="0">
                <a:latin typeface="Times New Roman" panose="02020603050405020304" pitchFamily="18" charset="0"/>
                <a:cs typeface="Times New Roman" panose="02020603050405020304" pitchFamily="18" charset="0"/>
              </a:rPr>
              <a:t>S</a:t>
            </a:r>
            <a:r>
              <a:rPr sz="2400" spc="-10" dirty="0">
                <a:latin typeface="Times New Roman" panose="02020603050405020304" pitchFamily="18" charset="0"/>
                <a:cs typeface="Times New Roman" panose="02020603050405020304" pitchFamily="18" charset="0"/>
              </a:rPr>
              <a:t>Y</a:t>
            </a:r>
            <a:r>
              <a:rPr sz="2400" spc="5" dirty="0">
                <a:latin typeface="Times New Roman" panose="02020603050405020304" pitchFamily="18" charset="0"/>
                <a:cs typeface="Times New Roman" panose="02020603050405020304" pitchFamily="18" charset="0"/>
              </a:rPr>
              <a:t>ST</a:t>
            </a:r>
            <a:r>
              <a:rPr sz="2400" spc="-15" dirty="0">
                <a:latin typeface="Times New Roman" panose="02020603050405020304" pitchFamily="18" charset="0"/>
                <a:cs typeface="Times New Roman" panose="02020603050405020304" pitchFamily="18" charset="0"/>
              </a:rPr>
              <a:t>E</a:t>
            </a:r>
            <a:r>
              <a:rPr sz="2400" spc="10" dirty="0">
                <a:latin typeface="Times New Roman" panose="02020603050405020304" pitchFamily="18" charset="0"/>
                <a:cs typeface="Times New Roman" panose="02020603050405020304" pitchFamily="18" charset="0"/>
              </a:rPr>
              <a:t>M</a:t>
            </a:r>
            <a:r>
              <a:rPr sz="2400" spc="-2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a:t>
            </a:r>
            <a:r>
              <a:rPr sz="2400" spc="10" dirty="0">
                <a:latin typeface="Times New Roman" panose="02020603050405020304" pitchFamily="18" charset="0"/>
                <a:cs typeface="Times New Roman" panose="02020603050405020304" pitchFamily="18" charset="0"/>
              </a:rPr>
              <a:t>R</a:t>
            </a:r>
            <a:r>
              <a:rPr sz="2400" spc="-15" dirty="0">
                <a:latin typeface="Times New Roman" panose="02020603050405020304" pitchFamily="18" charset="0"/>
                <a:cs typeface="Times New Roman" panose="02020603050405020304" pitchFamily="18" charset="0"/>
              </a:rPr>
              <a:t>C</a:t>
            </a:r>
            <a:r>
              <a:rPr sz="2400" spc="5" dirty="0">
                <a:latin typeface="Times New Roman" panose="02020603050405020304" pitchFamily="18" charset="0"/>
                <a:cs typeface="Times New Roman" panose="02020603050405020304" pitchFamily="18" charset="0"/>
              </a:rPr>
              <a:t>HI</a:t>
            </a:r>
            <a:r>
              <a:rPr sz="2400" spc="-10" dirty="0">
                <a:latin typeface="Times New Roman" panose="02020603050405020304" pitchFamily="18" charset="0"/>
                <a:cs typeface="Times New Roman" panose="02020603050405020304" pitchFamily="18" charset="0"/>
              </a:rPr>
              <a:t>T</a:t>
            </a:r>
            <a:r>
              <a:rPr sz="2400" spc="-35" dirty="0">
                <a:latin typeface="Times New Roman" panose="02020603050405020304" pitchFamily="18" charset="0"/>
                <a:cs typeface="Times New Roman" panose="02020603050405020304" pitchFamily="18" charset="0"/>
              </a:rPr>
              <a:t>E</a:t>
            </a:r>
            <a:r>
              <a:rPr sz="2400" spc="10" dirty="0">
                <a:latin typeface="Times New Roman" panose="02020603050405020304" pitchFamily="18" charset="0"/>
                <a:cs typeface="Times New Roman" panose="02020603050405020304" pitchFamily="18" charset="0"/>
              </a:rPr>
              <a:t>C</a:t>
            </a:r>
            <a:r>
              <a:rPr sz="2400" spc="-35" dirty="0">
                <a:latin typeface="Times New Roman" panose="02020603050405020304" pitchFamily="18" charset="0"/>
                <a:cs typeface="Times New Roman" panose="02020603050405020304" pitchFamily="18" charset="0"/>
              </a:rPr>
              <a:t>T</a:t>
            </a:r>
            <a:r>
              <a:rPr sz="2400" spc="10" dirty="0">
                <a:latin typeface="Times New Roman" panose="02020603050405020304" pitchFamily="18" charset="0"/>
                <a:cs typeface="Times New Roman" panose="02020603050405020304" pitchFamily="18" charset="0"/>
              </a:rPr>
              <a:t>UR</a:t>
            </a:r>
            <a:r>
              <a:rPr sz="2400" spc="5" dirty="0">
                <a:latin typeface="Times New Roman" panose="02020603050405020304" pitchFamily="18" charset="0"/>
                <a:cs typeface="Times New Roman" panose="02020603050405020304" pitchFamily="18" charset="0"/>
              </a:rPr>
              <a:t>E</a:t>
            </a:r>
            <a:br>
              <a:rPr lang="en-IN" sz="2400" spc="5" dirty="0">
                <a:latin typeface="Times New Roman" panose="02020603050405020304" pitchFamily="18" charset="0"/>
                <a:cs typeface="Times New Roman" panose="02020603050405020304" pitchFamily="18" charset="0"/>
              </a:rPr>
            </a:br>
            <a:endParaRPr sz="2400" dirty="0">
              <a:latin typeface="Times New Roman" panose="02020603050405020304" pitchFamily="18" charset="0"/>
              <a:cs typeface="Times New Roman" panose="02020603050405020304" pitchFamily="18" charset="0"/>
            </a:endParaRPr>
          </a:p>
        </p:txBody>
      </p:sp>
      <p:pic>
        <p:nvPicPr>
          <p:cNvPr id="1026" name="Picture 2" descr="Figure 1">
            <a:extLst>
              <a:ext uri="{FF2B5EF4-FFF2-40B4-BE49-F238E27FC236}">
                <a16:creationId xmlns:a16="http://schemas.microsoft.com/office/drawing/2014/main" id="{9E6B83A4-0B45-95FA-6107-AF77C61B3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1663700"/>
            <a:ext cx="6391275"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872" y="368300"/>
            <a:ext cx="5333999" cy="574675"/>
          </a:xfrm>
          <a:prstGeom prst="rect">
            <a:avLst/>
          </a:prstGeom>
        </p:spPr>
        <p:txBody>
          <a:bodyPr vert="horz" wrap="square" lIns="0" tIns="12700" rIns="0" bIns="0" rtlCol="0">
            <a:spAutoFit/>
          </a:bodyPr>
          <a:lstStyle/>
          <a:p>
            <a:pPr marL="12700">
              <a:lnSpc>
                <a:spcPct val="100000"/>
              </a:lnSpc>
              <a:spcBef>
                <a:spcPts val="100"/>
              </a:spcBef>
            </a:pPr>
            <a:r>
              <a:rPr sz="360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f</a:t>
            </a:r>
            <a:r>
              <a:rPr sz="3600" spc="-75" dirty="0">
                <a:latin typeface="Times New Roman" panose="02020603050405020304" pitchFamily="18" charset="0"/>
                <a:cs typeface="Times New Roman" panose="02020603050405020304" pitchFamily="18" charset="0"/>
              </a:rPr>
              <a:t>t</a:t>
            </a:r>
            <a:r>
              <a:rPr sz="3600" spc="70" dirty="0">
                <a:latin typeface="Times New Roman" panose="02020603050405020304" pitchFamily="18" charset="0"/>
                <a:cs typeface="Times New Roman" panose="02020603050405020304" pitchFamily="18" charset="0"/>
              </a:rPr>
              <a:t>w</a:t>
            </a:r>
            <a:r>
              <a:rPr sz="3600" spc="-40" dirty="0">
                <a:latin typeface="Times New Roman" panose="02020603050405020304" pitchFamily="18" charset="0"/>
                <a:cs typeface="Times New Roman" panose="02020603050405020304" pitchFamily="18" charset="0"/>
              </a:rPr>
              <a:t>a</a:t>
            </a:r>
            <a:r>
              <a:rPr sz="3600" dirty="0">
                <a:latin typeface="Times New Roman" panose="02020603050405020304" pitchFamily="18" charset="0"/>
                <a:cs typeface="Times New Roman" panose="02020603050405020304" pitchFamily="18" charset="0"/>
              </a:rPr>
              <a:t>re</a:t>
            </a:r>
            <a:r>
              <a:rPr sz="3600" spc="-26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R</a:t>
            </a:r>
            <a:r>
              <a:rPr sz="3600" spc="-45"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qu</a:t>
            </a:r>
            <a:r>
              <a:rPr sz="3600" dirty="0">
                <a:latin typeface="Times New Roman" panose="02020603050405020304" pitchFamily="18" charset="0"/>
                <a:cs typeface="Times New Roman" panose="02020603050405020304" pitchFamily="18" charset="0"/>
              </a:rPr>
              <a:t>ir</a:t>
            </a:r>
            <a:r>
              <a:rPr sz="3600" spc="-15" dirty="0">
                <a:latin typeface="Times New Roman" panose="02020603050405020304" pitchFamily="18" charset="0"/>
                <a:cs typeface="Times New Roman" panose="02020603050405020304" pitchFamily="18" charset="0"/>
              </a:rPr>
              <a:t>e</a:t>
            </a:r>
            <a:r>
              <a:rPr sz="3600" dirty="0">
                <a:latin typeface="Times New Roman" panose="02020603050405020304" pitchFamily="18" charset="0"/>
                <a:cs typeface="Times New Roman" panose="02020603050405020304" pitchFamily="18" charset="0"/>
              </a:rPr>
              <a:t>m</a:t>
            </a:r>
            <a:r>
              <a:rPr sz="3600" spc="-25"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ts</a:t>
            </a:r>
          </a:p>
        </p:txBody>
      </p:sp>
      <p:graphicFrame>
        <p:nvGraphicFramePr>
          <p:cNvPr id="3" name="object 3"/>
          <p:cNvGraphicFramePr>
            <a:graphicFrameLocks noGrp="1"/>
          </p:cNvGraphicFramePr>
          <p:nvPr>
            <p:extLst>
              <p:ext uri="{D42A27DB-BD31-4B8C-83A1-F6EECF244321}">
                <p14:modId xmlns:p14="http://schemas.microsoft.com/office/powerpoint/2010/main" val="2267486297"/>
              </p:ext>
            </p:extLst>
          </p:nvPr>
        </p:nvGraphicFramePr>
        <p:xfrm>
          <a:off x="609600" y="1282700"/>
          <a:ext cx="7519212" cy="2939818"/>
        </p:xfrm>
        <a:graphic>
          <a:graphicData uri="http://schemas.openxmlformats.org/drawingml/2006/table">
            <a:tbl>
              <a:tblPr firstRow="1" bandRow="1">
                <a:tableStyleId>{2D5ABB26-0587-4C30-8999-92F81FD0307C}</a:tableStyleId>
              </a:tblPr>
              <a:tblGrid>
                <a:gridCol w="3631742">
                  <a:extLst>
                    <a:ext uri="{9D8B030D-6E8A-4147-A177-3AD203B41FA5}">
                      <a16:colId xmlns:a16="http://schemas.microsoft.com/office/drawing/2014/main" val="20000"/>
                    </a:ext>
                  </a:extLst>
                </a:gridCol>
                <a:gridCol w="3887470">
                  <a:extLst>
                    <a:ext uri="{9D8B030D-6E8A-4147-A177-3AD203B41FA5}">
                      <a16:colId xmlns:a16="http://schemas.microsoft.com/office/drawing/2014/main" val="20001"/>
                    </a:ext>
                  </a:extLst>
                </a:gridCol>
              </a:tblGrid>
              <a:tr h="829436">
                <a:tc>
                  <a:txBody>
                    <a:bodyPr/>
                    <a:lstStyle/>
                    <a:p>
                      <a:pPr marL="1039494">
                        <a:lnSpc>
                          <a:spcPts val="1625"/>
                        </a:lnSpc>
                      </a:pPr>
                      <a:endParaRPr lang="en-US" sz="1400" b="1" spc="-10" dirty="0">
                        <a:solidFill>
                          <a:schemeClr val="tx1"/>
                        </a:solidFill>
                        <a:latin typeface="Times New Roman"/>
                        <a:cs typeface="Times New Roman"/>
                      </a:endParaRPr>
                    </a:p>
                    <a:p>
                      <a:pPr marL="1039494">
                        <a:lnSpc>
                          <a:spcPts val="1625"/>
                        </a:lnSpc>
                      </a:pPr>
                      <a:r>
                        <a:rPr sz="1400" b="1" spc="-10" dirty="0">
                          <a:solidFill>
                            <a:schemeClr val="tx1"/>
                          </a:solidFill>
                          <a:latin typeface="Times New Roman"/>
                          <a:cs typeface="Times New Roman"/>
                        </a:rPr>
                        <a:t>Operating</a:t>
                      </a:r>
                      <a:r>
                        <a:rPr sz="1400" b="1" spc="-25" dirty="0">
                          <a:solidFill>
                            <a:schemeClr val="tx1"/>
                          </a:solidFill>
                          <a:latin typeface="Times New Roman"/>
                          <a:cs typeface="Times New Roman"/>
                        </a:rPr>
                        <a:t> </a:t>
                      </a:r>
                      <a:r>
                        <a:rPr sz="1400" b="1" spc="-10" dirty="0">
                          <a:solidFill>
                            <a:schemeClr val="tx1"/>
                          </a:solidFill>
                          <a:latin typeface="Times New Roman"/>
                          <a:cs typeface="Times New Roman"/>
                        </a:rPr>
                        <a:t>systems</a:t>
                      </a:r>
                      <a:endParaRPr sz="1400" dirty="0">
                        <a:solidFill>
                          <a:schemeClr val="tx1"/>
                        </a:solidFill>
                        <a:latin typeface="Times New Roman"/>
                        <a:cs typeface="Times New Roman"/>
                      </a:endParaRPr>
                    </a:p>
                  </a:txBody>
                  <a:tcPr marL="0" marR="0" marT="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marL="12700" algn="ctr">
                        <a:lnSpc>
                          <a:spcPts val="1625"/>
                        </a:lnSpc>
                      </a:pPr>
                      <a:endParaRPr lang="en-US" sz="1400" b="0" spc="-10" dirty="0">
                        <a:solidFill>
                          <a:schemeClr val="tx1"/>
                        </a:solidFill>
                        <a:latin typeface="Times New Roman"/>
                        <a:cs typeface="Times New Roman"/>
                      </a:endParaRPr>
                    </a:p>
                    <a:p>
                      <a:pPr marL="12700" algn="ctr">
                        <a:lnSpc>
                          <a:spcPts val="1625"/>
                        </a:lnSpc>
                      </a:pPr>
                      <a:r>
                        <a:rPr sz="1400" b="0" spc="-10" dirty="0">
                          <a:solidFill>
                            <a:schemeClr val="tx1"/>
                          </a:solidFill>
                          <a:latin typeface="Times New Roman"/>
                          <a:cs typeface="Times New Roman"/>
                        </a:rPr>
                        <a:t>Windows</a:t>
                      </a:r>
                      <a:r>
                        <a:rPr sz="1400" b="0" spc="15" dirty="0">
                          <a:solidFill>
                            <a:schemeClr val="tx1"/>
                          </a:solidFill>
                          <a:latin typeface="Times New Roman"/>
                          <a:cs typeface="Times New Roman"/>
                        </a:rPr>
                        <a:t> </a:t>
                      </a:r>
                      <a:r>
                        <a:rPr sz="1400" b="0" spc="-5" dirty="0">
                          <a:solidFill>
                            <a:schemeClr val="tx1"/>
                          </a:solidFill>
                          <a:latin typeface="Times New Roman"/>
                          <a:cs typeface="Times New Roman"/>
                        </a:rPr>
                        <a:t>7,10</a:t>
                      </a:r>
                      <a:r>
                        <a:rPr sz="1400" b="0" spc="-20" dirty="0">
                          <a:solidFill>
                            <a:schemeClr val="tx1"/>
                          </a:solidFill>
                          <a:latin typeface="Times New Roman"/>
                          <a:cs typeface="Times New Roman"/>
                        </a:rPr>
                        <a:t> or</a:t>
                      </a:r>
                      <a:r>
                        <a:rPr sz="1400" b="0" spc="-40" dirty="0">
                          <a:solidFill>
                            <a:schemeClr val="tx1"/>
                          </a:solidFill>
                          <a:latin typeface="Times New Roman"/>
                          <a:cs typeface="Times New Roman"/>
                        </a:rPr>
                        <a:t> </a:t>
                      </a:r>
                      <a:r>
                        <a:rPr sz="1400" b="0" spc="-10" dirty="0">
                          <a:solidFill>
                            <a:schemeClr val="tx1"/>
                          </a:solidFill>
                          <a:latin typeface="Times New Roman"/>
                          <a:cs typeface="Times New Roman"/>
                        </a:rPr>
                        <a:t>Higher</a:t>
                      </a:r>
                      <a:r>
                        <a:rPr sz="1400" b="0" spc="-15" dirty="0">
                          <a:solidFill>
                            <a:schemeClr val="tx1"/>
                          </a:solidFill>
                          <a:latin typeface="Times New Roman"/>
                          <a:cs typeface="Times New Roman"/>
                        </a:rPr>
                        <a:t> </a:t>
                      </a:r>
                      <a:r>
                        <a:rPr sz="1400" b="0" spc="-10" dirty="0">
                          <a:solidFill>
                            <a:schemeClr val="tx1"/>
                          </a:solidFill>
                          <a:latin typeface="Times New Roman"/>
                          <a:cs typeface="Times New Roman"/>
                        </a:rPr>
                        <a:t>Versions</a:t>
                      </a:r>
                      <a:endParaRPr sz="1400" b="0" dirty="0">
                        <a:solidFill>
                          <a:schemeClr val="tx1"/>
                        </a:solidFill>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val="10000"/>
                  </a:ext>
                </a:extLst>
              </a:tr>
              <a:tr h="527558">
                <a:tc>
                  <a:txBody>
                    <a:bodyPr/>
                    <a:lstStyle/>
                    <a:p>
                      <a:pPr marL="15240" algn="ctr">
                        <a:lnSpc>
                          <a:spcPts val="1625"/>
                        </a:lnSpc>
                      </a:pPr>
                      <a:endParaRPr lang="en-US" sz="1400" b="1" spc="-10" dirty="0">
                        <a:solidFill>
                          <a:schemeClr val="tx1"/>
                        </a:solidFill>
                        <a:latin typeface="Times New Roman"/>
                        <a:cs typeface="Times New Roman"/>
                      </a:endParaRPr>
                    </a:p>
                    <a:p>
                      <a:pPr marL="15240" algn="ctr">
                        <a:lnSpc>
                          <a:spcPts val="1625"/>
                        </a:lnSpc>
                      </a:pPr>
                      <a:r>
                        <a:rPr sz="1400" b="1" spc="-10" dirty="0">
                          <a:solidFill>
                            <a:schemeClr val="tx1"/>
                          </a:solidFill>
                          <a:latin typeface="Times New Roman"/>
                          <a:cs typeface="Times New Roman"/>
                        </a:rPr>
                        <a:t>Platform</a:t>
                      </a:r>
                      <a:endParaRPr sz="1400" dirty="0">
                        <a:solidFill>
                          <a:schemeClr val="tx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marL="17780" algn="ctr">
                        <a:lnSpc>
                          <a:spcPct val="100000"/>
                        </a:lnSpc>
                        <a:spcBef>
                          <a:spcPts val="1120"/>
                        </a:spcBef>
                      </a:pPr>
                      <a:r>
                        <a:rPr sz="1400" b="0" spc="-5" dirty="0">
                          <a:solidFill>
                            <a:schemeClr val="tx1"/>
                          </a:solidFill>
                          <a:latin typeface="Times New Roman"/>
                          <a:cs typeface="Times New Roman"/>
                        </a:rPr>
                        <a:t>Jupiter</a:t>
                      </a:r>
                      <a:r>
                        <a:rPr sz="1400" b="0" spc="-55" dirty="0">
                          <a:solidFill>
                            <a:schemeClr val="tx1"/>
                          </a:solidFill>
                          <a:latin typeface="Times New Roman"/>
                          <a:cs typeface="Times New Roman"/>
                        </a:rPr>
                        <a:t> </a:t>
                      </a:r>
                      <a:r>
                        <a:rPr sz="1400" b="0" spc="-5" dirty="0">
                          <a:solidFill>
                            <a:schemeClr val="tx1"/>
                          </a:solidFill>
                          <a:latin typeface="Times New Roman"/>
                          <a:cs typeface="Times New Roman"/>
                        </a:rPr>
                        <a:t>Notebook</a:t>
                      </a:r>
                      <a:endParaRPr sz="1400" b="0" dirty="0">
                        <a:solidFill>
                          <a:schemeClr val="tx1"/>
                        </a:solidFill>
                        <a:latin typeface="Times New Roman"/>
                        <a:cs typeface="Times New Roman"/>
                      </a:endParaRPr>
                    </a:p>
                  </a:txBody>
                  <a:tcPr marL="0" marR="0" marT="142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val="10001"/>
                  </a:ext>
                </a:extLst>
              </a:tr>
              <a:tr h="518413">
                <a:tc>
                  <a:txBody>
                    <a:bodyPr/>
                    <a:lstStyle/>
                    <a:p>
                      <a:pPr marL="21590" algn="ctr">
                        <a:lnSpc>
                          <a:spcPts val="1625"/>
                        </a:lnSpc>
                      </a:pPr>
                      <a:endParaRPr lang="en-US" sz="1400" b="1" spc="-5" dirty="0">
                        <a:solidFill>
                          <a:schemeClr val="tx1"/>
                        </a:solidFill>
                        <a:latin typeface="Times New Roman"/>
                        <a:cs typeface="Times New Roman"/>
                      </a:endParaRPr>
                    </a:p>
                    <a:p>
                      <a:pPr marL="21590" algn="ctr">
                        <a:lnSpc>
                          <a:spcPts val="1625"/>
                        </a:lnSpc>
                      </a:pPr>
                      <a:r>
                        <a:rPr sz="1400" b="1" spc="-5" dirty="0">
                          <a:solidFill>
                            <a:schemeClr val="tx1"/>
                          </a:solidFill>
                          <a:latin typeface="Times New Roman"/>
                          <a:cs typeface="Times New Roman"/>
                        </a:rPr>
                        <a:t>Front</a:t>
                      </a:r>
                      <a:r>
                        <a:rPr sz="1400" b="1" spc="-35" dirty="0">
                          <a:solidFill>
                            <a:schemeClr val="tx1"/>
                          </a:solidFill>
                          <a:latin typeface="Times New Roman"/>
                          <a:cs typeface="Times New Roman"/>
                        </a:rPr>
                        <a:t> </a:t>
                      </a:r>
                      <a:r>
                        <a:rPr sz="1400" b="1" spc="-10" dirty="0">
                          <a:solidFill>
                            <a:schemeClr val="tx1"/>
                          </a:solidFill>
                          <a:latin typeface="Times New Roman"/>
                          <a:cs typeface="Times New Roman"/>
                        </a:rPr>
                        <a:t>End</a:t>
                      </a:r>
                      <a:endParaRPr sz="1400" dirty="0">
                        <a:solidFill>
                          <a:schemeClr val="tx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marL="25400" algn="ctr">
                        <a:lnSpc>
                          <a:spcPts val="1600"/>
                        </a:lnSpc>
                      </a:pPr>
                      <a:endParaRPr lang="en-US" sz="1400" b="0" spc="-10" dirty="0">
                        <a:solidFill>
                          <a:schemeClr val="tx1"/>
                        </a:solidFill>
                        <a:latin typeface="Times New Roman"/>
                        <a:cs typeface="Times New Roman"/>
                      </a:endParaRPr>
                    </a:p>
                    <a:p>
                      <a:pPr marL="25400" algn="ctr">
                        <a:lnSpc>
                          <a:spcPts val="1600"/>
                        </a:lnSpc>
                      </a:pPr>
                      <a:r>
                        <a:rPr sz="1400" b="0" spc="-10" dirty="0">
                          <a:solidFill>
                            <a:schemeClr val="tx1"/>
                          </a:solidFill>
                          <a:latin typeface="Times New Roman"/>
                          <a:cs typeface="Times New Roman"/>
                        </a:rPr>
                        <a:t>P</a:t>
                      </a:r>
                      <a:r>
                        <a:rPr sz="1400" b="0" spc="-25" dirty="0">
                          <a:solidFill>
                            <a:schemeClr val="tx1"/>
                          </a:solidFill>
                          <a:latin typeface="Times New Roman"/>
                          <a:cs typeface="Times New Roman"/>
                        </a:rPr>
                        <a:t>y</a:t>
                      </a:r>
                      <a:r>
                        <a:rPr sz="1400" b="0" dirty="0">
                          <a:solidFill>
                            <a:schemeClr val="tx1"/>
                          </a:solidFill>
                          <a:latin typeface="Times New Roman"/>
                          <a:cs typeface="Times New Roman"/>
                        </a:rPr>
                        <a:t>t</a:t>
                      </a:r>
                      <a:r>
                        <a:rPr sz="1400" b="0" spc="-30" dirty="0">
                          <a:solidFill>
                            <a:schemeClr val="tx1"/>
                          </a:solidFill>
                          <a:latin typeface="Times New Roman"/>
                          <a:cs typeface="Times New Roman"/>
                        </a:rPr>
                        <a:t>h</a:t>
                      </a:r>
                      <a:r>
                        <a:rPr sz="1400" b="0" spc="20" dirty="0">
                          <a:solidFill>
                            <a:schemeClr val="tx1"/>
                          </a:solidFill>
                          <a:latin typeface="Times New Roman"/>
                          <a:cs typeface="Times New Roman"/>
                        </a:rPr>
                        <a:t>o</a:t>
                      </a:r>
                      <a:r>
                        <a:rPr sz="1400" b="0" dirty="0">
                          <a:solidFill>
                            <a:schemeClr val="tx1"/>
                          </a:solidFill>
                          <a:latin typeface="Times New Roman"/>
                          <a:cs typeface="Times New Roman"/>
                        </a:rPr>
                        <a:t>n</a:t>
                      </a:r>
                      <a:r>
                        <a:rPr sz="1400" b="0" spc="-65" dirty="0">
                          <a:solidFill>
                            <a:schemeClr val="tx1"/>
                          </a:solidFill>
                          <a:latin typeface="Times New Roman"/>
                          <a:cs typeface="Times New Roman"/>
                        </a:rPr>
                        <a:t> </a:t>
                      </a:r>
                      <a:r>
                        <a:rPr sz="1400" b="0" dirty="0">
                          <a:solidFill>
                            <a:schemeClr val="tx1"/>
                          </a:solidFill>
                          <a:latin typeface="Times New Roman"/>
                          <a:cs typeface="Times New Roman"/>
                        </a:rPr>
                        <a:t>&amp;</a:t>
                      </a:r>
                      <a:r>
                        <a:rPr sz="1400" b="0" spc="-65" dirty="0">
                          <a:solidFill>
                            <a:schemeClr val="tx1"/>
                          </a:solidFill>
                          <a:latin typeface="Times New Roman"/>
                          <a:cs typeface="Times New Roman"/>
                        </a:rPr>
                        <a:t> </a:t>
                      </a:r>
                      <a:r>
                        <a:rPr sz="1400" b="0" spc="-10" dirty="0">
                          <a:solidFill>
                            <a:schemeClr val="tx1"/>
                          </a:solidFill>
                          <a:latin typeface="Times New Roman"/>
                          <a:cs typeface="Times New Roman"/>
                        </a:rPr>
                        <a:t>F</a:t>
                      </a:r>
                      <a:r>
                        <a:rPr sz="1400" b="0" dirty="0">
                          <a:solidFill>
                            <a:schemeClr val="tx1"/>
                          </a:solidFill>
                          <a:latin typeface="Times New Roman"/>
                          <a:cs typeface="Times New Roman"/>
                        </a:rPr>
                        <a:t>i</a:t>
                      </a:r>
                      <a:r>
                        <a:rPr sz="1400" b="0" spc="-35" dirty="0">
                          <a:solidFill>
                            <a:schemeClr val="tx1"/>
                          </a:solidFill>
                          <a:latin typeface="Times New Roman"/>
                          <a:cs typeface="Times New Roman"/>
                        </a:rPr>
                        <a:t>l</a:t>
                      </a:r>
                      <a:r>
                        <a:rPr sz="1400" b="0" dirty="0">
                          <a:solidFill>
                            <a:schemeClr val="tx1"/>
                          </a:solidFill>
                          <a:latin typeface="Times New Roman"/>
                          <a:cs typeface="Times New Roman"/>
                        </a:rPr>
                        <a:t>es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val="10002"/>
                  </a:ext>
                </a:extLst>
              </a:tr>
              <a:tr h="521588">
                <a:tc>
                  <a:txBody>
                    <a:bodyPr/>
                    <a:lstStyle/>
                    <a:p>
                      <a:pPr marL="960119">
                        <a:lnSpc>
                          <a:spcPts val="1625"/>
                        </a:lnSpc>
                      </a:pPr>
                      <a:endParaRPr lang="en-US" sz="1400" b="1" spc="10" dirty="0">
                        <a:solidFill>
                          <a:schemeClr val="tx1"/>
                        </a:solidFill>
                        <a:latin typeface="Times New Roman"/>
                        <a:cs typeface="Times New Roman"/>
                      </a:endParaRPr>
                    </a:p>
                    <a:p>
                      <a:pPr marL="960119">
                        <a:lnSpc>
                          <a:spcPts val="1625"/>
                        </a:lnSpc>
                      </a:pPr>
                      <a:r>
                        <a:rPr sz="1400" b="1" spc="10" dirty="0">
                          <a:solidFill>
                            <a:schemeClr val="tx1"/>
                          </a:solidFill>
                          <a:latin typeface="Times New Roman"/>
                          <a:cs typeface="Times New Roman"/>
                        </a:rPr>
                        <a:t>P</a:t>
                      </a:r>
                      <a:r>
                        <a:rPr sz="1400" b="1" dirty="0">
                          <a:solidFill>
                            <a:schemeClr val="tx1"/>
                          </a:solidFill>
                          <a:latin typeface="Times New Roman"/>
                          <a:cs typeface="Times New Roman"/>
                        </a:rPr>
                        <a:t>r</a:t>
                      </a:r>
                      <a:r>
                        <a:rPr sz="1400" b="1" spc="-25" dirty="0">
                          <a:solidFill>
                            <a:schemeClr val="tx1"/>
                          </a:solidFill>
                          <a:latin typeface="Times New Roman"/>
                          <a:cs typeface="Times New Roman"/>
                        </a:rPr>
                        <a:t>o</a:t>
                      </a:r>
                      <a:r>
                        <a:rPr sz="1400" b="1" dirty="0">
                          <a:solidFill>
                            <a:schemeClr val="tx1"/>
                          </a:solidFill>
                          <a:latin typeface="Times New Roman"/>
                          <a:cs typeface="Times New Roman"/>
                        </a:rPr>
                        <a:t>g</a:t>
                      </a:r>
                      <a:r>
                        <a:rPr sz="1400" b="1" spc="-20" dirty="0">
                          <a:solidFill>
                            <a:schemeClr val="tx1"/>
                          </a:solidFill>
                          <a:latin typeface="Times New Roman"/>
                          <a:cs typeface="Times New Roman"/>
                        </a:rPr>
                        <a:t>r</a:t>
                      </a:r>
                      <a:r>
                        <a:rPr sz="1400" b="1" dirty="0">
                          <a:solidFill>
                            <a:schemeClr val="tx1"/>
                          </a:solidFill>
                          <a:latin typeface="Times New Roman"/>
                          <a:cs typeface="Times New Roman"/>
                        </a:rPr>
                        <a:t>a</a:t>
                      </a:r>
                      <a:r>
                        <a:rPr sz="1400" b="1" spc="-10" dirty="0">
                          <a:solidFill>
                            <a:schemeClr val="tx1"/>
                          </a:solidFill>
                          <a:latin typeface="Times New Roman"/>
                          <a:cs typeface="Times New Roman"/>
                        </a:rPr>
                        <a:t>mm</a:t>
                      </a:r>
                      <a:r>
                        <a:rPr sz="1400" b="1" dirty="0">
                          <a:solidFill>
                            <a:schemeClr val="tx1"/>
                          </a:solidFill>
                          <a:latin typeface="Times New Roman"/>
                          <a:cs typeface="Times New Roman"/>
                        </a:rPr>
                        <a:t>i</a:t>
                      </a:r>
                      <a:r>
                        <a:rPr sz="1400" b="1" spc="-35" dirty="0">
                          <a:solidFill>
                            <a:schemeClr val="tx1"/>
                          </a:solidFill>
                          <a:latin typeface="Times New Roman"/>
                          <a:cs typeface="Times New Roman"/>
                        </a:rPr>
                        <a:t>n</a:t>
                      </a:r>
                      <a:r>
                        <a:rPr sz="1400" b="1" dirty="0">
                          <a:solidFill>
                            <a:schemeClr val="tx1"/>
                          </a:solidFill>
                          <a:latin typeface="Times New Roman"/>
                          <a:cs typeface="Times New Roman"/>
                        </a:rPr>
                        <a:t>g</a:t>
                      </a:r>
                      <a:r>
                        <a:rPr sz="1400" b="1" spc="-60" dirty="0">
                          <a:solidFill>
                            <a:schemeClr val="tx1"/>
                          </a:solidFill>
                          <a:latin typeface="Times New Roman"/>
                          <a:cs typeface="Times New Roman"/>
                        </a:rPr>
                        <a:t> </a:t>
                      </a:r>
                      <a:r>
                        <a:rPr sz="1400" b="1" spc="5" dirty="0">
                          <a:solidFill>
                            <a:schemeClr val="tx1"/>
                          </a:solidFill>
                          <a:latin typeface="Times New Roman"/>
                          <a:cs typeface="Times New Roman"/>
                        </a:rPr>
                        <a:t>L</a:t>
                      </a:r>
                      <a:r>
                        <a:rPr sz="1400" b="1" dirty="0">
                          <a:solidFill>
                            <a:schemeClr val="tx1"/>
                          </a:solidFill>
                          <a:latin typeface="Times New Roman"/>
                          <a:cs typeface="Times New Roman"/>
                        </a:rPr>
                        <a:t>a</a:t>
                      </a:r>
                      <a:r>
                        <a:rPr sz="1400" b="1" spc="-35" dirty="0">
                          <a:solidFill>
                            <a:schemeClr val="tx1"/>
                          </a:solidFill>
                          <a:latin typeface="Times New Roman"/>
                          <a:cs typeface="Times New Roman"/>
                        </a:rPr>
                        <a:t>n</a:t>
                      </a:r>
                      <a:r>
                        <a:rPr sz="1400" b="1" dirty="0">
                          <a:solidFill>
                            <a:schemeClr val="tx1"/>
                          </a:solidFill>
                          <a:latin typeface="Times New Roman"/>
                          <a:cs typeface="Times New Roman"/>
                        </a:rPr>
                        <a:t>g</a:t>
                      </a:r>
                      <a:r>
                        <a:rPr sz="1400" b="1" spc="-35" dirty="0">
                          <a:solidFill>
                            <a:schemeClr val="tx1"/>
                          </a:solidFill>
                          <a:latin typeface="Times New Roman"/>
                          <a:cs typeface="Times New Roman"/>
                        </a:rPr>
                        <a:t>u</a:t>
                      </a:r>
                      <a:r>
                        <a:rPr sz="1400" b="1" dirty="0">
                          <a:solidFill>
                            <a:schemeClr val="tx1"/>
                          </a:solidFill>
                          <a:latin typeface="Times New Roman"/>
                          <a:cs typeface="Times New Roman"/>
                        </a:rPr>
                        <a:t>age</a:t>
                      </a:r>
                      <a:endParaRPr sz="1400" dirty="0">
                        <a:solidFill>
                          <a:schemeClr val="tx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marL="29845" algn="ctr">
                        <a:lnSpc>
                          <a:spcPts val="1600"/>
                        </a:lnSpc>
                      </a:pPr>
                      <a:endParaRPr lang="en-US" sz="1400" b="0" spc="-5" dirty="0">
                        <a:solidFill>
                          <a:schemeClr val="tx1"/>
                        </a:solidFill>
                        <a:latin typeface="Times New Roman"/>
                        <a:cs typeface="Times New Roman"/>
                      </a:endParaRPr>
                    </a:p>
                    <a:p>
                      <a:pPr marL="29845" algn="ctr">
                        <a:lnSpc>
                          <a:spcPts val="1600"/>
                        </a:lnSpc>
                      </a:pPr>
                      <a:r>
                        <a:rPr sz="1400" b="0" spc="-5" dirty="0">
                          <a:solidFill>
                            <a:schemeClr val="tx1"/>
                          </a:solidFill>
                          <a:latin typeface="Times New Roman"/>
                          <a:cs typeface="Times New Roman"/>
                        </a:rPr>
                        <a:t>Python</a:t>
                      </a:r>
                      <a:endParaRPr sz="1400" b="0" dirty="0">
                        <a:solidFill>
                          <a:schemeClr val="tx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val="10003"/>
                  </a:ext>
                </a:extLst>
              </a:tr>
              <a:tr h="542823">
                <a:tc>
                  <a:txBody>
                    <a:bodyPr/>
                    <a:lstStyle/>
                    <a:p>
                      <a:pPr marL="21590" algn="ctr">
                        <a:lnSpc>
                          <a:spcPts val="1625"/>
                        </a:lnSpc>
                      </a:pPr>
                      <a:endParaRPr lang="en-US" sz="1400" b="1" spc="-5" dirty="0">
                        <a:solidFill>
                          <a:schemeClr val="tx1"/>
                        </a:solidFill>
                        <a:latin typeface="Times New Roman"/>
                        <a:cs typeface="Times New Roman"/>
                      </a:endParaRPr>
                    </a:p>
                    <a:p>
                      <a:pPr marL="21590" algn="ctr">
                        <a:lnSpc>
                          <a:spcPts val="1625"/>
                        </a:lnSpc>
                      </a:pPr>
                      <a:r>
                        <a:rPr sz="1400" b="1" spc="-5" dirty="0">
                          <a:solidFill>
                            <a:schemeClr val="tx1"/>
                          </a:solidFill>
                          <a:latin typeface="Times New Roman"/>
                          <a:cs typeface="Times New Roman"/>
                        </a:rPr>
                        <a:t>Algorithm</a:t>
                      </a:r>
                      <a:endParaRPr sz="1400" dirty="0">
                        <a:solidFill>
                          <a:schemeClr val="tx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marL="29209" algn="ctr">
                        <a:lnSpc>
                          <a:spcPts val="1600"/>
                        </a:lnSpc>
                      </a:pPr>
                      <a:endParaRPr lang="en-US" sz="1400" b="0" spc="-5" dirty="0">
                        <a:solidFill>
                          <a:schemeClr val="tx1"/>
                        </a:solidFill>
                        <a:latin typeface="Times New Roman"/>
                        <a:cs typeface="Times New Roman"/>
                      </a:endParaRPr>
                    </a:p>
                    <a:p>
                      <a:pPr marL="29209" algn="ctr">
                        <a:lnSpc>
                          <a:spcPts val="1600"/>
                        </a:lnSpc>
                      </a:pPr>
                      <a:r>
                        <a:rPr sz="1400" b="0" spc="-5" dirty="0">
                          <a:solidFill>
                            <a:schemeClr val="tx1"/>
                          </a:solidFill>
                          <a:latin typeface="Times New Roman"/>
                          <a:cs typeface="Times New Roman"/>
                        </a:rPr>
                        <a:t>CNN</a:t>
                      </a:r>
                      <a:endParaRPr sz="1400" b="0" dirty="0">
                        <a:solidFill>
                          <a:schemeClr val="tx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92100"/>
            <a:ext cx="6864600" cy="574675"/>
          </a:xfrm>
          <a:prstGeom prst="rect">
            <a:avLst/>
          </a:prstGeom>
        </p:spPr>
        <p:txBody>
          <a:bodyPr vert="horz" wrap="square" lIns="0" tIns="12700" rIns="0" bIns="0" rtlCol="0">
            <a:spAutoFit/>
          </a:bodyPr>
          <a:lstStyle/>
          <a:p>
            <a:pPr marL="12700">
              <a:lnSpc>
                <a:spcPct val="100000"/>
              </a:lnSpc>
              <a:spcBef>
                <a:spcPts val="100"/>
              </a:spcBef>
            </a:pPr>
            <a:r>
              <a:rPr sz="3600" dirty="0">
                <a:latin typeface="Times New Roman" panose="02020603050405020304" pitchFamily="18" charset="0"/>
                <a:cs typeface="Times New Roman" panose="02020603050405020304" pitchFamily="18" charset="0"/>
              </a:rPr>
              <a:t>H</a:t>
            </a:r>
            <a:r>
              <a:rPr sz="3600" spc="-25" dirty="0">
                <a:latin typeface="Times New Roman" panose="02020603050405020304" pitchFamily="18" charset="0"/>
                <a:cs typeface="Times New Roman" panose="02020603050405020304" pitchFamily="18" charset="0"/>
              </a:rPr>
              <a:t>a</a:t>
            </a:r>
            <a:r>
              <a:rPr sz="3600" dirty="0">
                <a:latin typeface="Times New Roman" panose="02020603050405020304" pitchFamily="18" charset="0"/>
                <a:cs typeface="Times New Roman" panose="02020603050405020304" pitchFamily="18" charset="0"/>
              </a:rPr>
              <a:t>r</a:t>
            </a:r>
            <a:r>
              <a:rPr sz="3600" spc="-80" dirty="0">
                <a:latin typeface="Times New Roman" panose="02020603050405020304" pitchFamily="18" charset="0"/>
                <a:cs typeface="Times New Roman" panose="02020603050405020304" pitchFamily="18" charset="0"/>
              </a:rPr>
              <a:t>d</a:t>
            </a:r>
            <a:r>
              <a:rPr sz="3600" spc="70" dirty="0">
                <a:latin typeface="Times New Roman" panose="02020603050405020304" pitchFamily="18" charset="0"/>
                <a:cs typeface="Times New Roman" panose="02020603050405020304" pitchFamily="18" charset="0"/>
              </a:rPr>
              <a:t>w</a:t>
            </a:r>
            <a:r>
              <a:rPr sz="3600" spc="-40" dirty="0">
                <a:latin typeface="Times New Roman" panose="02020603050405020304" pitchFamily="18" charset="0"/>
                <a:cs typeface="Times New Roman" panose="02020603050405020304" pitchFamily="18" charset="0"/>
              </a:rPr>
              <a:t>a</a:t>
            </a:r>
            <a:r>
              <a:rPr sz="3600" dirty="0">
                <a:latin typeface="Times New Roman" panose="02020603050405020304" pitchFamily="18" charset="0"/>
                <a:cs typeface="Times New Roman" panose="02020603050405020304" pitchFamily="18" charset="0"/>
              </a:rPr>
              <a:t>re</a:t>
            </a:r>
            <a:r>
              <a:rPr sz="3600" spc="-24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R</a:t>
            </a:r>
            <a:r>
              <a:rPr sz="3600" spc="-25"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q</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i</a:t>
            </a:r>
            <a:r>
              <a:rPr sz="3600" dirty="0">
                <a:latin typeface="Times New Roman" panose="02020603050405020304" pitchFamily="18" charset="0"/>
                <a:cs typeface="Times New Roman" panose="02020603050405020304" pitchFamily="18" charset="0"/>
              </a:rPr>
              <a:t>r</a:t>
            </a:r>
            <a:r>
              <a:rPr sz="3600" spc="-25" dirty="0">
                <a:latin typeface="Times New Roman" panose="02020603050405020304" pitchFamily="18" charset="0"/>
                <a:cs typeface="Times New Roman" panose="02020603050405020304" pitchFamily="18" charset="0"/>
              </a:rPr>
              <a:t>e</a:t>
            </a:r>
            <a:r>
              <a:rPr sz="3600" dirty="0">
                <a:latin typeface="Times New Roman" panose="02020603050405020304" pitchFamily="18" charset="0"/>
                <a:cs typeface="Times New Roman" panose="02020603050405020304" pitchFamily="18" charset="0"/>
              </a:rPr>
              <a:t>m</a:t>
            </a:r>
            <a:r>
              <a:rPr sz="3600" spc="-25" dirty="0">
                <a:latin typeface="Times New Roman" panose="02020603050405020304" pitchFamily="18" charset="0"/>
                <a:cs typeface="Times New Roman" panose="02020603050405020304" pitchFamily="18" charset="0"/>
              </a:rPr>
              <a:t>e</a:t>
            </a:r>
            <a:r>
              <a:rPr sz="3600" dirty="0">
                <a:latin typeface="Times New Roman" panose="02020603050405020304" pitchFamily="18" charset="0"/>
                <a:cs typeface="Times New Roman" panose="02020603050405020304" pitchFamily="18" charset="0"/>
              </a:rPr>
              <a:t>nts</a:t>
            </a:r>
          </a:p>
        </p:txBody>
      </p:sp>
      <p:graphicFrame>
        <p:nvGraphicFramePr>
          <p:cNvPr id="3" name="object 3"/>
          <p:cNvGraphicFramePr>
            <a:graphicFrameLocks noGrp="1"/>
          </p:cNvGraphicFramePr>
          <p:nvPr>
            <p:extLst>
              <p:ext uri="{D42A27DB-BD31-4B8C-83A1-F6EECF244321}">
                <p14:modId xmlns:p14="http://schemas.microsoft.com/office/powerpoint/2010/main" val="4085410597"/>
              </p:ext>
            </p:extLst>
          </p:nvPr>
        </p:nvGraphicFramePr>
        <p:xfrm>
          <a:off x="838200" y="1299337"/>
          <a:ext cx="5105400" cy="2866668"/>
        </p:xfrm>
        <a:graphic>
          <a:graphicData uri="http://schemas.openxmlformats.org/drawingml/2006/table">
            <a:tbl>
              <a:tblPr firstRow="1" bandRow="1">
                <a:tableStyleId>{2D5ABB26-0587-4C30-8999-92F81FD0307C}</a:tableStyleId>
              </a:tblPr>
              <a:tblGrid>
                <a:gridCol w="2520888">
                  <a:extLst>
                    <a:ext uri="{9D8B030D-6E8A-4147-A177-3AD203B41FA5}">
                      <a16:colId xmlns:a16="http://schemas.microsoft.com/office/drawing/2014/main" val="20000"/>
                    </a:ext>
                  </a:extLst>
                </a:gridCol>
                <a:gridCol w="2584512">
                  <a:extLst>
                    <a:ext uri="{9D8B030D-6E8A-4147-A177-3AD203B41FA5}">
                      <a16:colId xmlns:a16="http://schemas.microsoft.com/office/drawing/2014/main" val="20001"/>
                    </a:ext>
                  </a:extLst>
                </a:gridCol>
              </a:tblGrid>
              <a:tr h="704468">
                <a:tc>
                  <a:txBody>
                    <a:bodyPr/>
                    <a:lstStyle/>
                    <a:p>
                      <a:pPr marL="18415" algn="ctr">
                        <a:lnSpc>
                          <a:spcPts val="1625"/>
                        </a:lnSpc>
                      </a:pPr>
                      <a:endParaRPr lang="en-US" sz="1400" b="1" spc="-5" dirty="0">
                        <a:solidFill>
                          <a:schemeClr val="tx1"/>
                        </a:solidFill>
                        <a:latin typeface="Times New Roman" panose="02020603050405020304" pitchFamily="18" charset="0"/>
                        <a:cs typeface="Times New Roman" panose="02020603050405020304" pitchFamily="18" charset="0"/>
                      </a:endParaRPr>
                    </a:p>
                    <a:p>
                      <a:pPr marL="18415" algn="ctr">
                        <a:lnSpc>
                          <a:spcPts val="1625"/>
                        </a:lnSpc>
                      </a:pPr>
                      <a:r>
                        <a:rPr sz="1400" b="1" spc="-5" dirty="0">
                          <a:solidFill>
                            <a:schemeClr val="tx1"/>
                          </a:solidFill>
                          <a:latin typeface="Times New Roman" panose="02020603050405020304" pitchFamily="18" charset="0"/>
                          <a:cs typeface="Times New Roman" panose="02020603050405020304" pitchFamily="18" charset="0"/>
                        </a:rPr>
                        <a:t>Device</a:t>
                      </a:r>
                      <a:endParaRPr sz="1400" dirty="0">
                        <a:solidFill>
                          <a:schemeClr val="tx1"/>
                        </a:solidFill>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marR="401320" algn="r">
                        <a:lnSpc>
                          <a:spcPts val="1625"/>
                        </a:lnSpc>
                      </a:pPr>
                      <a:endParaRPr lang="en-US" sz="1400" spc="-5" dirty="0">
                        <a:latin typeface="Times New Roman" panose="02020603050405020304" pitchFamily="18" charset="0"/>
                        <a:cs typeface="Times New Roman" panose="02020603050405020304" pitchFamily="18" charset="0"/>
                      </a:endParaRPr>
                    </a:p>
                    <a:p>
                      <a:pPr marR="401320" algn="r">
                        <a:lnSpc>
                          <a:spcPts val="1625"/>
                        </a:lnSpc>
                      </a:pPr>
                      <a:r>
                        <a:rPr sz="1400" spc="-5" dirty="0" err="1">
                          <a:latin typeface="Times New Roman" panose="02020603050405020304" pitchFamily="18" charset="0"/>
                          <a:cs typeface="Times New Roman" panose="02020603050405020304" pitchFamily="18" charset="0"/>
                        </a:rPr>
                        <a:t>Monitor,Keyboard</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val="10000"/>
                  </a:ext>
                </a:extLst>
              </a:tr>
              <a:tr h="719582">
                <a:tc>
                  <a:txBody>
                    <a:bodyPr/>
                    <a:lstStyle/>
                    <a:p>
                      <a:pPr marL="713105">
                        <a:lnSpc>
                          <a:spcPts val="1625"/>
                        </a:lnSpc>
                      </a:pPr>
                      <a:endParaRPr lang="en-US" sz="1400" b="1" spc="5" dirty="0">
                        <a:solidFill>
                          <a:schemeClr val="tx1"/>
                        </a:solidFill>
                        <a:latin typeface="Times New Roman" panose="02020603050405020304" pitchFamily="18" charset="0"/>
                        <a:cs typeface="Times New Roman" panose="02020603050405020304" pitchFamily="18" charset="0"/>
                      </a:endParaRPr>
                    </a:p>
                    <a:p>
                      <a:pPr marL="713105">
                        <a:lnSpc>
                          <a:spcPts val="1625"/>
                        </a:lnSpc>
                      </a:pPr>
                      <a:r>
                        <a:rPr lang="en-IN" sz="1400" b="1" spc="5" dirty="0">
                          <a:solidFill>
                            <a:schemeClr val="tx1"/>
                          </a:solidFill>
                          <a:latin typeface="Times New Roman" panose="02020603050405020304" pitchFamily="18" charset="0"/>
                          <a:cs typeface="Times New Roman" panose="02020603050405020304" pitchFamily="18" charset="0"/>
                        </a:rPr>
                        <a:t>  </a:t>
                      </a:r>
                      <a:r>
                        <a:rPr sz="1400" b="1" spc="5" dirty="0">
                          <a:solidFill>
                            <a:schemeClr val="tx1"/>
                          </a:solidFill>
                          <a:latin typeface="Times New Roman" panose="02020603050405020304" pitchFamily="18" charset="0"/>
                          <a:cs typeface="Times New Roman" panose="02020603050405020304" pitchFamily="18" charset="0"/>
                        </a:rPr>
                        <a:t>H</a:t>
                      </a:r>
                      <a:r>
                        <a:rPr sz="1400" b="1" dirty="0">
                          <a:solidFill>
                            <a:schemeClr val="tx1"/>
                          </a:solidFill>
                          <a:latin typeface="Times New Roman" panose="02020603050405020304" pitchFamily="18" charset="0"/>
                          <a:cs typeface="Times New Roman" panose="02020603050405020304" pitchFamily="18" charset="0"/>
                        </a:rPr>
                        <a:t>a</a:t>
                      </a:r>
                      <a:r>
                        <a:rPr sz="1400" b="1" spc="5" dirty="0">
                          <a:solidFill>
                            <a:schemeClr val="tx1"/>
                          </a:solidFill>
                          <a:latin typeface="Times New Roman" panose="02020603050405020304" pitchFamily="18" charset="0"/>
                          <a:cs typeface="Times New Roman" panose="02020603050405020304" pitchFamily="18" charset="0"/>
                        </a:rPr>
                        <a:t>r</a:t>
                      </a:r>
                      <a:r>
                        <a:rPr sz="1400" b="1" dirty="0">
                          <a:solidFill>
                            <a:schemeClr val="tx1"/>
                          </a:solidFill>
                          <a:latin typeface="Times New Roman" panose="02020603050405020304" pitchFamily="18" charset="0"/>
                          <a:cs typeface="Times New Roman" panose="02020603050405020304" pitchFamily="18" charset="0"/>
                        </a:rPr>
                        <a:t>d</a:t>
                      </a:r>
                      <a:r>
                        <a:rPr sz="1400" b="1" spc="-75" dirty="0">
                          <a:solidFill>
                            <a:schemeClr val="tx1"/>
                          </a:solidFill>
                          <a:latin typeface="Times New Roman" panose="02020603050405020304" pitchFamily="18" charset="0"/>
                          <a:cs typeface="Times New Roman" panose="02020603050405020304" pitchFamily="18" charset="0"/>
                        </a:rPr>
                        <a:t> </a:t>
                      </a:r>
                      <a:r>
                        <a:rPr sz="1400" b="1" spc="-10" dirty="0">
                          <a:solidFill>
                            <a:schemeClr val="tx1"/>
                          </a:solidFill>
                          <a:latin typeface="Times New Roman" panose="02020603050405020304" pitchFamily="18" charset="0"/>
                          <a:cs typeface="Times New Roman" panose="02020603050405020304" pitchFamily="18" charset="0"/>
                        </a:rPr>
                        <a:t>D</a:t>
                      </a:r>
                      <a:r>
                        <a:rPr sz="1400" b="1" spc="10" dirty="0">
                          <a:solidFill>
                            <a:schemeClr val="tx1"/>
                          </a:solidFill>
                          <a:latin typeface="Times New Roman" panose="02020603050405020304" pitchFamily="18" charset="0"/>
                          <a:cs typeface="Times New Roman" panose="02020603050405020304" pitchFamily="18" charset="0"/>
                        </a:rPr>
                        <a:t>i</a:t>
                      </a:r>
                      <a:r>
                        <a:rPr sz="1400" b="1" dirty="0">
                          <a:solidFill>
                            <a:schemeClr val="tx1"/>
                          </a:solidFill>
                          <a:latin typeface="Times New Roman" panose="02020603050405020304" pitchFamily="18" charset="0"/>
                          <a:cs typeface="Times New Roman" panose="02020603050405020304" pitchFamily="18" charset="0"/>
                        </a:rPr>
                        <a:t>sk</a:t>
                      </a:r>
                      <a:endParaRPr sz="1400" dirty="0">
                        <a:solidFill>
                          <a:schemeClr val="tx1"/>
                        </a:solidFill>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marR="403860" algn="r">
                        <a:lnSpc>
                          <a:spcPts val="1625"/>
                        </a:lnSpc>
                      </a:pPr>
                      <a:endParaRPr lang="en-US" sz="1400" spc="-10" dirty="0">
                        <a:latin typeface="Times New Roman" panose="02020603050405020304" pitchFamily="18" charset="0"/>
                        <a:cs typeface="Times New Roman" panose="02020603050405020304" pitchFamily="18" charset="0"/>
                      </a:endParaRPr>
                    </a:p>
                    <a:p>
                      <a:pPr marR="403860" algn="r">
                        <a:lnSpc>
                          <a:spcPts val="1625"/>
                        </a:lnSpc>
                      </a:pPr>
                      <a:r>
                        <a:rPr sz="1400" spc="-10" dirty="0">
                          <a:latin typeface="Times New Roman" panose="02020603050405020304" pitchFamily="18" charset="0"/>
                          <a:cs typeface="Times New Roman" panose="02020603050405020304" pitchFamily="18" charset="0"/>
                        </a:rPr>
                        <a:t>100</a:t>
                      </a:r>
                      <a:r>
                        <a:rPr sz="1400" spc="-6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GB(Minimum)</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solidFill>
                      <a:schemeClr val="bg1"/>
                    </a:solidFill>
                  </a:tcPr>
                </a:tc>
                <a:extLst>
                  <a:ext uri="{0D108BD9-81ED-4DB2-BD59-A6C34878D82A}">
                    <a16:rowId xmlns:a16="http://schemas.microsoft.com/office/drawing/2014/main" val="10001"/>
                  </a:ext>
                </a:extLst>
              </a:tr>
              <a:tr h="726059">
                <a:tc>
                  <a:txBody>
                    <a:bodyPr/>
                    <a:lstStyle/>
                    <a:p>
                      <a:pPr marL="700405">
                        <a:lnSpc>
                          <a:spcPts val="1650"/>
                        </a:lnSpc>
                      </a:pPr>
                      <a:endParaRPr lang="en-US" sz="1400" b="1" spc="-10" dirty="0">
                        <a:solidFill>
                          <a:srgbClr val="FFFFFF"/>
                        </a:solidFill>
                        <a:latin typeface="Times New Roman" panose="02020603050405020304" pitchFamily="18" charset="0"/>
                        <a:cs typeface="Times New Roman" panose="02020603050405020304" pitchFamily="18" charset="0"/>
                      </a:endParaRPr>
                    </a:p>
                    <a:p>
                      <a:pPr marL="700405">
                        <a:lnSpc>
                          <a:spcPts val="1650"/>
                        </a:lnSpc>
                      </a:pPr>
                      <a:r>
                        <a:rPr lang="en-US" sz="1400" b="1" spc="-10" dirty="0">
                          <a:solidFill>
                            <a:srgbClr val="FFFFFF"/>
                          </a:solidFill>
                          <a:latin typeface="Times New Roman" panose="02020603050405020304" pitchFamily="18" charset="0"/>
                          <a:cs typeface="Times New Roman" panose="02020603050405020304" pitchFamily="18" charset="0"/>
                        </a:rPr>
                        <a:t>  </a:t>
                      </a:r>
                      <a:r>
                        <a:rPr sz="1400" b="1" spc="-10" dirty="0">
                          <a:solidFill>
                            <a:schemeClr val="tx1"/>
                          </a:solidFill>
                          <a:latin typeface="Times New Roman" panose="02020603050405020304" pitchFamily="18" charset="0"/>
                          <a:cs typeface="Times New Roman" panose="02020603050405020304" pitchFamily="18" charset="0"/>
                        </a:rPr>
                        <a:t>Processor</a:t>
                      </a:r>
                      <a:endParaRPr sz="1400" dirty="0">
                        <a:solidFill>
                          <a:schemeClr val="tx1"/>
                        </a:solidFill>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marR="369570" algn="r">
                        <a:lnSpc>
                          <a:spcPct val="100000"/>
                        </a:lnSpc>
                        <a:spcBef>
                          <a:spcPts val="425"/>
                        </a:spcBef>
                      </a:pPr>
                      <a:endParaRPr lang="en-US" sz="1400" spc="-10" dirty="0">
                        <a:latin typeface="Times New Roman" panose="02020603050405020304" pitchFamily="18" charset="0"/>
                        <a:cs typeface="Times New Roman" panose="02020603050405020304" pitchFamily="18" charset="0"/>
                      </a:endParaRPr>
                    </a:p>
                    <a:p>
                      <a:pPr marR="369570" algn="r">
                        <a:lnSpc>
                          <a:spcPct val="100000"/>
                        </a:lnSpc>
                        <a:spcBef>
                          <a:spcPts val="425"/>
                        </a:spcBef>
                      </a:pPr>
                      <a:r>
                        <a:rPr sz="1400" spc="-10" dirty="0">
                          <a:latin typeface="Times New Roman" panose="02020603050405020304" pitchFamily="18" charset="0"/>
                          <a:cs typeface="Times New Roman" panose="02020603050405020304" pitchFamily="18" charset="0"/>
                        </a:rPr>
                        <a:t>Dual</a:t>
                      </a:r>
                      <a:r>
                        <a:rPr sz="1400" spc="-7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core,</a:t>
                      </a:r>
                      <a:r>
                        <a:rPr sz="1400" spc="-4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i3/i5/i7</a:t>
                      </a:r>
                      <a:endParaRPr sz="1400" dirty="0">
                        <a:latin typeface="Times New Roman" panose="02020603050405020304" pitchFamily="18" charset="0"/>
                        <a:cs typeface="Times New Roman" panose="02020603050405020304" pitchFamily="18" charset="0"/>
                      </a:endParaRPr>
                    </a:p>
                  </a:txBody>
                  <a:tcPr marL="0" marR="0" marT="53975" marB="0">
                    <a:lnL w="12700">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val="10002"/>
                  </a:ext>
                </a:extLst>
              </a:tr>
              <a:tr h="716559">
                <a:tc>
                  <a:txBody>
                    <a:bodyPr/>
                    <a:lstStyle/>
                    <a:p>
                      <a:pPr marL="17145" algn="ctr">
                        <a:lnSpc>
                          <a:spcPts val="1625"/>
                        </a:lnSpc>
                      </a:pPr>
                      <a:endParaRPr lang="en-US" sz="1400" b="1" spc="-15" dirty="0">
                        <a:solidFill>
                          <a:srgbClr val="FFFFFF"/>
                        </a:solidFill>
                        <a:latin typeface="Times New Roman" panose="02020603050405020304" pitchFamily="18" charset="0"/>
                        <a:cs typeface="Times New Roman" panose="02020603050405020304" pitchFamily="18" charset="0"/>
                      </a:endParaRPr>
                    </a:p>
                    <a:p>
                      <a:pPr marL="17145" algn="ctr">
                        <a:lnSpc>
                          <a:spcPts val="1625"/>
                        </a:lnSpc>
                      </a:pPr>
                      <a:r>
                        <a:rPr sz="1400" b="1" spc="-15" dirty="0">
                          <a:solidFill>
                            <a:schemeClr val="tx1"/>
                          </a:solidFill>
                          <a:latin typeface="Times New Roman" panose="02020603050405020304" pitchFamily="18" charset="0"/>
                          <a:cs typeface="Times New Roman" panose="02020603050405020304" pitchFamily="18" charset="0"/>
                        </a:rPr>
                        <a:t>Ram</a:t>
                      </a:r>
                      <a:endParaRPr sz="1400" dirty="0">
                        <a:solidFill>
                          <a:schemeClr val="tx1"/>
                        </a:solidFill>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marL="16510" algn="ctr">
                        <a:lnSpc>
                          <a:spcPts val="1625"/>
                        </a:lnSpc>
                      </a:pPr>
                      <a:endParaRPr lang="en-US" sz="1400" spc="-5" dirty="0">
                        <a:latin typeface="Times New Roman" panose="02020603050405020304" pitchFamily="18" charset="0"/>
                        <a:cs typeface="Times New Roman" panose="02020603050405020304" pitchFamily="18" charset="0"/>
                      </a:endParaRPr>
                    </a:p>
                    <a:p>
                      <a:pPr marL="16510" algn="ctr">
                        <a:lnSpc>
                          <a:spcPts val="1625"/>
                        </a:lnSpc>
                      </a:pPr>
                      <a:r>
                        <a:rPr sz="1400" spc="-5" dirty="0">
                          <a:latin typeface="Times New Roman" panose="02020603050405020304" pitchFamily="18" charset="0"/>
                          <a:cs typeface="Times New Roman" panose="02020603050405020304" pitchFamily="18" charset="0"/>
                        </a:rPr>
                        <a:t>4</a:t>
                      </a:r>
                      <a:r>
                        <a:rPr sz="1400" spc="-95"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GB</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2202752" y="2188210"/>
            <a:ext cx="3904234" cy="574675"/>
          </a:xfrm>
          <a:prstGeom prst="rect">
            <a:avLst/>
          </a:prstGeom>
        </p:spPr>
        <p:txBody>
          <a:bodyPr vert="horz" wrap="square" lIns="0" tIns="12700" rIns="0" bIns="0" rtlCol="0">
            <a:spAutoFit/>
          </a:bodyPr>
          <a:lstStyle/>
          <a:p>
            <a:pPr marL="12700">
              <a:lnSpc>
                <a:spcPct val="100000"/>
              </a:lnSpc>
              <a:spcBef>
                <a:spcPts val="100"/>
              </a:spcBef>
            </a:pPr>
            <a:r>
              <a:rPr sz="3600" dirty="0">
                <a:latin typeface="Times New Roman" panose="02020603050405020304" pitchFamily="18" charset="0"/>
                <a:cs typeface="Times New Roman" panose="02020603050405020304" pitchFamily="18" charset="0"/>
              </a:rPr>
              <a:t>SYSTEM</a:t>
            </a:r>
            <a:r>
              <a:rPr sz="3600" spc="-22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DESIGN</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8663"/>
            <a:ext cx="3480300" cy="505267"/>
          </a:xfrm>
          <a:prstGeom prst="rect">
            <a:avLst/>
          </a:prstGeom>
        </p:spPr>
        <p:txBody>
          <a:bodyPr vert="horz" wrap="square" lIns="0" tIns="12700" rIns="0" bIns="0" rtlCol="0">
            <a:spAutoFit/>
          </a:bodyPr>
          <a:lstStyle/>
          <a:p>
            <a:pPr marL="12700">
              <a:lnSpc>
                <a:spcPct val="100000"/>
              </a:lnSpc>
              <a:spcBef>
                <a:spcPts val="100"/>
              </a:spcBef>
            </a:pPr>
            <a:r>
              <a:rPr sz="3200" b="0" spc="-25" dirty="0">
                <a:uFill>
                  <a:solidFill>
                    <a:srgbClr val="8FC222"/>
                  </a:solidFill>
                </a:uFill>
                <a:latin typeface="Times New Roman" panose="02020603050405020304" pitchFamily="18" charset="0"/>
                <a:cs typeface="Times New Roman" panose="02020603050405020304" pitchFamily="18" charset="0"/>
              </a:rPr>
              <a:t>U</a:t>
            </a:r>
            <a:r>
              <a:rPr sz="3200" b="0" spc="-30" dirty="0">
                <a:uFill>
                  <a:solidFill>
                    <a:srgbClr val="8FC222"/>
                  </a:solidFill>
                </a:uFill>
                <a:latin typeface="Times New Roman" panose="02020603050405020304" pitchFamily="18" charset="0"/>
                <a:cs typeface="Times New Roman" panose="02020603050405020304" pitchFamily="18" charset="0"/>
              </a:rPr>
              <a:t>M</a:t>
            </a:r>
            <a:r>
              <a:rPr sz="3200" b="0" dirty="0">
                <a:uFill>
                  <a:solidFill>
                    <a:srgbClr val="8FC222"/>
                  </a:solidFill>
                </a:uFill>
                <a:latin typeface="Times New Roman" panose="02020603050405020304" pitchFamily="18" charset="0"/>
                <a:cs typeface="Times New Roman" panose="02020603050405020304" pitchFamily="18" charset="0"/>
              </a:rPr>
              <a:t>L</a:t>
            </a:r>
            <a:r>
              <a:rPr lang="en-US" sz="3200" b="0" dirty="0">
                <a:uFill>
                  <a:solidFill>
                    <a:srgbClr val="8FC222"/>
                  </a:solidFill>
                </a:uFill>
                <a:latin typeface="Times New Roman" panose="02020603050405020304" pitchFamily="18" charset="0"/>
                <a:cs typeface="Times New Roman" panose="02020603050405020304" pitchFamily="18" charset="0"/>
              </a:rPr>
              <a:t> </a:t>
            </a:r>
            <a:r>
              <a:rPr sz="3200" b="0" spc="-35" dirty="0">
                <a:uFill>
                  <a:solidFill>
                    <a:srgbClr val="8FC222"/>
                  </a:solidFill>
                </a:uFill>
                <a:latin typeface="Times New Roman" panose="02020603050405020304" pitchFamily="18" charset="0"/>
                <a:cs typeface="Times New Roman" panose="02020603050405020304" pitchFamily="18" charset="0"/>
              </a:rPr>
              <a:t>D</a:t>
            </a:r>
            <a:r>
              <a:rPr sz="3200" b="0" spc="-20" dirty="0">
                <a:uFill>
                  <a:solidFill>
                    <a:srgbClr val="8FC222"/>
                  </a:solidFill>
                </a:uFill>
                <a:latin typeface="Times New Roman" panose="02020603050405020304" pitchFamily="18" charset="0"/>
                <a:cs typeface="Times New Roman" panose="02020603050405020304" pitchFamily="18" charset="0"/>
              </a:rPr>
              <a:t>I</a:t>
            </a:r>
            <a:r>
              <a:rPr sz="3200" b="0" spc="-30" dirty="0">
                <a:uFill>
                  <a:solidFill>
                    <a:srgbClr val="8FC222"/>
                  </a:solidFill>
                </a:uFill>
                <a:latin typeface="Times New Roman" panose="02020603050405020304" pitchFamily="18" charset="0"/>
                <a:cs typeface="Times New Roman" panose="02020603050405020304" pitchFamily="18" charset="0"/>
              </a:rPr>
              <a:t>A</a:t>
            </a:r>
            <a:r>
              <a:rPr sz="3200" b="0" dirty="0">
                <a:uFill>
                  <a:solidFill>
                    <a:srgbClr val="8FC222"/>
                  </a:solidFill>
                </a:uFill>
                <a:latin typeface="Times New Roman" panose="02020603050405020304" pitchFamily="18" charset="0"/>
                <a:cs typeface="Times New Roman" panose="02020603050405020304" pitchFamily="18" charset="0"/>
              </a:rPr>
              <a:t>G</a:t>
            </a:r>
            <a:r>
              <a:rPr sz="3200" b="0" spc="-35" dirty="0">
                <a:uFill>
                  <a:solidFill>
                    <a:srgbClr val="8FC222"/>
                  </a:solidFill>
                </a:uFill>
                <a:latin typeface="Times New Roman" panose="02020603050405020304" pitchFamily="18" charset="0"/>
                <a:cs typeface="Times New Roman" panose="02020603050405020304" pitchFamily="18" charset="0"/>
              </a:rPr>
              <a:t>R</a:t>
            </a:r>
            <a:r>
              <a:rPr sz="3200" b="0" dirty="0">
                <a:uFill>
                  <a:solidFill>
                    <a:srgbClr val="8FC222"/>
                  </a:solidFill>
                </a:uFill>
                <a:latin typeface="Times New Roman" panose="02020603050405020304" pitchFamily="18" charset="0"/>
                <a:cs typeface="Times New Roman" panose="02020603050405020304" pitchFamily="18" charset="0"/>
              </a:rPr>
              <a:t>A</a:t>
            </a:r>
            <a:r>
              <a:rPr sz="3200" b="0" spc="-25" dirty="0">
                <a:uFill>
                  <a:solidFill>
                    <a:srgbClr val="8FC222"/>
                  </a:solidFill>
                </a:uFill>
                <a:latin typeface="Times New Roman" panose="02020603050405020304" pitchFamily="18" charset="0"/>
                <a:cs typeface="Times New Roman" panose="02020603050405020304" pitchFamily="18" charset="0"/>
              </a:rPr>
              <a:t>M</a:t>
            </a:r>
            <a:r>
              <a:rPr sz="3200" b="0" dirty="0">
                <a:uFill>
                  <a:solidFill>
                    <a:srgbClr val="8FC222"/>
                  </a:solidFill>
                </a:uFill>
                <a:latin typeface="Times New Roman" panose="02020603050405020304" pitchFamily="18" charset="0"/>
                <a:cs typeface="Times New Roman" panose="02020603050405020304" pitchFamily="18" charset="0"/>
              </a:rPr>
              <a:t>S</a:t>
            </a:r>
          </a:p>
        </p:txBody>
      </p:sp>
      <p:sp>
        <p:nvSpPr>
          <p:cNvPr id="3" name="object 3"/>
          <p:cNvSpPr txBox="1"/>
          <p:nvPr/>
        </p:nvSpPr>
        <p:spPr>
          <a:xfrm>
            <a:off x="381000" y="1283284"/>
            <a:ext cx="5791200" cy="382156"/>
          </a:xfrm>
          <a:prstGeom prst="rect">
            <a:avLst/>
          </a:prstGeom>
        </p:spPr>
        <p:txBody>
          <a:bodyPr vert="horz" wrap="square" lIns="0" tIns="12700" rIns="0" bIns="0" rtlCol="0">
            <a:spAutoFit/>
          </a:bodyPr>
          <a:lstStyle/>
          <a:p>
            <a:pPr marL="12700">
              <a:lnSpc>
                <a:spcPct val="100000"/>
              </a:lnSpc>
              <a:spcBef>
                <a:spcPts val="100"/>
              </a:spcBef>
            </a:pPr>
            <a:r>
              <a:rPr sz="2400" u="sng" dirty="0">
                <a:latin typeface="Times New Roman" panose="02020603050405020304" pitchFamily="18" charset="0"/>
                <a:cs typeface="Times New Roman" panose="02020603050405020304" pitchFamily="18" charset="0"/>
              </a:rPr>
              <a:t>CLASS</a:t>
            </a:r>
            <a:r>
              <a:rPr sz="2400" u="sng" spc="-135" dirty="0">
                <a:latin typeface="Times New Roman" panose="02020603050405020304" pitchFamily="18" charset="0"/>
                <a:cs typeface="Times New Roman" panose="02020603050405020304" pitchFamily="18" charset="0"/>
              </a:rPr>
              <a:t> </a:t>
            </a:r>
            <a:r>
              <a:rPr sz="2400" u="sng" spc="-5" dirty="0">
                <a:latin typeface="Times New Roman" panose="02020603050405020304" pitchFamily="18" charset="0"/>
                <a:cs typeface="Times New Roman" panose="02020603050405020304" pitchFamily="18" charset="0"/>
              </a:rPr>
              <a:t>DIAGRAM:</a:t>
            </a:r>
            <a:endParaRPr sz="2400" u="sng"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63500" y="2018665"/>
            <a:ext cx="8488680" cy="21736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36832"/>
            <a:ext cx="4876800" cy="384080"/>
          </a:xfrm>
          <a:prstGeom prst="rect">
            <a:avLst/>
          </a:prstGeom>
        </p:spPr>
        <p:txBody>
          <a:bodyPr vert="horz" wrap="square" lIns="0" tIns="14605" rIns="0" bIns="0" rtlCol="0">
            <a:spAutoFit/>
          </a:bodyPr>
          <a:lstStyle/>
          <a:p>
            <a:pPr marL="12700">
              <a:lnSpc>
                <a:spcPct val="100000"/>
              </a:lnSpc>
              <a:spcBef>
                <a:spcPts val="115"/>
              </a:spcBef>
            </a:pPr>
            <a:r>
              <a:rPr sz="2400" b="0" u="sng" spc="-5" dirty="0">
                <a:latin typeface="Times New Roman" panose="02020603050405020304" pitchFamily="18" charset="0"/>
                <a:cs typeface="Times New Roman" panose="02020603050405020304" pitchFamily="18" charset="0"/>
              </a:rPr>
              <a:t>USE</a:t>
            </a:r>
            <a:r>
              <a:rPr sz="2400" b="0" u="sng" spc="-150" dirty="0">
                <a:latin typeface="Times New Roman" panose="02020603050405020304" pitchFamily="18" charset="0"/>
                <a:cs typeface="Times New Roman" panose="02020603050405020304" pitchFamily="18" charset="0"/>
              </a:rPr>
              <a:t> </a:t>
            </a:r>
            <a:r>
              <a:rPr sz="2400" b="0" u="sng" dirty="0">
                <a:latin typeface="Times New Roman" panose="02020603050405020304" pitchFamily="18" charset="0"/>
                <a:cs typeface="Times New Roman" panose="02020603050405020304" pitchFamily="18" charset="0"/>
              </a:rPr>
              <a:t>CASE</a:t>
            </a:r>
            <a:r>
              <a:rPr sz="2400" b="0" u="sng" spc="-125" dirty="0">
                <a:latin typeface="Times New Roman" panose="02020603050405020304" pitchFamily="18" charset="0"/>
                <a:cs typeface="Times New Roman" panose="02020603050405020304" pitchFamily="18" charset="0"/>
              </a:rPr>
              <a:t> </a:t>
            </a:r>
            <a:r>
              <a:rPr sz="2400" b="0" u="sng" spc="-5" dirty="0">
                <a:latin typeface="Times New Roman" panose="02020603050405020304" pitchFamily="18" charset="0"/>
                <a:cs typeface="Times New Roman" panose="02020603050405020304" pitchFamily="18" charset="0"/>
              </a:rPr>
              <a:t>DIAGRAM</a:t>
            </a:r>
            <a:r>
              <a:rPr sz="2400" b="0" spc="-5" dirty="0">
                <a:latin typeface="Trebuchet MS"/>
                <a:cs typeface="Trebuchet MS"/>
              </a:rPr>
              <a:t>:</a:t>
            </a:r>
            <a:endParaRPr sz="2400" dirty="0">
              <a:latin typeface="Trebuchet MS"/>
              <a:cs typeface="Trebuchet MS"/>
            </a:endParaRPr>
          </a:p>
        </p:txBody>
      </p:sp>
      <p:pic>
        <p:nvPicPr>
          <p:cNvPr id="3" name="object 3"/>
          <p:cNvPicPr/>
          <p:nvPr/>
        </p:nvPicPr>
        <p:blipFill>
          <a:blip r:embed="rId2" cstate="print"/>
          <a:stretch>
            <a:fillRect/>
          </a:stretch>
        </p:blipFill>
        <p:spPr>
          <a:xfrm>
            <a:off x="1099819" y="1232484"/>
            <a:ext cx="5158739" cy="36479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457201" y="576786"/>
            <a:ext cx="6424930" cy="384080"/>
          </a:xfrm>
          <a:prstGeom prst="rect">
            <a:avLst/>
          </a:prstGeom>
        </p:spPr>
        <p:txBody>
          <a:bodyPr vert="horz" wrap="square" lIns="0" tIns="14605" rIns="0" bIns="0" rtlCol="0">
            <a:spAutoFit/>
          </a:bodyPr>
          <a:lstStyle/>
          <a:p>
            <a:pPr marL="12700">
              <a:lnSpc>
                <a:spcPct val="100000"/>
              </a:lnSpc>
              <a:spcBef>
                <a:spcPts val="115"/>
              </a:spcBef>
            </a:pPr>
            <a:r>
              <a:rPr sz="2400" b="0" u="sng" spc="-5" dirty="0">
                <a:latin typeface="Times New Roman" panose="02020603050405020304" pitchFamily="18" charset="0"/>
                <a:cs typeface="Times New Roman" panose="02020603050405020304" pitchFamily="18" charset="0"/>
              </a:rPr>
              <a:t>SEQUENCE</a:t>
            </a:r>
            <a:r>
              <a:rPr lang="en-IN" sz="2400" b="0" u="sng" spc="-5" dirty="0">
                <a:latin typeface="Times New Roman" panose="02020603050405020304" pitchFamily="18" charset="0"/>
                <a:cs typeface="Times New Roman" panose="02020603050405020304" pitchFamily="18" charset="0"/>
              </a:rPr>
              <a:t> </a:t>
            </a:r>
            <a:r>
              <a:rPr sz="2400" b="0" u="sng" spc="-80" dirty="0">
                <a:latin typeface="Times New Roman" panose="02020603050405020304" pitchFamily="18" charset="0"/>
                <a:cs typeface="Times New Roman" panose="02020603050405020304" pitchFamily="18" charset="0"/>
              </a:rPr>
              <a:t> </a:t>
            </a:r>
            <a:r>
              <a:rPr sz="2400" b="0" u="sng" spc="-5" dirty="0">
                <a:latin typeface="Times New Roman" panose="02020603050405020304" pitchFamily="18" charset="0"/>
                <a:cs typeface="Times New Roman" panose="02020603050405020304" pitchFamily="18" charset="0"/>
              </a:rPr>
              <a:t>DIA</a:t>
            </a:r>
            <a:r>
              <a:rPr lang="en-US" sz="2400" b="0" u="sng" spc="-5" dirty="0">
                <a:latin typeface="Times New Roman" panose="02020603050405020304" pitchFamily="18" charset="0"/>
                <a:cs typeface="Times New Roman" panose="02020603050405020304" pitchFamily="18" charset="0"/>
              </a:rPr>
              <a:t>GRAM</a:t>
            </a:r>
            <a:endParaRPr sz="2400" u="sng" dirty="0">
              <a:latin typeface="Times New Roman" panose="02020603050405020304" pitchFamily="18" charset="0"/>
              <a:cs typeface="Times New Roman" panose="02020603050405020304" pitchFamily="18" charset="0"/>
            </a:endParaRPr>
          </a:p>
        </p:txBody>
      </p:sp>
      <p:pic>
        <p:nvPicPr>
          <p:cNvPr id="13" name="object 10">
            <a:extLst>
              <a:ext uri="{FF2B5EF4-FFF2-40B4-BE49-F238E27FC236}">
                <a16:creationId xmlns:a16="http://schemas.microsoft.com/office/drawing/2014/main" id="{D09A25D4-05F5-5FE5-D143-DAD4A53C55B2}"/>
              </a:ext>
            </a:extLst>
          </p:cNvPr>
          <p:cNvPicPr/>
          <p:nvPr/>
        </p:nvPicPr>
        <p:blipFill>
          <a:blip r:embed="rId2" cstate="print"/>
          <a:stretch>
            <a:fillRect/>
          </a:stretch>
        </p:blipFill>
        <p:spPr>
          <a:xfrm>
            <a:off x="609600" y="1874520"/>
            <a:ext cx="7315200" cy="22275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A115-884A-22F2-EC25-F044DA71CBE5}"/>
              </a:ext>
            </a:extLst>
          </p:cNvPr>
          <p:cNvSpPr>
            <a:spLocks noGrp="1"/>
          </p:cNvSpPr>
          <p:nvPr>
            <p:ph type="title"/>
          </p:nvPr>
        </p:nvSpPr>
        <p:spPr/>
        <p:txBody>
          <a:bodyPr>
            <a:normAutofit/>
          </a:bodyPr>
          <a:lstStyle/>
          <a:p>
            <a:r>
              <a:rPr lang="en-IN" sz="2800">
                <a:latin typeface="Times New Roman" panose="02020603050405020304" pitchFamily="18" charset="0"/>
                <a:cs typeface="Times New Roman" panose="02020603050405020304" pitchFamily="18" charset="0"/>
              </a:rPr>
              <a:t>Output </a:t>
            </a:r>
            <a:r>
              <a:rPr lang="en-IN" sz="2800" dirty="0">
                <a:latin typeface="Times New Roman" panose="02020603050405020304" pitchFamily="18" charset="0"/>
                <a:cs typeface="Times New Roman" panose="02020603050405020304" pitchFamily="18" charset="0"/>
              </a:rPr>
              <a:t>S</a:t>
            </a:r>
            <a:r>
              <a:rPr lang="en-IN" sz="2800">
                <a:latin typeface="Times New Roman" panose="02020603050405020304" pitchFamily="18" charset="0"/>
                <a:cs typeface="Times New Roman" panose="02020603050405020304" pitchFamily="18" charset="0"/>
              </a:rPr>
              <a:t>creens</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CFA5E71-6AAB-3604-B7E8-A80C1D414C10}"/>
              </a:ext>
            </a:extLst>
          </p:cNvPr>
          <p:cNvPicPr>
            <a:picLocks noChangeAspect="1"/>
          </p:cNvPicPr>
          <p:nvPr/>
        </p:nvPicPr>
        <p:blipFill>
          <a:blip r:embed="rId2">
            <a:extLst>
              <a:ext uri="{28A0092B-C50C-407E-A947-70E740481C1C}">
                <a14:useLocalDpi xmlns:a14="http://schemas.microsoft.com/office/drawing/2010/main" val="0"/>
              </a:ext>
            </a:extLst>
          </a:blip>
          <a:srcRect l="8768" t="-3397" r="8775" b="4428"/>
          <a:stretch/>
        </p:blipFill>
        <p:spPr>
          <a:xfrm rot="16200000">
            <a:off x="2716608" y="547289"/>
            <a:ext cx="3403587" cy="4722005"/>
          </a:xfrm>
          <a:prstGeom prst="rect">
            <a:avLst/>
          </a:prstGeom>
        </p:spPr>
      </p:pic>
      <p:sp>
        <p:nvSpPr>
          <p:cNvPr id="7" name="TextBox 6">
            <a:extLst>
              <a:ext uri="{FF2B5EF4-FFF2-40B4-BE49-F238E27FC236}">
                <a16:creationId xmlns:a16="http://schemas.microsoft.com/office/drawing/2014/main" id="{8461D6F7-F36F-3DC2-7C0A-FA620A9EF303}"/>
              </a:ext>
            </a:extLst>
          </p:cNvPr>
          <p:cNvSpPr txBox="1"/>
          <p:nvPr/>
        </p:nvSpPr>
        <p:spPr>
          <a:xfrm>
            <a:off x="2590800" y="4732309"/>
            <a:ext cx="587944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The above images are uploaded to detect the material</a:t>
            </a:r>
          </a:p>
        </p:txBody>
      </p:sp>
    </p:spTree>
    <p:extLst>
      <p:ext uri="{BB962C8B-B14F-4D97-AF65-F5344CB8AC3E}">
        <p14:creationId xmlns:p14="http://schemas.microsoft.com/office/powerpoint/2010/main" val="1979947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7F2DEE-522A-E208-34F9-55A2BBD9D50C}"/>
              </a:ext>
            </a:extLst>
          </p:cNvPr>
          <p:cNvPicPr>
            <a:picLocks noChangeAspect="1"/>
          </p:cNvPicPr>
          <p:nvPr/>
        </p:nvPicPr>
        <p:blipFill>
          <a:blip r:embed="rId2">
            <a:extLst>
              <a:ext uri="{28A0092B-C50C-407E-A947-70E740481C1C}">
                <a14:useLocalDpi xmlns:a14="http://schemas.microsoft.com/office/drawing/2010/main" val="0"/>
              </a:ext>
            </a:extLst>
          </a:blip>
          <a:srcRect l="6358" t="16010" r="4279" b="13054"/>
          <a:stretch/>
        </p:blipFill>
        <p:spPr>
          <a:xfrm>
            <a:off x="628650" y="673100"/>
            <a:ext cx="7067550" cy="3505200"/>
          </a:xfrm>
          <a:prstGeom prst="rect">
            <a:avLst/>
          </a:prstGeom>
        </p:spPr>
      </p:pic>
      <p:sp>
        <p:nvSpPr>
          <p:cNvPr id="5" name="TextBox 4">
            <a:extLst>
              <a:ext uri="{FF2B5EF4-FFF2-40B4-BE49-F238E27FC236}">
                <a16:creationId xmlns:a16="http://schemas.microsoft.com/office/drawing/2014/main" id="{FA8C3C08-EB04-C6E5-F4D9-5429AABF7B71}"/>
              </a:ext>
            </a:extLst>
          </p:cNvPr>
          <p:cNvSpPr txBox="1"/>
          <p:nvPr/>
        </p:nvSpPr>
        <p:spPr>
          <a:xfrm>
            <a:off x="1676400" y="4406900"/>
            <a:ext cx="789896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The uploaded images will classify the waste into different categories</a:t>
            </a:r>
          </a:p>
        </p:txBody>
      </p:sp>
    </p:spTree>
    <p:extLst>
      <p:ext uri="{BB962C8B-B14F-4D97-AF65-F5344CB8AC3E}">
        <p14:creationId xmlns:p14="http://schemas.microsoft.com/office/powerpoint/2010/main" val="224450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304801" y="292100"/>
            <a:ext cx="3886200" cy="568745"/>
          </a:xfrm>
          <a:prstGeom prst="rect">
            <a:avLst/>
          </a:prstGeom>
        </p:spPr>
        <p:txBody>
          <a:bodyPr vert="horz" wrap="square" lIns="0" tIns="14605" rIns="0" bIns="0" rtlCol="0">
            <a:spAutoFit/>
          </a:bodyPr>
          <a:lstStyle/>
          <a:p>
            <a:pPr marL="12700">
              <a:lnSpc>
                <a:spcPct val="100000"/>
              </a:lnSpc>
              <a:spcBef>
                <a:spcPts val="115"/>
              </a:spcBef>
            </a:pPr>
            <a:r>
              <a:rPr sz="3600" spc="-25" dirty="0">
                <a:latin typeface="Times New Roman" panose="02020603050405020304" pitchFamily="18" charset="0"/>
                <a:cs typeface="Times New Roman" panose="02020603050405020304" pitchFamily="18" charset="0"/>
              </a:rPr>
              <a:t>Ta</a:t>
            </a:r>
            <a:r>
              <a:rPr sz="3600" spc="-15" dirty="0">
                <a:latin typeface="Times New Roman" panose="02020603050405020304" pitchFamily="18" charset="0"/>
                <a:cs typeface="Times New Roman" panose="02020603050405020304" pitchFamily="18" charset="0"/>
              </a:rPr>
              <a:t>b</a:t>
            </a:r>
            <a:r>
              <a:rPr sz="3600" spc="-35" dirty="0">
                <a:latin typeface="Times New Roman" panose="02020603050405020304" pitchFamily="18" charset="0"/>
                <a:cs typeface="Times New Roman" panose="02020603050405020304" pitchFamily="18" charset="0"/>
              </a:rPr>
              <a:t>l</a:t>
            </a:r>
            <a:r>
              <a:rPr sz="3600" spc="5" dirty="0">
                <a:latin typeface="Times New Roman" panose="02020603050405020304" pitchFamily="18" charset="0"/>
                <a:cs typeface="Times New Roman" panose="02020603050405020304" pitchFamily="18" charset="0"/>
              </a:rPr>
              <a:t>e</a:t>
            </a:r>
            <a:r>
              <a:rPr sz="3600" spc="-19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o</a:t>
            </a:r>
            <a:r>
              <a:rPr sz="3600" spc="5" dirty="0">
                <a:latin typeface="Times New Roman" panose="02020603050405020304" pitchFamily="18" charset="0"/>
                <a:cs typeface="Times New Roman" panose="02020603050405020304" pitchFamily="18" charset="0"/>
              </a:rPr>
              <a:t>f</a:t>
            </a:r>
            <a:r>
              <a:rPr sz="3600" spc="-210"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C</a:t>
            </a:r>
            <a:r>
              <a:rPr sz="3600" spc="-2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10" dirty="0">
                <a:latin typeface="Times New Roman" panose="02020603050405020304" pitchFamily="18" charset="0"/>
                <a:cs typeface="Times New Roman" panose="02020603050405020304" pitchFamily="18" charset="0"/>
              </a:rPr>
              <a:t>t</a:t>
            </a:r>
            <a:r>
              <a:rPr sz="3600" spc="-20"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n</a:t>
            </a:r>
            <a:r>
              <a:rPr sz="3600" spc="5" dirty="0">
                <a:latin typeface="Times New Roman" panose="02020603050405020304" pitchFamily="18" charset="0"/>
                <a:cs typeface="Times New Roman" panose="02020603050405020304" pitchFamily="18" charset="0"/>
              </a:rPr>
              <a:t>t</a:t>
            </a:r>
            <a:endParaRPr sz="3600"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381000" y="860845"/>
            <a:ext cx="2910205" cy="3826689"/>
          </a:xfrm>
          <a:prstGeom prst="rect">
            <a:avLst/>
          </a:prstGeom>
        </p:spPr>
        <p:txBody>
          <a:bodyPr vert="horz" wrap="square" lIns="0" tIns="111760" rIns="0" bIns="0" rtlCol="0">
            <a:spAutoFit/>
          </a:bodyPr>
          <a:lstStyle/>
          <a:p>
            <a:pPr marL="297815" indent="-285750">
              <a:lnSpc>
                <a:spcPct val="100000"/>
              </a:lnSpc>
              <a:spcBef>
                <a:spcPts val="880"/>
              </a:spcBef>
              <a:buSzPct val="77777"/>
              <a:buFont typeface="Wingdings" panose="05000000000000000000" pitchFamily="2" charset="2"/>
              <a:buChar char="Ø"/>
              <a:tabLst>
                <a:tab pos="356870" algn="l"/>
                <a:tab pos="357505" algn="l"/>
              </a:tabLst>
            </a:pPr>
            <a:r>
              <a:rPr sz="1400" spc="-5" dirty="0">
                <a:latin typeface="Times New Roman" panose="02020603050405020304" pitchFamily="18" charset="0"/>
                <a:cs typeface="Times New Roman" panose="02020603050405020304" pitchFamily="18" charset="0"/>
              </a:rPr>
              <a:t>Abstract</a:t>
            </a:r>
            <a:endParaRPr sz="1400" dirty="0">
              <a:latin typeface="Times New Roman" panose="02020603050405020304" pitchFamily="18" charset="0"/>
              <a:cs typeface="Times New Roman" panose="02020603050405020304" pitchFamily="18" charset="0"/>
            </a:endParaRPr>
          </a:p>
          <a:p>
            <a:pPr marL="297815" indent="-285750">
              <a:lnSpc>
                <a:spcPct val="100000"/>
              </a:lnSpc>
              <a:spcBef>
                <a:spcPts val="785"/>
              </a:spcBef>
              <a:buSzPct val="77777"/>
              <a:buFont typeface="Wingdings" panose="05000000000000000000" pitchFamily="2" charset="2"/>
              <a:buChar char="Ø"/>
              <a:tabLst>
                <a:tab pos="356870" algn="l"/>
                <a:tab pos="357505" algn="l"/>
              </a:tabLst>
            </a:pPr>
            <a:r>
              <a:rPr sz="1400" spc="-15" dirty="0">
                <a:solidFill>
                  <a:schemeClr val="tx2"/>
                </a:solidFill>
                <a:latin typeface="Times New Roman" panose="02020603050405020304" pitchFamily="18" charset="0"/>
                <a:cs typeface="Times New Roman" panose="02020603050405020304" pitchFamily="18" charset="0"/>
              </a:rPr>
              <a:t>Introduction</a:t>
            </a:r>
            <a:r>
              <a:rPr sz="1400" spc="-85" dirty="0">
                <a:solidFill>
                  <a:schemeClr val="tx2"/>
                </a:solidFill>
                <a:latin typeface="Times New Roman" panose="02020603050405020304" pitchFamily="18" charset="0"/>
                <a:cs typeface="Times New Roman" panose="02020603050405020304" pitchFamily="18" charset="0"/>
              </a:rPr>
              <a:t> </a:t>
            </a:r>
            <a:r>
              <a:rPr sz="1400" spc="-15" dirty="0">
                <a:solidFill>
                  <a:schemeClr val="tx2"/>
                </a:solidFill>
                <a:latin typeface="Times New Roman" panose="02020603050405020304" pitchFamily="18" charset="0"/>
                <a:cs typeface="Times New Roman" panose="02020603050405020304" pitchFamily="18" charset="0"/>
              </a:rPr>
              <a:t>about</a:t>
            </a:r>
            <a:r>
              <a:rPr sz="1400" spc="-50" dirty="0">
                <a:solidFill>
                  <a:schemeClr val="tx2"/>
                </a:solidFill>
                <a:latin typeface="Times New Roman" panose="02020603050405020304" pitchFamily="18" charset="0"/>
                <a:cs typeface="Times New Roman" panose="02020603050405020304" pitchFamily="18" charset="0"/>
              </a:rPr>
              <a:t> </a:t>
            </a:r>
            <a:r>
              <a:rPr sz="1400" spc="-15" dirty="0">
                <a:solidFill>
                  <a:schemeClr val="tx2"/>
                </a:solidFill>
                <a:latin typeface="Times New Roman" panose="02020603050405020304" pitchFamily="18" charset="0"/>
                <a:cs typeface="Times New Roman" panose="02020603050405020304" pitchFamily="18" charset="0"/>
              </a:rPr>
              <a:t>Project</a:t>
            </a:r>
            <a:endParaRPr sz="1400" dirty="0">
              <a:solidFill>
                <a:schemeClr val="tx2"/>
              </a:solidFill>
              <a:latin typeface="Times New Roman" panose="02020603050405020304" pitchFamily="18" charset="0"/>
              <a:cs typeface="Times New Roman" panose="02020603050405020304" pitchFamily="18" charset="0"/>
            </a:endParaRPr>
          </a:p>
          <a:p>
            <a:pPr marL="297815" indent="-285750">
              <a:lnSpc>
                <a:spcPct val="100000"/>
              </a:lnSpc>
              <a:spcBef>
                <a:spcPts val="805"/>
              </a:spcBef>
              <a:buSzPct val="77777"/>
              <a:buFont typeface="Wingdings" panose="05000000000000000000" pitchFamily="2" charset="2"/>
              <a:buChar char="Ø"/>
              <a:tabLst>
                <a:tab pos="356870" algn="l"/>
                <a:tab pos="357505" algn="l"/>
              </a:tabLst>
            </a:pPr>
            <a:r>
              <a:rPr sz="1400" spc="-15" dirty="0">
                <a:solidFill>
                  <a:schemeClr val="tx2"/>
                </a:solidFill>
                <a:latin typeface="Times New Roman" panose="02020603050405020304" pitchFamily="18" charset="0"/>
                <a:cs typeface="Times New Roman" panose="02020603050405020304" pitchFamily="18" charset="0"/>
              </a:rPr>
              <a:t>L</a:t>
            </a:r>
            <a:r>
              <a:rPr sz="1400" spc="-10" dirty="0">
                <a:solidFill>
                  <a:schemeClr val="tx2"/>
                </a:solidFill>
                <a:latin typeface="Times New Roman" panose="02020603050405020304" pitchFamily="18" charset="0"/>
                <a:cs typeface="Times New Roman" panose="02020603050405020304" pitchFamily="18" charset="0"/>
              </a:rPr>
              <a:t>it</a:t>
            </a:r>
            <a:r>
              <a:rPr sz="1400" dirty="0">
                <a:solidFill>
                  <a:schemeClr val="tx2"/>
                </a:solidFill>
                <a:latin typeface="Times New Roman" panose="02020603050405020304" pitchFamily="18" charset="0"/>
                <a:cs typeface="Times New Roman" panose="02020603050405020304" pitchFamily="18" charset="0"/>
              </a:rPr>
              <a:t>e</a:t>
            </a:r>
            <a:r>
              <a:rPr sz="1400" spc="-5" dirty="0">
                <a:solidFill>
                  <a:schemeClr val="tx2"/>
                </a:solidFill>
                <a:latin typeface="Times New Roman" panose="02020603050405020304" pitchFamily="18" charset="0"/>
                <a:cs typeface="Times New Roman" panose="02020603050405020304" pitchFamily="18" charset="0"/>
              </a:rPr>
              <a:t>r</a:t>
            </a:r>
            <a:r>
              <a:rPr sz="1400" spc="-15" dirty="0">
                <a:solidFill>
                  <a:schemeClr val="tx2"/>
                </a:solidFill>
                <a:latin typeface="Times New Roman" panose="02020603050405020304" pitchFamily="18" charset="0"/>
                <a:cs typeface="Times New Roman" panose="02020603050405020304" pitchFamily="18" charset="0"/>
              </a:rPr>
              <a:t>a</a:t>
            </a:r>
            <a:r>
              <a:rPr sz="1400" spc="-10" dirty="0">
                <a:solidFill>
                  <a:schemeClr val="tx2"/>
                </a:solidFill>
                <a:latin typeface="Times New Roman" panose="02020603050405020304" pitchFamily="18" charset="0"/>
                <a:cs typeface="Times New Roman" panose="02020603050405020304" pitchFamily="18" charset="0"/>
              </a:rPr>
              <a:t>t</a:t>
            </a:r>
            <a:r>
              <a:rPr sz="1400" dirty="0">
                <a:solidFill>
                  <a:schemeClr val="tx2"/>
                </a:solidFill>
                <a:latin typeface="Times New Roman" panose="02020603050405020304" pitchFamily="18" charset="0"/>
                <a:cs typeface="Times New Roman" panose="02020603050405020304" pitchFamily="18" charset="0"/>
              </a:rPr>
              <a:t>u</a:t>
            </a:r>
            <a:r>
              <a:rPr sz="1400" spc="-5" dirty="0">
                <a:solidFill>
                  <a:schemeClr val="tx2"/>
                </a:solidFill>
                <a:latin typeface="Times New Roman" panose="02020603050405020304" pitchFamily="18" charset="0"/>
                <a:cs typeface="Times New Roman" panose="02020603050405020304" pitchFamily="18" charset="0"/>
              </a:rPr>
              <a:t>re</a:t>
            </a:r>
            <a:r>
              <a:rPr sz="1400" spc="-80" dirty="0">
                <a:solidFill>
                  <a:schemeClr val="tx2"/>
                </a:solidFill>
                <a:latin typeface="Times New Roman" panose="02020603050405020304" pitchFamily="18" charset="0"/>
                <a:cs typeface="Times New Roman" panose="02020603050405020304" pitchFamily="18" charset="0"/>
              </a:rPr>
              <a:t> </a:t>
            </a:r>
            <a:r>
              <a:rPr sz="1400" dirty="0">
                <a:solidFill>
                  <a:schemeClr val="tx2"/>
                </a:solidFill>
                <a:latin typeface="Times New Roman" panose="02020603050405020304" pitchFamily="18" charset="0"/>
                <a:cs typeface="Times New Roman" panose="02020603050405020304" pitchFamily="18" charset="0"/>
              </a:rPr>
              <a:t>su</a:t>
            </a:r>
            <a:r>
              <a:rPr sz="1400" spc="-5" dirty="0">
                <a:solidFill>
                  <a:schemeClr val="tx2"/>
                </a:solidFill>
                <a:latin typeface="Times New Roman" panose="02020603050405020304" pitchFamily="18" charset="0"/>
                <a:cs typeface="Times New Roman" panose="02020603050405020304" pitchFamily="18" charset="0"/>
              </a:rPr>
              <a:t>r</a:t>
            </a:r>
            <a:r>
              <a:rPr sz="1400" spc="-20" dirty="0">
                <a:solidFill>
                  <a:schemeClr val="tx2"/>
                </a:solidFill>
                <a:latin typeface="Times New Roman" panose="02020603050405020304" pitchFamily="18" charset="0"/>
                <a:cs typeface="Times New Roman" panose="02020603050405020304" pitchFamily="18" charset="0"/>
              </a:rPr>
              <a:t>v</a:t>
            </a:r>
            <a:r>
              <a:rPr sz="1400" spc="5" dirty="0">
                <a:solidFill>
                  <a:schemeClr val="tx2"/>
                </a:solidFill>
                <a:latin typeface="Times New Roman" panose="02020603050405020304" pitchFamily="18" charset="0"/>
                <a:cs typeface="Times New Roman" panose="02020603050405020304" pitchFamily="18" charset="0"/>
              </a:rPr>
              <a:t>e</a:t>
            </a:r>
            <a:r>
              <a:rPr sz="1400" spc="-5" dirty="0">
                <a:solidFill>
                  <a:schemeClr val="tx2"/>
                </a:solidFill>
                <a:latin typeface="Times New Roman" panose="02020603050405020304" pitchFamily="18" charset="0"/>
                <a:cs typeface="Times New Roman" panose="02020603050405020304" pitchFamily="18" charset="0"/>
              </a:rPr>
              <a:t>y</a:t>
            </a:r>
            <a:endParaRPr sz="1400" dirty="0">
              <a:solidFill>
                <a:schemeClr val="tx2"/>
              </a:solidFill>
              <a:latin typeface="Times New Roman" panose="02020603050405020304" pitchFamily="18" charset="0"/>
              <a:cs typeface="Times New Roman" panose="02020603050405020304" pitchFamily="18" charset="0"/>
            </a:endParaRPr>
          </a:p>
          <a:p>
            <a:pPr marL="297815" indent="-285750">
              <a:lnSpc>
                <a:spcPct val="100000"/>
              </a:lnSpc>
              <a:spcBef>
                <a:spcPts val="805"/>
              </a:spcBef>
              <a:buSzPct val="77777"/>
              <a:buFont typeface="Wingdings" panose="05000000000000000000" pitchFamily="2" charset="2"/>
              <a:buChar char="Ø"/>
              <a:tabLst>
                <a:tab pos="356870" algn="l"/>
                <a:tab pos="357505" algn="l"/>
              </a:tabLst>
            </a:pPr>
            <a:r>
              <a:rPr sz="1400" spc="-5" dirty="0">
                <a:solidFill>
                  <a:schemeClr val="tx2"/>
                </a:solidFill>
                <a:latin typeface="Times New Roman" panose="02020603050405020304" pitchFamily="18" charset="0"/>
                <a:cs typeface="Times New Roman" panose="02020603050405020304" pitchFamily="18" charset="0"/>
              </a:rPr>
              <a:t>Existing</a:t>
            </a:r>
            <a:r>
              <a:rPr sz="1400" spc="-95" dirty="0">
                <a:solidFill>
                  <a:schemeClr val="tx2"/>
                </a:solidFill>
                <a:latin typeface="Times New Roman" panose="02020603050405020304" pitchFamily="18" charset="0"/>
                <a:cs typeface="Times New Roman" panose="02020603050405020304" pitchFamily="18" charset="0"/>
              </a:rPr>
              <a:t> </a:t>
            </a:r>
            <a:r>
              <a:rPr sz="1400" spc="-5" dirty="0">
                <a:solidFill>
                  <a:schemeClr val="tx2"/>
                </a:solidFill>
                <a:latin typeface="Times New Roman" panose="02020603050405020304" pitchFamily="18" charset="0"/>
                <a:cs typeface="Times New Roman" panose="02020603050405020304" pitchFamily="18" charset="0"/>
              </a:rPr>
              <a:t>System</a:t>
            </a:r>
            <a:endParaRPr sz="1400" dirty="0">
              <a:solidFill>
                <a:schemeClr val="tx2"/>
              </a:solidFill>
              <a:latin typeface="Times New Roman" panose="02020603050405020304" pitchFamily="18" charset="0"/>
              <a:cs typeface="Times New Roman" panose="02020603050405020304" pitchFamily="18" charset="0"/>
            </a:endParaRPr>
          </a:p>
          <a:p>
            <a:pPr marL="297815" indent="-285750">
              <a:lnSpc>
                <a:spcPct val="100000"/>
              </a:lnSpc>
              <a:spcBef>
                <a:spcPts val="805"/>
              </a:spcBef>
              <a:buSzPct val="77777"/>
              <a:buFont typeface="Wingdings" panose="05000000000000000000" pitchFamily="2" charset="2"/>
              <a:buChar char="Ø"/>
              <a:tabLst>
                <a:tab pos="356870" algn="l"/>
                <a:tab pos="357505" algn="l"/>
              </a:tabLst>
            </a:pPr>
            <a:r>
              <a:rPr sz="1400" spc="-45" dirty="0">
                <a:solidFill>
                  <a:schemeClr val="tx2"/>
                </a:solidFill>
                <a:latin typeface="Times New Roman" panose="02020603050405020304" pitchFamily="18" charset="0"/>
                <a:cs typeface="Times New Roman" panose="02020603050405020304" pitchFamily="18" charset="0"/>
              </a:rPr>
              <a:t>Proposed</a:t>
            </a:r>
            <a:r>
              <a:rPr sz="1400" spc="105" dirty="0">
                <a:solidFill>
                  <a:schemeClr val="tx2"/>
                </a:solidFill>
                <a:latin typeface="Times New Roman" panose="02020603050405020304" pitchFamily="18" charset="0"/>
                <a:cs typeface="Times New Roman" panose="02020603050405020304" pitchFamily="18" charset="0"/>
              </a:rPr>
              <a:t> </a:t>
            </a:r>
            <a:r>
              <a:rPr sz="1400" spc="-45" dirty="0">
                <a:solidFill>
                  <a:schemeClr val="tx2"/>
                </a:solidFill>
                <a:latin typeface="Times New Roman" panose="02020603050405020304" pitchFamily="18" charset="0"/>
                <a:cs typeface="Times New Roman" panose="02020603050405020304" pitchFamily="18" charset="0"/>
              </a:rPr>
              <a:t>Methodolgy</a:t>
            </a:r>
            <a:endParaRPr sz="1400" dirty="0">
              <a:solidFill>
                <a:schemeClr val="tx2"/>
              </a:solidFill>
              <a:latin typeface="Times New Roman" panose="02020603050405020304" pitchFamily="18" charset="0"/>
              <a:cs typeface="Times New Roman" panose="02020603050405020304" pitchFamily="18" charset="0"/>
            </a:endParaRPr>
          </a:p>
          <a:p>
            <a:pPr marL="297815" indent="-285750">
              <a:lnSpc>
                <a:spcPct val="100000"/>
              </a:lnSpc>
              <a:spcBef>
                <a:spcPts val="805"/>
              </a:spcBef>
              <a:buSzPct val="77777"/>
              <a:buFont typeface="Wingdings" panose="05000000000000000000" pitchFamily="2" charset="2"/>
              <a:buChar char="Ø"/>
              <a:tabLst>
                <a:tab pos="356870" algn="l"/>
                <a:tab pos="357505" algn="l"/>
              </a:tabLst>
            </a:pPr>
            <a:r>
              <a:rPr sz="1400" spc="-5" dirty="0">
                <a:solidFill>
                  <a:schemeClr val="tx2"/>
                </a:solidFill>
                <a:latin typeface="Times New Roman" panose="02020603050405020304" pitchFamily="18" charset="0"/>
                <a:cs typeface="Times New Roman" panose="02020603050405020304" pitchFamily="18" charset="0"/>
              </a:rPr>
              <a:t>So</a:t>
            </a:r>
            <a:r>
              <a:rPr sz="1400" dirty="0">
                <a:solidFill>
                  <a:schemeClr val="tx2"/>
                </a:solidFill>
                <a:latin typeface="Times New Roman" panose="02020603050405020304" pitchFamily="18" charset="0"/>
                <a:cs typeface="Times New Roman" panose="02020603050405020304" pitchFamily="18" charset="0"/>
              </a:rPr>
              <a:t>f</a:t>
            </a:r>
            <a:r>
              <a:rPr sz="1400" spc="-10" dirty="0">
                <a:solidFill>
                  <a:schemeClr val="tx2"/>
                </a:solidFill>
                <a:latin typeface="Times New Roman" panose="02020603050405020304" pitchFamily="18" charset="0"/>
                <a:cs typeface="Times New Roman" panose="02020603050405020304" pitchFamily="18" charset="0"/>
              </a:rPr>
              <a:t>t</a:t>
            </a:r>
            <a:r>
              <a:rPr sz="1400" dirty="0">
                <a:solidFill>
                  <a:schemeClr val="tx2"/>
                </a:solidFill>
                <a:latin typeface="Times New Roman" panose="02020603050405020304" pitchFamily="18" charset="0"/>
                <a:cs typeface="Times New Roman" panose="02020603050405020304" pitchFamily="18" charset="0"/>
              </a:rPr>
              <a:t>w</a:t>
            </a:r>
            <a:r>
              <a:rPr sz="1400" spc="-15" dirty="0">
                <a:solidFill>
                  <a:schemeClr val="tx2"/>
                </a:solidFill>
                <a:latin typeface="Times New Roman" panose="02020603050405020304" pitchFamily="18" charset="0"/>
                <a:cs typeface="Times New Roman" panose="02020603050405020304" pitchFamily="18" charset="0"/>
              </a:rPr>
              <a:t>a</a:t>
            </a:r>
            <a:r>
              <a:rPr sz="1400" spc="-5" dirty="0">
                <a:solidFill>
                  <a:schemeClr val="tx2"/>
                </a:solidFill>
                <a:latin typeface="Times New Roman" panose="02020603050405020304" pitchFamily="18" charset="0"/>
                <a:cs typeface="Times New Roman" panose="02020603050405020304" pitchFamily="18" charset="0"/>
              </a:rPr>
              <a:t>re</a:t>
            </a:r>
            <a:r>
              <a:rPr sz="1400" spc="-105" dirty="0">
                <a:solidFill>
                  <a:schemeClr val="tx2"/>
                </a:solidFill>
                <a:latin typeface="Times New Roman" panose="02020603050405020304" pitchFamily="18" charset="0"/>
                <a:cs typeface="Times New Roman" panose="02020603050405020304" pitchFamily="18" charset="0"/>
              </a:rPr>
              <a:t> </a:t>
            </a:r>
            <a:r>
              <a:rPr sz="1400" dirty="0">
                <a:solidFill>
                  <a:schemeClr val="tx2"/>
                </a:solidFill>
                <a:latin typeface="Times New Roman" panose="02020603050405020304" pitchFamily="18" charset="0"/>
                <a:cs typeface="Times New Roman" panose="02020603050405020304" pitchFamily="18" charset="0"/>
              </a:rPr>
              <a:t>R</a:t>
            </a:r>
            <a:r>
              <a:rPr sz="1400" spc="5" dirty="0">
                <a:solidFill>
                  <a:schemeClr val="tx2"/>
                </a:solidFill>
                <a:latin typeface="Times New Roman" panose="02020603050405020304" pitchFamily="18" charset="0"/>
                <a:cs typeface="Times New Roman" panose="02020603050405020304" pitchFamily="18" charset="0"/>
              </a:rPr>
              <a:t>e</a:t>
            </a:r>
            <a:r>
              <a:rPr sz="1400" spc="-35" dirty="0">
                <a:solidFill>
                  <a:schemeClr val="tx2"/>
                </a:solidFill>
                <a:latin typeface="Times New Roman" panose="02020603050405020304" pitchFamily="18" charset="0"/>
                <a:cs typeface="Times New Roman" panose="02020603050405020304" pitchFamily="18" charset="0"/>
              </a:rPr>
              <a:t>q</a:t>
            </a:r>
            <a:r>
              <a:rPr sz="1400" dirty="0">
                <a:solidFill>
                  <a:schemeClr val="tx2"/>
                </a:solidFill>
                <a:latin typeface="Times New Roman" panose="02020603050405020304" pitchFamily="18" charset="0"/>
                <a:cs typeface="Times New Roman" panose="02020603050405020304" pitchFamily="18" charset="0"/>
              </a:rPr>
              <a:t>u</a:t>
            </a:r>
            <a:r>
              <a:rPr sz="1400" spc="-10" dirty="0">
                <a:solidFill>
                  <a:schemeClr val="tx2"/>
                </a:solidFill>
                <a:latin typeface="Times New Roman" panose="02020603050405020304" pitchFamily="18" charset="0"/>
                <a:cs typeface="Times New Roman" panose="02020603050405020304" pitchFamily="18" charset="0"/>
              </a:rPr>
              <a:t>i</a:t>
            </a:r>
            <a:r>
              <a:rPr sz="1400" spc="-25" dirty="0">
                <a:solidFill>
                  <a:schemeClr val="tx2"/>
                </a:solidFill>
                <a:latin typeface="Times New Roman" panose="02020603050405020304" pitchFamily="18" charset="0"/>
                <a:cs typeface="Times New Roman" panose="02020603050405020304" pitchFamily="18" charset="0"/>
              </a:rPr>
              <a:t>r</a:t>
            </a:r>
            <a:r>
              <a:rPr sz="1400" spc="5" dirty="0">
                <a:solidFill>
                  <a:schemeClr val="tx2"/>
                </a:solidFill>
                <a:latin typeface="Times New Roman" panose="02020603050405020304" pitchFamily="18" charset="0"/>
                <a:cs typeface="Times New Roman" panose="02020603050405020304" pitchFamily="18" charset="0"/>
              </a:rPr>
              <a:t>e</a:t>
            </a:r>
            <a:r>
              <a:rPr sz="1400" spc="-20" dirty="0">
                <a:solidFill>
                  <a:schemeClr val="tx2"/>
                </a:solidFill>
                <a:latin typeface="Times New Roman" panose="02020603050405020304" pitchFamily="18" charset="0"/>
                <a:cs typeface="Times New Roman" panose="02020603050405020304" pitchFamily="18" charset="0"/>
              </a:rPr>
              <a:t>m</a:t>
            </a:r>
            <a:r>
              <a:rPr sz="1400" spc="5" dirty="0">
                <a:solidFill>
                  <a:schemeClr val="tx2"/>
                </a:solidFill>
                <a:latin typeface="Times New Roman" panose="02020603050405020304" pitchFamily="18" charset="0"/>
                <a:cs typeface="Times New Roman" panose="02020603050405020304" pitchFamily="18" charset="0"/>
              </a:rPr>
              <a:t>e</a:t>
            </a:r>
            <a:r>
              <a:rPr sz="1400" dirty="0">
                <a:solidFill>
                  <a:schemeClr val="tx2"/>
                </a:solidFill>
                <a:latin typeface="Times New Roman" panose="02020603050405020304" pitchFamily="18" charset="0"/>
                <a:cs typeface="Times New Roman" panose="02020603050405020304" pitchFamily="18" charset="0"/>
              </a:rPr>
              <a:t>n</a:t>
            </a:r>
            <a:r>
              <a:rPr sz="1400" spc="-35" dirty="0">
                <a:solidFill>
                  <a:schemeClr val="tx2"/>
                </a:solidFill>
                <a:latin typeface="Times New Roman" panose="02020603050405020304" pitchFamily="18" charset="0"/>
                <a:cs typeface="Times New Roman" panose="02020603050405020304" pitchFamily="18" charset="0"/>
              </a:rPr>
              <a:t>t</a:t>
            </a:r>
            <a:r>
              <a:rPr sz="1400" spc="-5" dirty="0">
                <a:solidFill>
                  <a:schemeClr val="tx2"/>
                </a:solidFill>
                <a:latin typeface="Times New Roman" panose="02020603050405020304" pitchFamily="18" charset="0"/>
                <a:cs typeface="Times New Roman" panose="02020603050405020304" pitchFamily="18" charset="0"/>
              </a:rPr>
              <a:t>s</a:t>
            </a:r>
            <a:endParaRPr sz="1400" dirty="0">
              <a:solidFill>
                <a:schemeClr val="tx2"/>
              </a:solidFill>
              <a:latin typeface="Times New Roman" panose="02020603050405020304" pitchFamily="18" charset="0"/>
              <a:cs typeface="Times New Roman" panose="02020603050405020304" pitchFamily="18" charset="0"/>
            </a:endParaRPr>
          </a:p>
          <a:p>
            <a:pPr marL="297815" indent="-285750">
              <a:lnSpc>
                <a:spcPct val="100000"/>
              </a:lnSpc>
              <a:spcBef>
                <a:spcPts val="780"/>
              </a:spcBef>
              <a:buSzPct val="77777"/>
              <a:buFont typeface="Wingdings" panose="05000000000000000000" pitchFamily="2" charset="2"/>
              <a:buChar char="Ø"/>
              <a:tabLst>
                <a:tab pos="356870" algn="l"/>
                <a:tab pos="357505" algn="l"/>
              </a:tabLst>
            </a:pPr>
            <a:r>
              <a:rPr sz="1400" dirty="0">
                <a:solidFill>
                  <a:schemeClr val="tx2"/>
                </a:solidFill>
                <a:latin typeface="Times New Roman" panose="02020603050405020304" pitchFamily="18" charset="0"/>
                <a:cs typeface="Times New Roman" panose="02020603050405020304" pitchFamily="18" charset="0"/>
              </a:rPr>
              <a:t>H</a:t>
            </a:r>
            <a:r>
              <a:rPr sz="1400" spc="-15" dirty="0">
                <a:solidFill>
                  <a:schemeClr val="tx2"/>
                </a:solidFill>
                <a:latin typeface="Times New Roman" panose="02020603050405020304" pitchFamily="18" charset="0"/>
                <a:cs typeface="Times New Roman" panose="02020603050405020304" pitchFamily="18" charset="0"/>
              </a:rPr>
              <a:t>a</a:t>
            </a:r>
            <a:r>
              <a:rPr sz="1400" spc="-5" dirty="0">
                <a:solidFill>
                  <a:schemeClr val="tx2"/>
                </a:solidFill>
                <a:latin typeface="Times New Roman" panose="02020603050405020304" pitchFamily="18" charset="0"/>
                <a:cs typeface="Times New Roman" panose="02020603050405020304" pitchFamily="18" charset="0"/>
              </a:rPr>
              <a:t>r</a:t>
            </a:r>
            <a:r>
              <a:rPr sz="1400" spc="-35" dirty="0">
                <a:solidFill>
                  <a:schemeClr val="tx2"/>
                </a:solidFill>
                <a:latin typeface="Times New Roman" panose="02020603050405020304" pitchFamily="18" charset="0"/>
                <a:cs typeface="Times New Roman" panose="02020603050405020304" pitchFamily="18" charset="0"/>
              </a:rPr>
              <a:t>d</a:t>
            </a:r>
            <a:r>
              <a:rPr sz="1400" dirty="0">
                <a:solidFill>
                  <a:schemeClr val="tx2"/>
                </a:solidFill>
                <a:latin typeface="Times New Roman" panose="02020603050405020304" pitchFamily="18" charset="0"/>
                <a:cs typeface="Times New Roman" panose="02020603050405020304" pitchFamily="18" charset="0"/>
              </a:rPr>
              <a:t>w</a:t>
            </a:r>
            <a:r>
              <a:rPr sz="1400" spc="-15" dirty="0">
                <a:solidFill>
                  <a:schemeClr val="tx2"/>
                </a:solidFill>
                <a:latin typeface="Times New Roman" panose="02020603050405020304" pitchFamily="18" charset="0"/>
                <a:cs typeface="Times New Roman" panose="02020603050405020304" pitchFamily="18" charset="0"/>
              </a:rPr>
              <a:t>a</a:t>
            </a:r>
            <a:r>
              <a:rPr sz="1400" spc="-25" dirty="0">
                <a:solidFill>
                  <a:schemeClr val="tx2"/>
                </a:solidFill>
                <a:latin typeface="Times New Roman" panose="02020603050405020304" pitchFamily="18" charset="0"/>
                <a:cs typeface="Times New Roman" panose="02020603050405020304" pitchFamily="18" charset="0"/>
              </a:rPr>
              <a:t>r</a:t>
            </a:r>
            <a:r>
              <a:rPr sz="1400" spc="-5" dirty="0">
                <a:solidFill>
                  <a:schemeClr val="tx2"/>
                </a:solidFill>
                <a:latin typeface="Times New Roman" panose="02020603050405020304" pitchFamily="18" charset="0"/>
                <a:cs typeface="Times New Roman" panose="02020603050405020304" pitchFamily="18" charset="0"/>
              </a:rPr>
              <a:t>e</a:t>
            </a:r>
            <a:r>
              <a:rPr sz="1400" spc="-80" dirty="0">
                <a:solidFill>
                  <a:schemeClr val="tx2"/>
                </a:solidFill>
                <a:latin typeface="Times New Roman" panose="02020603050405020304" pitchFamily="18" charset="0"/>
                <a:cs typeface="Times New Roman" panose="02020603050405020304" pitchFamily="18" charset="0"/>
              </a:rPr>
              <a:t> </a:t>
            </a:r>
            <a:r>
              <a:rPr sz="1400" spc="-20" dirty="0">
                <a:solidFill>
                  <a:schemeClr val="tx2"/>
                </a:solidFill>
                <a:latin typeface="Times New Roman" panose="02020603050405020304" pitchFamily="18" charset="0"/>
                <a:cs typeface="Times New Roman" panose="02020603050405020304" pitchFamily="18" charset="0"/>
              </a:rPr>
              <a:t>R</a:t>
            </a:r>
            <a:r>
              <a:rPr sz="1400" spc="5" dirty="0">
                <a:solidFill>
                  <a:schemeClr val="tx2"/>
                </a:solidFill>
                <a:latin typeface="Times New Roman" panose="02020603050405020304" pitchFamily="18" charset="0"/>
                <a:cs typeface="Times New Roman" panose="02020603050405020304" pitchFamily="18" charset="0"/>
              </a:rPr>
              <a:t>e</a:t>
            </a:r>
            <a:r>
              <a:rPr sz="1400" spc="-35" dirty="0">
                <a:solidFill>
                  <a:schemeClr val="tx2"/>
                </a:solidFill>
                <a:latin typeface="Times New Roman" panose="02020603050405020304" pitchFamily="18" charset="0"/>
                <a:cs typeface="Times New Roman" panose="02020603050405020304" pitchFamily="18" charset="0"/>
              </a:rPr>
              <a:t>q</a:t>
            </a:r>
            <a:r>
              <a:rPr sz="1400" dirty="0">
                <a:solidFill>
                  <a:schemeClr val="tx2"/>
                </a:solidFill>
                <a:latin typeface="Times New Roman" panose="02020603050405020304" pitchFamily="18" charset="0"/>
                <a:cs typeface="Times New Roman" panose="02020603050405020304" pitchFamily="18" charset="0"/>
              </a:rPr>
              <a:t>u</a:t>
            </a:r>
            <a:r>
              <a:rPr sz="1400" spc="-30" dirty="0">
                <a:solidFill>
                  <a:schemeClr val="tx2"/>
                </a:solidFill>
                <a:latin typeface="Times New Roman" panose="02020603050405020304" pitchFamily="18" charset="0"/>
                <a:cs typeface="Times New Roman" panose="02020603050405020304" pitchFamily="18" charset="0"/>
              </a:rPr>
              <a:t>i</a:t>
            </a:r>
            <a:r>
              <a:rPr sz="1400" spc="-5" dirty="0">
                <a:solidFill>
                  <a:schemeClr val="tx2"/>
                </a:solidFill>
                <a:latin typeface="Times New Roman" panose="02020603050405020304" pitchFamily="18" charset="0"/>
                <a:cs typeface="Times New Roman" panose="02020603050405020304" pitchFamily="18" charset="0"/>
              </a:rPr>
              <a:t>r</a:t>
            </a:r>
            <a:r>
              <a:rPr sz="1400" spc="5" dirty="0">
                <a:solidFill>
                  <a:schemeClr val="tx2"/>
                </a:solidFill>
                <a:latin typeface="Times New Roman" panose="02020603050405020304" pitchFamily="18" charset="0"/>
                <a:cs typeface="Times New Roman" panose="02020603050405020304" pitchFamily="18" charset="0"/>
              </a:rPr>
              <a:t>e</a:t>
            </a:r>
            <a:r>
              <a:rPr sz="1400" spc="-40" dirty="0">
                <a:solidFill>
                  <a:schemeClr val="tx2"/>
                </a:solidFill>
                <a:latin typeface="Times New Roman" panose="02020603050405020304" pitchFamily="18" charset="0"/>
                <a:cs typeface="Times New Roman" panose="02020603050405020304" pitchFamily="18" charset="0"/>
              </a:rPr>
              <a:t>m</a:t>
            </a:r>
            <a:r>
              <a:rPr sz="1400" spc="5" dirty="0">
                <a:solidFill>
                  <a:schemeClr val="tx2"/>
                </a:solidFill>
                <a:latin typeface="Times New Roman" panose="02020603050405020304" pitchFamily="18" charset="0"/>
                <a:cs typeface="Times New Roman" panose="02020603050405020304" pitchFamily="18" charset="0"/>
              </a:rPr>
              <a:t>e</a:t>
            </a:r>
            <a:r>
              <a:rPr sz="1400" spc="-20" dirty="0">
                <a:solidFill>
                  <a:schemeClr val="tx2"/>
                </a:solidFill>
                <a:latin typeface="Times New Roman" panose="02020603050405020304" pitchFamily="18" charset="0"/>
                <a:cs typeface="Times New Roman" panose="02020603050405020304" pitchFamily="18" charset="0"/>
              </a:rPr>
              <a:t>n</a:t>
            </a:r>
            <a:r>
              <a:rPr sz="1400" spc="-10" dirty="0">
                <a:solidFill>
                  <a:schemeClr val="tx2"/>
                </a:solidFill>
                <a:latin typeface="Times New Roman" panose="02020603050405020304" pitchFamily="18" charset="0"/>
                <a:cs typeface="Times New Roman" panose="02020603050405020304" pitchFamily="18" charset="0"/>
              </a:rPr>
              <a:t>t</a:t>
            </a:r>
            <a:r>
              <a:rPr sz="1400" spc="-5" dirty="0">
                <a:solidFill>
                  <a:schemeClr val="tx2"/>
                </a:solidFill>
                <a:latin typeface="Times New Roman" panose="02020603050405020304" pitchFamily="18" charset="0"/>
                <a:cs typeface="Times New Roman" panose="02020603050405020304" pitchFamily="18" charset="0"/>
              </a:rPr>
              <a:t>s</a:t>
            </a:r>
            <a:endParaRPr sz="1400" dirty="0">
              <a:solidFill>
                <a:schemeClr val="tx2"/>
              </a:solidFill>
              <a:latin typeface="Times New Roman" panose="02020603050405020304" pitchFamily="18" charset="0"/>
              <a:cs typeface="Times New Roman" panose="02020603050405020304" pitchFamily="18" charset="0"/>
            </a:endParaRPr>
          </a:p>
          <a:p>
            <a:pPr marL="297815" indent="-285750">
              <a:lnSpc>
                <a:spcPct val="100000"/>
              </a:lnSpc>
              <a:spcBef>
                <a:spcPts val="805"/>
              </a:spcBef>
              <a:buSzPct val="77777"/>
              <a:buFont typeface="Wingdings" panose="05000000000000000000" pitchFamily="2" charset="2"/>
              <a:buChar char="Ø"/>
              <a:tabLst>
                <a:tab pos="356870" algn="l"/>
                <a:tab pos="357505" algn="l"/>
              </a:tabLst>
            </a:pPr>
            <a:r>
              <a:rPr sz="1400" spc="-30" dirty="0">
                <a:solidFill>
                  <a:schemeClr val="tx2"/>
                </a:solidFill>
                <a:latin typeface="Times New Roman" panose="02020603050405020304" pitchFamily="18" charset="0"/>
                <a:cs typeface="Times New Roman" panose="02020603050405020304" pitchFamily="18" charset="0"/>
              </a:rPr>
              <a:t>S</a:t>
            </a:r>
            <a:r>
              <a:rPr sz="1400" spc="-20" dirty="0">
                <a:solidFill>
                  <a:schemeClr val="tx2"/>
                </a:solidFill>
                <a:latin typeface="Times New Roman" panose="02020603050405020304" pitchFamily="18" charset="0"/>
                <a:cs typeface="Times New Roman" panose="02020603050405020304" pitchFamily="18" charset="0"/>
              </a:rPr>
              <a:t>y</a:t>
            </a:r>
            <a:r>
              <a:rPr sz="1400" spc="-25" dirty="0">
                <a:solidFill>
                  <a:schemeClr val="tx2"/>
                </a:solidFill>
                <a:latin typeface="Times New Roman" panose="02020603050405020304" pitchFamily="18" charset="0"/>
                <a:cs typeface="Times New Roman" panose="02020603050405020304" pitchFamily="18" charset="0"/>
              </a:rPr>
              <a:t>s</a:t>
            </a:r>
            <a:r>
              <a:rPr sz="1400" spc="-35" dirty="0">
                <a:solidFill>
                  <a:schemeClr val="tx2"/>
                </a:solidFill>
                <a:latin typeface="Times New Roman" panose="02020603050405020304" pitchFamily="18" charset="0"/>
                <a:cs typeface="Times New Roman" panose="02020603050405020304" pitchFamily="18" charset="0"/>
              </a:rPr>
              <a:t>t</a:t>
            </a:r>
            <a:r>
              <a:rPr sz="1400" spc="5" dirty="0">
                <a:solidFill>
                  <a:schemeClr val="tx2"/>
                </a:solidFill>
                <a:latin typeface="Times New Roman" panose="02020603050405020304" pitchFamily="18" charset="0"/>
                <a:cs typeface="Times New Roman" panose="02020603050405020304" pitchFamily="18" charset="0"/>
              </a:rPr>
              <a:t>e</a:t>
            </a:r>
            <a:r>
              <a:rPr sz="1400" spc="-5" dirty="0">
                <a:solidFill>
                  <a:schemeClr val="tx2"/>
                </a:solidFill>
                <a:latin typeface="Times New Roman" panose="02020603050405020304" pitchFamily="18" charset="0"/>
                <a:cs typeface="Times New Roman" panose="02020603050405020304" pitchFamily="18" charset="0"/>
              </a:rPr>
              <a:t>m</a:t>
            </a:r>
            <a:r>
              <a:rPr sz="1400" spc="-130" dirty="0">
                <a:solidFill>
                  <a:schemeClr val="tx2"/>
                </a:solidFill>
                <a:latin typeface="Times New Roman" panose="02020603050405020304" pitchFamily="18" charset="0"/>
                <a:cs typeface="Times New Roman" panose="02020603050405020304" pitchFamily="18" charset="0"/>
              </a:rPr>
              <a:t> </a:t>
            </a:r>
            <a:r>
              <a:rPr sz="1400" spc="-5" dirty="0">
                <a:solidFill>
                  <a:schemeClr val="tx2"/>
                </a:solidFill>
                <a:latin typeface="Times New Roman" panose="02020603050405020304" pitchFamily="18" charset="0"/>
                <a:cs typeface="Times New Roman" panose="02020603050405020304" pitchFamily="18" charset="0"/>
              </a:rPr>
              <a:t>Ar</a:t>
            </a:r>
            <a:r>
              <a:rPr sz="1400" dirty="0">
                <a:solidFill>
                  <a:schemeClr val="tx2"/>
                </a:solidFill>
                <a:latin typeface="Times New Roman" panose="02020603050405020304" pitchFamily="18" charset="0"/>
                <a:cs typeface="Times New Roman" panose="02020603050405020304" pitchFamily="18" charset="0"/>
              </a:rPr>
              <a:t>c</a:t>
            </a:r>
            <a:r>
              <a:rPr sz="1400" spc="-20" dirty="0">
                <a:solidFill>
                  <a:schemeClr val="tx2"/>
                </a:solidFill>
                <a:latin typeface="Times New Roman" panose="02020603050405020304" pitchFamily="18" charset="0"/>
                <a:cs typeface="Times New Roman" panose="02020603050405020304" pitchFamily="18" charset="0"/>
              </a:rPr>
              <a:t>h</a:t>
            </a:r>
            <a:r>
              <a:rPr sz="1400" spc="-10" dirty="0">
                <a:solidFill>
                  <a:schemeClr val="tx2"/>
                </a:solidFill>
                <a:latin typeface="Times New Roman" panose="02020603050405020304" pitchFamily="18" charset="0"/>
                <a:cs typeface="Times New Roman" panose="02020603050405020304" pitchFamily="18" charset="0"/>
              </a:rPr>
              <a:t>it</a:t>
            </a:r>
            <a:r>
              <a:rPr sz="1400" spc="-25" dirty="0">
                <a:solidFill>
                  <a:schemeClr val="tx2"/>
                </a:solidFill>
                <a:latin typeface="Times New Roman" panose="02020603050405020304" pitchFamily="18" charset="0"/>
                <a:cs typeface="Times New Roman" panose="02020603050405020304" pitchFamily="18" charset="0"/>
              </a:rPr>
              <a:t>e</a:t>
            </a:r>
            <a:r>
              <a:rPr sz="1400" dirty="0">
                <a:solidFill>
                  <a:schemeClr val="tx2"/>
                </a:solidFill>
                <a:latin typeface="Times New Roman" panose="02020603050405020304" pitchFamily="18" charset="0"/>
                <a:cs typeface="Times New Roman" panose="02020603050405020304" pitchFamily="18" charset="0"/>
              </a:rPr>
              <a:t>c</a:t>
            </a:r>
            <a:r>
              <a:rPr sz="1400" spc="-35" dirty="0">
                <a:solidFill>
                  <a:schemeClr val="tx2"/>
                </a:solidFill>
                <a:latin typeface="Times New Roman" panose="02020603050405020304" pitchFamily="18" charset="0"/>
                <a:cs typeface="Times New Roman" panose="02020603050405020304" pitchFamily="18" charset="0"/>
              </a:rPr>
              <a:t>t</a:t>
            </a:r>
            <a:r>
              <a:rPr sz="1400" dirty="0">
                <a:solidFill>
                  <a:schemeClr val="tx2"/>
                </a:solidFill>
                <a:latin typeface="Times New Roman" panose="02020603050405020304" pitchFamily="18" charset="0"/>
                <a:cs typeface="Times New Roman" panose="02020603050405020304" pitchFamily="18" charset="0"/>
              </a:rPr>
              <a:t>u</a:t>
            </a:r>
            <a:r>
              <a:rPr sz="1400" spc="-25" dirty="0">
                <a:solidFill>
                  <a:schemeClr val="tx2"/>
                </a:solidFill>
                <a:latin typeface="Times New Roman" panose="02020603050405020304" pitchFamily="18" charset="0"/>
                <a:cs typeface="Times New Roman" panose="02020603050405020304" pitchFamily="18" charset="0"/>
              </a:rPr>
              <a:t>r</a:t>
            </a:r>
            <a:r>
              <a:rPr sz="1400" spc="-5" dirty="0">
                <a:solidFill>
                  <a:schemeClr val="tx2"/>
                </a:solidFill>
                <a:latin typeface="Times New Roman" panose="02020603050405020304" pitchFamily="18" charset="0"/>
                <a:cs typeface="Times New Roman" panose="02020603050405020304" pitchFamily="18" charset="0"/>
              </a:rPr>
              <a:t>e</a:t>
            </a:r>
            <a:endParaRPr sz="1400" dirty="0">
              <a:solidFill>
                <a:schemeClr val="tx2"/>
              </a:solidFill>
              <a:latin typeface="Times New Roman" panose="02020603050405020304" pitchFamily="18" charset="0"/>
              <a:cs typeface="Times New Roman" panose="02020603050405020304" pitchFamily="18" charset="0"/>
            </a:endParaRPr>
          </a:p>
          <a:p>
            <a:pPr marL="297815" indent="-285750">
              <a:lnSpc>
                <a:spcPct val="100000"/>
              </a:lnSpc>
              <a:spcBef>
                <a:spcPts val="810"/>
              </a:spcBef>
              <a:buSzPct val="77777"/>
              <a:buFont typeface="Wingdings" panose="05000000000000000000" pitchFamily="2" charset="2"/>
              <a:buChar char="Ø"/>
              <a:tabLst>
                <a:tab pos="356870" algn="l"/>
                <a:tab pos="357505" algn="l"/>
              </a:tabLst>
            </a:pPr>
            <a:r>
              <a:rPr sz="1400" spc="-5" dirty="0">
                <a:solidFill>
                  <a:schemeClr val="tx2"/>
                </a:solidFill>
                <a:latin typeface="Times New Roman" panose="02020603050405020304" pitchFamily="18" charset="0"/>
                <a:cs typeface="Times New Roman" panose="02020603050405020304" pitchFamily="18" charset="0"/>
              </a:rPr>
              <a:t>S</a:t>
            </a:r>
            <a:r>
              <a:rPr sz="1400" dirty="0">
                <a:solidFill>
                  <a:schemeClr val="tx2"/>
                </a:solidFill>
                <a:latin typeface="Times New Roman" panose="02020603050405020304" pitchFamily="18" charset="0"/>
                <a:cs typeface="Times New Roman" panose="02020603050405020304" pitchFamily="18" charset="0"/>
              </a:rPr>
              <a:t>ys</a:t>
            </a:r>
            <a:r>
              <a:rPr sz="1400" spc="-10" dirty="0">
                <a:solidFill>
                  <a:schemeClr val="tx2"/>
                </a:solidFill>
                <a:latin typeface="Times New Roman" panose="02020603050405020304" pitchFamily="18" charset="0"/>
                <a:cs typeface="Times New Roman" panose="02020603050405020304" pitchFamily="18" charset="0"/>
              </a:rPr>
              <a:t>t</a:t>
            </a:r>
            <a:r>
              <a:rPr sz="1400" spc="5" dirty="0">
                <a:solidFill>
                  <a:schemeClr val="tx2"/>
                </a:solidFill>
                <a:latin typeface="Times New Roman" panose="02020603050405020304" pitchFamily="18" charset="0"/>
                <a:cs typeface="Times New Roman" panose="02020603050405020304" pitchFamily="18" charset="0"/>
              </a:rPr>
              <a:t>e</a:t>
            </a:r>
            <a:r>
              <a:rPr sz="1400" spc="-5" dirty="0">
                <a:solidFill>
                  <a:schemeClr val="tx2"/>
                </a:solidFill>
                <a:latin typeface="Times New Roman" panose="02020603050405020304" pitchFamily="18" charset="0"/>
                <a:cs typeface="Times New Roman" panose="02020603050405020304" pitchFamily="18" charset="0"/>
              </a:rPr>
              <a:t>m</a:t>
            </a:r>
            <a:r>
              <a:rPr sz="1400" spc="-80" dirty="0">
                <a:solidFill>
                  <a:schemeClr val="tx2"/>
                </a:solidFill>
                <a:latin typeface="Times New Roman" panose="02020603050405020304" pitchFamily="18" charset="0"/>
                <a:cs typeface="Times New Roman" panose="02020603050405020304" pitchFamily="18" charset="0"/>
              </a:rPr>
              <a:t> </a:t>
            </a:r>
            <a:r>
              <a:rPr sz="1400" spc="-15" dirty="0">
                <a:solidFill>
                  <a:schemeClr val="tx2"/>
                </a:solidFill>
                <a:latin typeface="Times New Roman" panose="02020603050405020304" pitchFamily="18" charset="0"/>
                <a:cs typeface="Times New Roman" panose="02020603050405020304" pitchFamily="18" charset="0"/>
              </a:rPr>
              <a:t>D</a:t>
            </a:r>
            <a:r>
              <a:rPr sz="1400" spc="5" dirty="0">
                <a:solidFill>
                  <a:schemeClr val="tx2"/>
                </a:solidFill>
                <a:latin typeface="Times New Roman" panose="02020603050405020304" pitchFamily="18" charset="0"/>
                <a:cs typeface="Times New Roman" panose="02020603050405020304" pitchFamily="18" charset="0"/>
              </a:rPr>
              <a:t>e</a:t>
            </a:r>
            <a:r>
              <a:rPr sz="1400" dirty="0">
                <a:solidFill>
                  <a:schemeClr val="tx2"/>
                </a:solidFill>
                <a:latin typeface="Times New Roman" panose="02020603050405020304" pitchFamily="18" charset="0"/>
                <a:cs typeface="Times New Roman" panose="02020603050405020304" pitchFamily="18" charset="0"/>
              </a:rPr>
              <a:t>s</a:t>
            </a:r>
            <a:r>
              <a:rPr sz="1400" spc="-10" dirty="0">
                <a:solidFill>
                  <a:schemeClr val="tx2"/>
                </a:solidFill>
                <a:latin typeface="Times New Roman" panose="02020603050405020304" pitchFamily="18" charset="0"/>
                <a:cs typeface="Times New Roman" panose="02020603050405020304" pitchFamily="18" charset="0"/>
              </a:rPr>
              <a:t>ign</a:t>
            </a:r>
            <a:endParaRPr lang="en-IN" sz="1400" spc="-10" dirty="0">
              <a:solidFill>
                <a:schemeClr val="tx2"/>
              </a:solidFill>
              <a:latin typeface="Times New Roman" panose="02020603050405020304" pitchFamily="18" charset="0"/>
              <a:cs typeface="Times New Roman" panose="02020603050405020304" pitchFamily="18" charset="0"/>
            </a:endParaRPr>
          </a:p>
          <a:p>
            <a:pPr marL="297815" indent="-285750">
              <a:lnSpc>
                <a:spcPct val="100000"/>
              </a:lnSpc>
              <a:spcBef>
                <a:spcPts val="810"/>
              </a:spcBef>
              <a:buSzPct val="77777"/>
              <a:buFont typeface="Wingdings" panose="05000000000000000000" pitchFamily="2" charset="2"/>
              <a:buChar char="Ø"/>
              <a:tabLst>
                <a:tab pos="356870" algn="l"/>
                <a:tab pos="357505" algn="l"/>
              </a:tabLst>
            </a:pPr>
            <a:r>
              <a:rPr lang="en-IN" sz="1400" spc="-10" dirty="0">
                <a:solidFill>
                  <a:schemeClr val="tx2"/>
                </a:solidFill>
                <a:latin typeface="Times New Roman" panose="02020603050405020304" pitchFamily="18" charset="0"/>
                <a:cs typeface="Times New Roman" panose="02020603050405020304" pitchFamily="18" charset="0"/>
              </a:rPr>
              <a:t>Output Screens</a:t>
            </a:r>
          </a:p>
          <a:p>
            <a:pPr marL="297815" indent="-285750">
              <a:lnSpc>
                <a:spcPct val="100000"/>
              </a:lnSpc>
              <a:spcBef>
                <a:spcPts val="810"/>
              </a:spcBef>
              <a:buSzPct val="77777"/>
              <a:buFont typeface="Wingdings" panose="05000000000000000000" pitchFamily="2" charset="2"/>
              <a:buChar char="Ø"/>
              <a:tabLst>
                <a:tab pos="356870" algn="l"/>
                <a:tab pos="357505" algn="l"/>
              </a:tabLst>
            </a:pPr>
            <a:r>
              <a:rPr lang="en-IN" sz="1400" spc="-10" dirty="0">
                <a:solidFill>
                  <a:schemeClr val="tx2"/>
                </a:solidFill>
                <a:latin typeface="Times New Roman" panose="02020603050405020304" pitchFamily="18" charset="0"/>
                <a:cs typeface="Times New Roman" panose="02020603050405020304" pitchFamily="18" charset="0"/>
              </a:rPr>
              <a:t>Conclusion</a:t>
            </a:r>
          </a:p>
          <a:p>
            <a:pPr marL="297815" indent="-285750">
              <a:lnSpc>
                <a:spcPct val="100000"/>
              </a:lnSpc>
              <a:spcBef>
                <a:spcPts val="810"/>
              </a:spcBef>
              <a:buSzPct val="77777"/>
              <a:buFont typeface="Wingdings" panose="05000000000000000000" pitchFamily="2" charset="2"/>
              <a:buChar char="Ø"/>
              <a:tabLst>
                <a:tab pos="356870" algn="l"/>
                <a:tab pos="357505" algn="l"/>
              </a:tabLst>
            </a:pPr>
            <a:r>
              <a:rPr lang="en-IN" sz="1400" spc="-10" dirty="0">
                <a:solidFill>
                  <a:schemeClr val="tx2"/>
                </a:solidFill>
                <a:latin typeface="Times New Roman" panose="02020603050405020304" pitchFamily="18" charset="0"/>
                <a:cs typeface="Times New Roman" panose="02020603050405020304" pitchFamily="18" charset="0"/>
              </a:rPr>
              <a:t>References</a:t>
            </a:r>
            <a:endParaRPr sz="14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96900"/>
            <a:ext cx="3657600" cy="566822"/>
          </a:xfrm>
          <a:prstGeom prst="rect">
            <a:avLst/>
          </a:prstGeom>
        </p:spPr>
        <p:txBody>
          <a:bodyPr vert="horz" wrap="square" lIns="0" tIns="12700" rIns="0" bIns="0" rtlCol="0">
            <a:spAutoFit/>
          </a:bodyPr>
          <a:lstStyle/>
          <a:p>
            <a:pPr marL="12700">
              <a:lnSpc>
                <a:spcPct val="100000"/>
              </a:lnSpc>
              <a:spcBef>
                <a:spcPts val="100"/>
              </a:spcBef>
            </a:pPr>
            <a:r>
              <a:rPr sz="3600" spc="-5" dirty="0">
                <a:latin typeface="Times New Roman" panose="02020603050405020304" pitchFamily="18" charset="0"/>
                <a:cs typeface="Times New Roman" panose="02020603050405020304" pitchFamily="18" charset="0"/>
              </a:rPr>
              <a:t>CONCLUSION</a:t>
            </a:r>
          </a:p>
        </p:txBody>
      </p:sp>
      <p:sp>
        <p:nvSpPr>
          <p:cNvPr id="3" name="object 3"/>
          <p:cNvSpPr txBox="1">
            <a:spLocks noGrp="1"/>
          </p:cNvSpPr>
          <p:nvPr>
            <p:ph idx="1"/>
          </p:nvPr>
        </p:nvSpPr>
        <p:spPr>
          <a:xfrm>
            <a:off x="285598" y="1282700"/>
            <a:ext cx="8572804" cy="2187074"/>
          </a:xfrm>
          <a:prstGeom prst="rect">
            <a:avLst/>
          </a:prstGeom>
        </p:spPr>
        <p:txBody>
          <a:bodyPr vert="horz" wrap="square" lIns="0" tIns="31750" rIns="0" bIns="0" rtlCol="0">
            <a:spAutoFit/>
          </a:bodyPr>
          <a:lstStyle/>
          <a:p>
            <a:pPr marL="127000" indent="-285750" algn="just">
              <a:lnSpc>
                <a:spcPts val="1775"/>
              </a:lnSpc>
              <a:buFont typeface="Wingdings" panose="05000000000000000000" pitchFamily="2" charset="2"/>
              <a:buChar char="Ø"/>
            </a:pPr>
            <a:r>
              <a:rPr lang="en-US" sz="1400" spc="-15" dirty="0">
                <a:solidFill>
                  <a:schemeClr val="tx1">
                    <a:lumMod val="95000"/>
                    <a:lumOff val="5000"/>
                  </a:schemeClr>
                </a:solidFill>
                <a:latin typeface="Times New Roman" panose="02020603050405020304" pitchFamily="18" charset="0"/>
                <a:cs typeface="Times New Roman" panose="02020603050405020304" pitchFamily="18" charset="0"/>
              </a:rPr>
              <a:t>In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this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research,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our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goal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is to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segregate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waste materials using machine learning. </a:t>
            </a:r>
            <a:r>
              <a:rPr lang="en-US" sz="1400" spc="-15" dirty="0">
                <a:solidFill>
                  <a:schemeClr val="tx1">
                    <a:lumMod val="95000"/>
                    <a:lumOff val="5000"/>
                  </a:schemeClr>
                </a:solidFill>
                <a:latin typeface="Times New Roman" panose="02020603050405020304" pitchFamily="18" charset="0"/>
                <a:cs typeface="Times New Roman" panose="02020603050405020304" pitchFamily="18" charset="0"/>
              </a:rPr>
              <a:t>We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made use </a:t>
            </a:r>
            <a:r>
              <a:rPr lang="en-US" sz="1400" spc="-38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of</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the pre-trained</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architectures</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and</a:t>
            </a:r>
            <a:r>
              <a:rPr lang="en-US" sz="1400" spc="2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six</a:t>
            </a:r>
            <a:r>
              <a:rPr lang="en-US" sz="1400" spc="-3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waste</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classification</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categories</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 to</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accomplish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this</a:t>
            </a:r>
            <a:r>
              <a:rPr lang="en-US" sz="1400" spc="-1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goal.</a:t>
            </a:r>
            <a:r>
              <a:rPr lang="en-US" sz="1400" spc="-15"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127000" indent="-285750" algn="just">
              <a:lnSpc>
                <a:spcPts val="1775"/>
              </a:lnSpc>
              <a:buFont typeface="Wingdings" panose="05000000000000000000" pitchFamily="2" charset="2"/>
              <a:buChar char="Ø"/>
            </a:pPr>
            <a:r>
              <a:rPr lang="en-US" sz="1400" spc="-15" dirty="0">
                <a:solidFill>
                  <a:schemeClr val="tx1">
                    <a:lumMod val="95000"/>
                    <a:lumOff val="5000"/>
                  </a:schemeClr>
                </a:solidFill>
                <a:latin typeface="Times New Roman" panose="02020603050405020304" pitchFamily="18" charset="0"/>
                <a:cs typeface="Times New Roman" panose="02020603050405020304" pitchFamily="18" charset="0"/>
              </a:rPr>
              <a:t>Web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scraping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is</a:t>
            </a:r>
            <a:r>
              <a:rPr lang="en-US" sz="1400" spc="-1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done</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 for</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removal of</a:t>
            </a:r>
            <a:r>
              <a:rPr lang="en-US" sz="1400" spc="2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misclassified images</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and</a:t>
            </a:r>
            <a:r>
              <a:rPr lang="en-US" sz="1400" spc="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it</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has</a:t>
            </a:r>
            <a:r>
              <a:rPr lang="en-US" sz="1400" spc="-1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been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working </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well</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in</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developing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low</a:t>
            </a:r>
            <a:r>
              <a:rPr lang="en-US" sz="1400" spc="-2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precision models.</a:t>
            </a:r>
            <a:r>
              <a:rPr lang="en-US" sz="1400" spc="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Compared</a:t>
            </a:r>
            <a:r>
              <a:rPr lang="en-US" sz="1400" spc="3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with</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other</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versions.</a:t>
            </a:r>
          </a:p>
          <a:p>
            <a:pPr marL="127000" marR="426720" indent="-285750" algn="just">
              <a:lnSpc>
                <a:spcPts val="1830"/>
              </a:lnSpc>
              <a:spcBef>
                <a:spcPts val="100"/>
              </a:spcBef>
              <a:buFont typeface="Wingdings" panose="05000000000000000000" pitchFamily="2" charset="2"/>
              <a:buChar char="Ø"/>
            </a:pP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DenseNet169 </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performed</a:t>
            </a:r>
            <a:r>
              <a:rPr lang="en-US" sz="1400" spc="3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better.</a:t>
            </a:r>
            <a:r>
              <a:rPr lang="en-US" sz="1400" spc="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output</a:t>
            </a:r>
            <a:r>
              <a:rPr lang="en-US" sz="1400" spc="2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of </a:t>
            </a:r>
            <a:r>
              <a:rPr lang="en-US" sz="1400" spc="-38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ResNet50</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is</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10" dirty="0">
                <a:solidFill>
                  <a:schemeClr val="tx1">
                    <a:lumMod val="95000"/>
                    <a:lumOff val="5000"/>
                  </a:schemeClr>
                </a:solidFill>
                <a:latin typeface="Times New Roman" panose="02020603050405020304" pitchFamily="18" charset="0"/>
                <a:cs typeface="Times New Roman" panose="02020603050405020304" pitchFamily="18" charset="0"/>
              </a:rPr>
              <a:t>likewise</a:t>
            </a:r>
            <a:r>
              <a:rPr lang="en-US" sz="1400" spc="-1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closer</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to</a:t>
            </a:r>
            <a:r>
              <a:rPr lang="en-US" sz="1400" spc="-5" dirty="0">
                <a:solidFill>
                  <a:schemeClr val="tx1">
                    <a:lumMod val="95000"/>
                    <a:lumOff val="5000"/>
                  </a:schemeClr>
                </a:solidFill>
                <a:latin typeface="Times New Roman" panose="02020603050405020304" pitchFamily="18" charset="0"/>
                <a:cs typeface="Times New Roman" panose="02020603050405020304" pitchFamily="18" charset="0"/>
              </a:rPr>
              <a:t> DenseNet169</a:t>
            </a:r>
            <a:r>
              <a:rPr lang="en-US" sz="1400" spc="-5" dirty="0">
                <a:latin typeface="Times New Roman" panose="02020603050405020304" pitchFamily="18" charset="0"/>
                <a:cs typeface="Times New Roman" panose="02020603050405020304" pitchFamily="18" charset="0"/>
              </a:rPr>
              <a:t>.</a:t>
            </a:r>
            <a:endParaRPr lang="en-IN" sz="1400" spc="-5" dirty="0">
              <a:latin typeface="Times New Roman" panose="02020603050405020304" pitchFamily="18" charset="0"/>
              <a:cs typeface="Times New Roman" panose="02020603050405020304" pitchFamily="18" charset="0"/>
            </a:endParaRPr>
          </a:p>
          <a:p>
            <a:pPr marL="12700" marR="5080" indent="508634" algn="just">
              <a:lnSpc>
                <a:spcPts val="1820"/>
              </a:lnSpc>
              <a:spcBef>
                <a:spcPts val="250"/>
              </a:spcBef>
            </a:pPr>
            <a:endParaRPr lang="en-US" sz="2400" spc="-10" dirty="0">
              <a:solidFill>
                <a:schemeClr val="tx1">
                  <a:lumMod val="95000"/>
                  <a:lumOff val="5000"/>
                </a:schemeClr>
              </a:solidFill>
            </a:endParaRPr>
          </a:p>
          <a:p>
            <a:pPr marL="0" indent="0" algn="just">
              <a:lnSpc>
                <a:spcPts val="1775"/>
              </a:lnSpc>
              <a:buNone/>
            </a:pPr>
            <a:endParaRPr lang="en-IN" spc="-5" dirty="0"/>
          </a:p>
          <a:p>
            <a:pPr marL="12700" marR="5080" indent="508634" algn="just">
              <a:lnSpc>
                <a:spcPts val="1820"/>
              </a:lnSpc>
              <a:spcBef>
                <a:spcPts val="250"/>
              </a:spcBef>
            </a:pPr>
            <a:endParaRPr lang="en-IN"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404825"/>
            <a:ext cx="3657600" cy="568745"/>
          </a:xfrm>
          <a:prstGeom prst="rect">
            <a:avLst/>
          </a:prstGeom>
        </p:spPr>
        <p:txBody>
          <a:bodyPr vert="horz" wrap="square" lIns="0" tIns="14605" rIns="0" bIns="0" rtlCol="0">
            <a:spAutoFit/>
          </a:bodyPr>
          <a:lstStyle/>
          <a:p>
            <a:pPr marL="12700">
              <a:lnSpc>
                <a:spcPct val="100000"/>
              </a:lnSpc>
              <a:spcBef>
                <a:spcPts val="115"/>
              </a:spcBef>
            </a:pPr>
            <a:r>
              <a:rPr sz="3600" u="sng" spc="-5" dirty="0">
                <a:latin typeface="Times New Roman" panose="02020603050405020304" pitchFamily="18" charset="0"/>
                <a:cs typeface="Times New Roman" panose="02020603050405020304" pitchFamily="18" charset="0"/>
              </a:rPr>
              <a:t>REFERENCES</a:t>
            </a:r>
            <a:endParaRPr sz="360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127507" y="1378076"/>
            <a:ext cx="8754745" cy="3075009"/>
          </a:xfrm>
          <a:prstGeom prst="rect">
            <a:avLst/>
          </a:prstGeom>
        </p:spPr>
        <p:txBody>
          <a:bodyPr vert="horz" wrap="square" lIns="0" tIns="28575" rIns="0" bIns="0" rtlCol="0">
            <a:spAutoFit/>
          </a:bodyPr>
          <a:lstStyle/>
          <a:p>
            <a:pPr marL="12700" marR="514350">
              <a:lnSpc>
                <a:spcPts val="1850"/>
              </a:lnSpc>
              <a:spcBef>
                <a:spcPts val="225"/>
              </a:spcBef>
              <a:buAutoNum type="arabicParenR"/>
              <a:tabLst>
                <a:tab pos="283845" algn="l"/>
                <a:tab pos="7336790" algn="l"/>
              </a:tabLst>
            </a:pPr>
            <a:r>
              <a:rPr sz="1400" spc="10" dirty="0">
                <a:latin typeface="Times New Roman"/>
                <a:cs typeface="Times New Roman"/>
              </a:rPr>
              <a:t>M</a:t>
            </a:r>
            <a:r>
              <a:rPr sz="1400" spc="5" dirty="0">
                <a:latin typeface="Times New Roman"/>
                <a:cs typeface="Times New Roman"/>
              </a:rPr>
              <a:t>i</a:t>
            </a:r>
            <a:r>
              <a:rPr sz="1400" spc="-35" dirty="0">
                <a:latin typeface="Times New Roman"/>
                <a:cs typeface="Times New Roman"/>
              </a:rPr>
              <a:t>r</a:t>
            </a:r>
            <a:r>
              <a:rPr sz="1400" dirty="0">
                <a:latin typeface="Times New Roman"/>
                <a:cs typeface="Times New Roman"/>
              </a:rPr>
              <a:t>a</a:t>
            </a:r>
            <a:r>
              <a:rPr sz="1400" spc="-15" dirty="0">
                <a:latin typeface="Times New Roman"/>
                <a:cs typeface="Times New Roman"/>
              </a:rPr>
              <a:t>n</a:t>
            </a:r>
            <a:r>
              <a:rPr sz="1400" spc="5" dirty="0">
                <a:latin typeface="Times New Roman"/>
                <a:cs typeface="Times New Roman"/>
              </a:rPr>
              <a:t>d</a:t>
            </a:r>
            <a:r>
              <a:rPr sz="1400" spc="-20" dirty="0">
                <a:latin typeface="Times New Roman"/>
                <a:cs typeface="Times New Roman"/>
              </a:rPr>
              <a:t>a</a:t>
            </a:r>
            <a:r>
              <a:rPr sz="1400" dirty="0">
                <a:latin typeface="Times New Roman"/>
                <a:cs typeface="Times New Roman"/>
              </a:rPr>
              <a:t>,</a:t>
            </a:r>
            <a:r>
              <a:rPr sz="1400" spc="-15" dirty="0">
                <a:latin typeface="Times New Roman"/>
                <a:cs typeface="Times New Roman"/>
              </a:rPr>
              <a:t> </a:t>
            </a:r>
            <a:r>
              <a:rPr sz="1400" spc="10" dirty="0">
                <a:latin typeface="Times New Roman"/>
                <a:cs typeface="Times New Roman"/>
              </a:rPr>
              <a:t>R</a:t>
            </a:r>
            <a:r>
              <a:rPr sz="1400" spc="-15" dirty="0">
                <a:latin typeface="Times New Roman"/>
                <a:cs typeface="Times New Roman"/>
              </a:rPr>
              <a:t>u</a:t>
            </a:r>
            <a:r>
              <a:rPr sz="1400" spc="5" dirty="0">
                <a:latin typeface="Times New Roman"/>
                <a:cs typeface="Times New Roman"/>
              </a:rPr>
              <a:t>b</a:t>
            </a:r>
            <a:r>
              <a:rPr sz="1400" spc="-20" dirty="0">
                <a:latin typeface="Times New Roman"/>
                <a:cs typeface="Times New Roman"/>
              </a:rPr>
              <a:t>e</a:t>
            </a:r>
            <a:r>
              <a:rPr sz="1400" spc="5" dirty="0">
                <a:latin typeface="Times New Roman"/>
                <a:cs typeface="Times New Roman"/>
              </a:rPr>
              <a:t>n</a:t>
            </a:r>
            <a:r>
              <a:rPr sz="1400" dirty="0">
                <a:latin typeface="Times New Roman"/>
                <a:cs typeface="Times New Roman"/>
              </a:rPr>
              <a:t>,</a:t>
            </a:r>
            <a:r>
              <a:rPr sz="1400" spc="-15" dirty="0">
                <a:latin typeface="Times New Roman"/>
                <a:cs typeface="Times New Roman"/>
              </a:rPr>
              <a:t> </a:t>
            </a:r>
            <a:r>
              <a:rPr sz="1400" spc="10" dirty="0">
                <a:latin typeface="Times New Roman"/>
                <a:cs typeface="Times New Roman"/>
              </a:rPr>
              <a:t>B</a:t>
            </a:r>
            <a:r>
              <a:rPr sz="1400" spc="-15" dirty="0">
                <a:latin typeface="Times New Roman"/>
                <a:cs typeface="Times New Roman"/>
              </a:rPr>
              <a:t>l</a:t>
            </a:r>
            <a:r>
              <a:rPr sz="1400" spc="-20" dirty="0">
                <a:latin typeface="Times New Roman"/>
                <a:cs typeface="Times New Roman"/>
              </a:rPr>
              <a:t>a</a:t>
            </a:r>
            <a:r>
              <a:rPr sz="1400" spc="5" dirty="0">
                <a:latin typeface="Times New Roman"/>
                <a:cs typeface="Times New Roman"/>
              </a:rPr>
              <a:t>n</a:t>
            </a:r>
            <a:r>
              <a:rPr sz="1400" dirty="0">
                <a:latin typeface="Times New Roman"/>
                <a:cs typeface="Times New Roman"/>
              </a:rPr>
              <a:t>co</a:t>
            </a:r>
            <a:r>
              <a:rPr sz="1400" spc="-30" dirty="0">
                <a:latin typeface="Times New Roman"/>
                <a:cs typeface="Times New Roman"/>
              </a:rPr>
              <a:t> </a:t>
            </a:r>
            <a:r>
              <a:rPr sz="1400" dirty="0">
                <a:latin typeface="Times New Roman"/>
                <a:cs typeface="Times New Roman"/>
              </a:rPr>
              <a:t>a</a:t>
            </a:r>
            <a:r>
              <a:rPr sz="1400" spc="-15" dirty="0">
                <a:latin typeface="Times New Roman"/>
                <a:cs typeface="Times New Roman"/>
              </a:rPr>
              <a:t>n</a:t>
            </a:r>
            <a:r>
              <a:rPr sz="1400" dirty="0">
                <a:latin typeface="Times New Roman"/>
                <a:cs typeface="Times New Roman"/>
              </a:rPr>
              <a:t>d</a:t>
            </a:r>
            <a:r>
              <a:rPr sz="1400" spc="15" dirty="0">
                <a:latin typeface="Times New Roman"/>
                <a:cs typeface="Times New Roman"/>
              </a:rPr>
              <a:t> </a:t>
            </a:r>
            <a:r>
              <a:rPr sz="1400" spc="-30" dirty="0">
                <a:latin typeface="Times New Roman"/>
                <a:cs typeface="Times New Roman"/>
              </a:rPr>
              <a:t>A</a:t>
            </a:r>
            <a:r>
              <a:rPr sz="1400" spc="5" dirty="0">
                <a:latin typeface="Times New Roman"/>
                <a:cs typeface="Times New Roman"/>
              </a:rPr>
              <a:t>n</a:t>
            </a:r>
            <a:r>
              <a:rPr sz="1400" spc="-15" dirty="0">
                <a:latin typeface="Times New Roman"/>
                <a:cs typeface="Times New Roman"/>
              </a:rPr>
              <a:t>g</a:t>
            </a:r>
            <a:r>
              <a:rPr sz="1400" spc="-20" dirty="0">
                <a:latin typeface="Times New Roman"/>
                <a:cs typeface="Times New Roman"/>
              </a:rPr>
              <a:t>e</a:t>
            </a:r>
            <a:r>
              <a:rPr sz="1400" spc="-15" dirty="0">
                <a:latin typeface="Times New Roman"/>
                <a:cs typeface="Times New Roman"/>
              </a:rPr>
              <a:t>l</a:t>
            </a:r>
            <a:r>
              <a:rPr sz="1400" spc="-20" dirty="0">
                <a:latin typeface="Times New Roman"/>
                <a:cs typeface="Times New Roman"/>
              </a:rPr>
              <a:t>e</a:t>
            </a:r>
            <a:r>
              <a:rPr sz="1400" dirty="0">
                <a:latin typeface="Times New Roman"/>
                <a:cs typeface="Times New Roman"/>
              </a:rPr>
              <a:t>s.</a:t>
            </a:r>
            <a:r>
              <a:rPr sz="1400" spc="45" dirty="0">
                <a:latin typeface="Times New Roman"/>
                <a:cs typeface="Times New Roman"/>
              </a:rPr>
              <a:t> </a:t>
            </a:r>
            <a:r>
              <a:rPr sz="1400" spc="5" dirty="0">
                <a:latin typeface="Times New Roman"/>
                <a:cs typeface="Times New Roman"/>
              </a:rPr>
              <a:t>2</a:t>
            </a:r>
            <a:r>
              <a:rPr sz="1400" spc="-15" dirty="0">
                <a:latin typeface="Times New Roman"/>
                <a:cs typeface="Times New Roman"/>
              </a:rPr>
              <a:t>0</a:t>
            </a:r>
            <a:r>
              <a:rPr sz="1400" spc="5" dirty="0">
                <a:latin typeface="Times New Roman"/>
                <a:cs typeface="Times New Roman"/>
              </a:rPr>
              <a:t>1</a:t>
            </a:r>
            <a:r>
              <a:rPr sz="1400" spc="-15" dirty="0">
                <a:latin typeface="Times New Roman"/>
                <a:cs typeface="Times New Roman"/>
              </a:rPr>
              <a:t>0</a:t>
            </a:r>
            <a:r>
              <a:rPr sz="1400" dirty="0">
                <a:latin typeface="Times New Roman"/>
                <a:cs typeface="Times New Roman"/>
              </a:rPr>
              <a:t>.</a:t>
            </a:r>
            <a:r>
              <a:rPr sz="1400" spc="10" dirty="0">
                <a:latin typeface="Times New Roman"/>
                <a:cs typeface="Times New Roman"/>
              </a:rPr>
              <a:t> </a:t>
            </a:r>
            <a:r>
              <a:rPr sz="1400" spc="-20" dirty="0">
                <a:latin typeface="Times New Roman"/>
                <a:cs typeface="Times New Roman"/>
              </a:rPr>
              <a:t>“</a:t>
            </a:r>
            <a:r>
              <a:rPr sz="1400" dirty="0">
                <a:latin typeface="Times New Roman"/>
                <a:cs typeface="Times New Roman"/>
              </a:rPr>
              <a:t>E</a:t>
            </a:r>
            <a:r>
              <a:rPr sz="1400" spc="10" dirty="0">
                <a:latin typeface="Times New Roman"/>
                <a:cs typeface="Times New Roman"/>
              </a:rPr>
              <a:t>n</a:t>
            </a:r>
            <a:r>
              <a:rPr sz="1400" spc="-40" dirty="0">
                <a:latin typeface="Times New Roman"/>
                <a:cs typeface="Times New Roman"/>
              </a:rPr>
              <a:t>v</a:t>
            </a:r>
            <a:r>
              <a:rPr sz="1400" spc="5" dirty="0">
                <a:latin typeface="Times New Roman"/>
                <a:cs typeface="Times New Roman"/>
              </a:rPr>
              <a:t>i</a:t>
            </a:r>
            <a:r>
              <a:rPr sz="1400" spc="-10" dirty="0">
                <a:latin typeface="Times New Roman"/>
                <a:cs typeface="Times New Roman"/>
              </a:rPr>
              <a:t>r</a:t>
            </a:r>
            <a:r>
              <a:rPr sz="1400" spc="-15" dirty="0">
                <a:latin typeface="Times New Roman"/>
                <a:cs typeface="Times New Roman"/>
              </a:rPr>
              <a:t>o</a:t>
            </a:r>
            <a:r>
              <a:rPr sz="1400" spc="5" dirty="0">
                <a:latin typeface="Times New Roman"/>
                <a:cs typeface="Times New Roman"/>
              </a:rPr>
              <a:t>nm</a:t>
            </a:r>
            <a:r>
              <a:rPr sz="1400" spc="-25" dirty="0">
                <a:latin typeface="Times New Roman"/>
                <a:cs typeface="Times New Roman"/>
              </a:rPr>
              <a:t>e</a:t>
            </a:r>
            <a:r>
              <a:rPr sz="1400" spc="5" dirty="0">
                <a:latin typeface="Times New Roman"/>
                <a:cs typeface="Times New Roman"/>
              </a:rPr>
              <a:t>n</a:t>
            </a:r>
            <a:r>
              <a:rPr sz="1400" spc="-15" dirty="0">
                <a:latin typeface="Times New Roman"/>
                <a:cs typeface="Times New Roman"/>
              </a:rPr>
              <a:t>t</a:t>
            </a:r>
            <a:r>
              <a:rPr sz="1400" spc="5" dirty="0">
                <a:latin typeface="Times New Roman"/>
                <a:cs typeface="Times New Roman"/>
              </a:rPr>
              <a:t>a</a:t>
            </a:r>
            <a:r>
              <a:rPr sz="1400" dirty="0">
                <a:latin typeface="Times New Roman"/>
                <a:cs typeface="Times New Roman"/>
              </a:rPr>
              <a:t>l</a:t>
            </a:r>
            <a:r>
              <a:rPr sz="1400" spc="-10" dirty="0">
                <a:latin typeface="Times New Roman"/>
                <a:cs typeface="Times New Roman"/>
              </a:rPr>
              <a:t> </a:t>
            </a:r>
            <a:r>
              <a:rPr sz="1400" spc="5" dirty="0">
                <a:latin typeface="Times New Roman"/>
                <a:cs typeface="Times New Roman"/>
              </a:rPr>
              <a:t>a</a:t>
            </a:r>
            <a:r>
              <a:rPr sz="1400" spc="-30" dirty="0">
                <a:latin typeface="Times New Roman"/>
                <a:cs typeface="Times New Roman"/>
              </a:rPr>
              <a:t>w</a:t>
            </a:r>
            <a:r>
              <a:rPr sz="1400" spc="5" dirty="0">
                <a:latin typeface="Times New Roman"/>
                <a:cs typeface="Times New Roman"/>
              </a:rPr>
              <a:t>a</a:t>
            </a:r>
            <a:r>
              <a:rPr sz="1400" spc="-10" dirty="0">
                <a:latin typeface="Times New Roman"/>
                <a:cs typeface="Times New Roman"/>
              </a:rPr>
              <a:t>r</a:t>
            </a:r>
            <a:r>
              <a:rPr sz="1400" spc="-20" dirty="0">
                <a:latin typeface="Times New Roman"/>
                <a:cs typeface="Times New Roman"/>
              </a:rPr>
              <a:t>e</a:t>
            </a:r>
            <a:r>
              <a:rPr sz="1400" spc="5" dirty="0">
                <a:latin typeface="Times New Roman"/>
                <a:cs typeface="Times New Roman"/>
              </a:rPr>
              <a:t>n</a:t>
            </a:r>
            <a:r>
              <a:rPr sz="1400" spc="-20" dirty="0">
                <a:latin typeface="Times New Roman"/>
                <a:cs typeface="Times New Roman"/>
              </a:rPr>
              <a:t>e</a:t>
            </a:r>
            <a:r>
              <a:rPr sz="1400" spc="-5" dirty="0">
                <a:latin typeface="Times New Roman"/>
                <a:cs typeface="Times New Roman"/>
              </a:rPr>
              <a:t>s</a:t>
            </a:r>
            <a:r>
              <a:rPr sz="1400" dirty="0">
                <a:latin typeface="Times New Roman"/>
                <a:cs typeface="Times New Roman"/>
              </a:rPr>
              <a:t>s </a:t>
            </a:r>
            <a:r>
              <a:rPr sz="1400" spc="5" dirty="0">
                <a:latin typeface="Times New Roman"/>
                <a:cs typeface="Times New Roman"/>
              </a:rPr>
              <a:t>a</a:t>
            </a:r>
            <a:r>
              <a:rPr sz="1400" spc="-15" dirty="0">
                <a:latin typeface="Times New Roman"/>
                <a:cs typeface="Times New Roman"/>
              </a:rPr>
              <a:t>n</a:t>
            </a:r>
            <a:r>
              <a:rPr sz="1400" dirty="0">
                <a:latin typeface="Times New Roman"/>
                <a:cs typeface="Times New Roman"/>
              </a:rPr>
              <a:t>d</a:t>
            </a:r>
            <a:r>
              <a:rPr sz="1400" spc="-10" dirty="0">
                <a:latin typeface="Times New Roman"/>
                <a:cs typeface="Times New Roman"/>
              </a:rPr>
              <a:t> </a:t>
            </a:r>
            <a:r>
              <a:rPr sz="1400" spc="5" dirty="0">
                <a:latin typeface="Times New Roman"/>
                <a:cs typeface="Times New Roman"/>
              </a:rPr>
              <a:t>p</a:t>
            </a:r>
            <a:r>
              <a:rPr sz="1400" spc="-20" dirty="0">
                <a:latin typeface="Times New Roman"/>
                <a:cs typeface="Times New Roman"/>
              </a:rPr>
              <a:t>a</a:t>
            </a:r>
            <a:r>
              <a:rPr sz="1400" spc="5" dirty="0">
                <a:latin typeface="Times New Roman"/>
                <a:cs typeface="Times New Roman"/>
              </a:rPr>
              <a:t>p</a:t>
            </a:r>
            <a:r>
              <a:rPr sz="1400" spc="-20" dirty="0">
                <a:latin typeface="Times New Roman"/>
                <a:cs typeface="Times New Roman"/>
              </a:rPr>
              <a:t>e</a:t>
            </a:r>
            <a:r>
              <a:rPr sz="1400" dirty="0">
                <a:latin typeface="Times New Roman"/>
                <a:cs typeface="Times New Roman"/>
              </a:rPr>
              <a:t>r</a:t>
            </a:r>
            <a:r>
              <a:rPr lang="en-US" sz="1400" dirty="0">
                <a:latin typeface="Times New Roman"/>
                <a:cs typeface="Times New Roman"/>
              </a:rPr>
              <a:t> </a:t>
            </a:r>
            <a:r>
              <a:rPr sz="1400" spc="-10" dirty="0">
                <a:latin typeface="Times New Roman"/>
                <a:cs typeface="Times New Roman"/>
              </a:rPr>
              <a:t>r</a:t>
            </a:r>
            <a:r>
              <a:rPr sz="1400" spc="-20" dirty="0">
                <a:latin typeface="Times New Roman"/>
                <a:cs typeface="Times New Roman"/>
              </a:rPr>
              <a:t>e</a:t>
            </a:r>
            <a:r>
              <a:rPr sz="1400" spc="5" dirty="0">
                <a:latin typeface="Times New Roman"/>
                <a:cs typeface="Times New Roman"/>
              </a:rPr>
              <a:t>c</a:t>
            </a:r>
            <a:r>
              <a:rPr sz="1400" spc="-40" dirty="0">
                <a:latin typeface="Times New Roman"/>
                <a:cs typeface="Times New Roman"/>
              </a:rPr>
              <a:t>y</a:t>
            </a:r>
            <a:r>
              <a:rPr sz="1400" spc="5" dirty="0">
                <a:latin typeface="Times New Roman"/>
                <a:cs typeface="Times New Roman"/>
              </a:rPr>
              <a:t>c</a:t>
            </a:r>
            <a:r>
              <a:rPr sz="1400" spc="-15" dirty="0">
                <a:latin typeface="Times New Roman"/>
                <a:cs typeface="Times New Roman"/>
              </a:rPr>
              <a:t>l</a:t>
            </a:r>
            <a:r>
              <a:rPr sz="1400" spc="5" dirty="0">
                <a:latin typeface="Times New Roman"/>
                <a:cs typeface="Times New Roman"/>
              </a:rPr>
              <a:t>in</a:t>
            </a:r>
            <a:r>
              <a:rPr sz="1400" spc="-15" dirty="0">
                <a:latin typeface="Times New Roman"/>
                <a:cs typeface="Times New Roman"/>
              </a:rPr>
              <a:t>g</a:t>
            </a:r>
            <a:r>
              <a:rPr sz="1400" spc="5" dirty="0">
                <a:latin typeface="Times New Roman"/>
                <a:cs typeface="Times New Roman"/>
              </a:rPr>
              <a:t>”</a:t>
            </a:r>
            <a:r>
              <a:rPr sz="1400" dirty="0">
                <a:latin typeface="Times New Roman"/>
                <a:cs typeface="Times New Roman"/>
              </a:rPr>
              <a:t>.  </a:t>
            </a:r>
            <a:r>
              <a:rPr sz="1400" spc="-5" dirty="0">
                <a:latin typeface="Times New Roman"/>
                <a:cs typeface="Times New Roman"/>
              </a:rPr>
              <a:t>Cellulose</a:t>
            </a:r>
            <a:r>
              <a:rPr sz="1400" spc="-15" dirty="0">
                <a:latin typeface="Times New Roman"/>
                <a:cs typeface="Times New Roman"/>
              </a:rPr>
              <a:t> </a:t>
            </a:r>
            <a:r>
              <a:rPr sz="1400" dirty="0">
                <a:latin typeface="Times New Roman"/>
                <a:cs typeface="Times New Roman"/>
              </a:rPr>
              <a:t>Chemistry</a:t>
            </a:r>
            <a:r>
              <a:rPr sz="1400" spc="-30" dirty="0">
                <a:latin typeface="Times New Roman"/>
                <a:cs typeface="Times New Roman"/>
              </a:rPr>
              <a:t> </a:t>
            </a:r>
            <a:r>
              <a:rPr sz="1400" spc="-5" dirty="0">
                <a:latin typeface="Times New Roman"/>
                <a:cs typeface="Times New Roman"/>
              </a:rPr>
              <a:t>and</a:t>
            </a:r>
            <a:r>
              <a:rPr sz="1400" spc="15" dirty="0">
                <a:latin typeface="Times New Roman"/>
                <a:cs typeface="Times New Roman"/>
              </a:rPr>
              <a:t> </a:t>
            </a:r>
            <a:r>
              <a:rPr sz="1400" spc="-10" dirty="0">
                <a:latin typeface="Times New Roman"/>
                <a:cs typeface="Times New Roman"/>
              </a:rPr>
              <a:t>Technology.</a:t>
            </a:r>
            <a:r>
              <a:rPr sz="1400" spc="35" dirty="0">
                <a:latin typeface="Times New Roman"/>
                <a:cs typeface="Times New Roman"/>
              </a:rPr>
              <a:t> </a:t>
            </a:r>
            <a:r>
              <a:rPr sz="1400" spc="-10" dirty="0">
                <a:latin typeface="Times New Roman"/>
                <a:cs typeface="Times New Roman"/>
              </a:rPr>
              <a:t>Vol.</a:t>
            </a:r>
            <a:r>
              <a:rPr sz="1400" spc="10" dirty="0">
                <a:latin typeface="Times New Roman"/>
                <a:cs typeface="Times New Roman"/>
              </a:rPr>
              <a:t> </a:t>
            </a:r>
            <a:r>
              <a:rPr sz="1400" dirty="0">
                <a:latin typeface="Times New Roman"/>
                <a:cs typeface="Times New Roman"/>
              </a:rPr>
              <a:t>44.</a:t>
            </a:r>
            <a:r>
              <a:rPr sz="1400" spc="-15" dirty="0">
                <a:latin typeface="Times New Roman"/>
                <a:cs typeface="Times New Roman"/>
              </a:rPr>
              <a:t> </a:t>
            </a:r>
            <a:r>
              <a:rPr sz="1400" dirty="0">
                <a:latin typeface="Times New Roman"/>
                <a:cs typeface="Times New Roman"/>
              </a:rPr>
              <a:t>pp.</a:t>
            </a:r>
            <a:r>
              <a:rPr sz="1400" spc="-15" dirty="0">
                <a:latin typeface="Times New Roman"/>
                <a:cs typeface="Times New Roman"/>
              </a:rPr>
              <a:t> </a:t>
            </a:r>
            <a:r>
              <a:rPr sz="1400" dirty="0">
                <a:latin typeface="Times New Roman"/>
                <a:cs typeface="Times New Roman"/>
              </a:rPr>
              <a:t>431-449.</a:t>
            </a:r>
          </a:p>
          <a:p>
            <a:pPr marL="12700" marR="208915">
              <a:lnSpc>
                <a:spcPts val="1850"/>
              </a:lnSpc>
              <a:spcBef>
                <a:spcPts val="600"/>
              </a:spcBef>
              <a:buAutoNum type="arabicParenR"/>
              <a:tabLst>
                <a:tab pos="283845" algn="l"/>
              </a:tabLst>
            </a:pPr>
            <a:r>
              <a:rPr sz="1400" spc="-5" dirty="0">
                <a:latin typeface="Times New Roman"/>
                <a:cs typeface="Times New Roman"/>
              </a:rPr>
              <a:t>Chandaluru</a:t>
            </a:r>
            <a:r>
              <a:rPr sz="1400" spc="15" dirty="0">
                <a:latin typeface="Times New Roman"/>
                <a:cs typeface="Times New Roman"/>
              </a:rPr>
              <a:t> </a:t>
            </a:r>
            <a:r>
              <a:rPr sz="1400" spc="-10" dirty="0">
                <a:latin typeface="Times New Roman"/>
                <a:cs typeface="Times New Roman"/>
              </a:rPr>
              <a:t>Priyanka,</a:t>
            </a:r>
            <a:r>
              <a:rPr sz="1400" spc="15" dirty="0">
                <a:latin typeface="Times New Roman"/>
                <a:cs typeface="Times New Roman"/>
              </a:rPr>
              <a:t> </a:t>
            </a:r>
            <a:r>
              <a:rPr sz="1400" spc="-5" dirty="0">
                <a:latin typeface="Times New Roman"/>
                <a:cs typeface="Times New Roman"/>
              </a:rPr>
              <a:t>Sri </a:t>
            </a:r>
            <a:r>
              <a:rPr sz="1400" spc="-10" dirty="0">
                <a:latin typeface="Times New Roman"/>
                <a:cs typeface="Times New Roman"/>
              </a:rPr>
              <a:t>Ramya</a:t>
            </a:r>
            <a:r>
              <a:rPr sz="1400" spc="10" dirty="0">
                <a:latin typeface="Times New Roman"/>
                <a:cs typeface="Times New Roman"/>
              </a:rPr>
              <a:t> </a:t>
            </a:r>
            <a:r>
              <a:rPr sz="1400" spc="-5" dirty="0">
                <a:latin typeface="Times New Roman"/>
                <a:cs typeface="Times New Roman"/>
              </a:rPr>
              <a:t>P.</a:t>
            </a:r>
            <a:r>
              <a:rPr sz="1400" spc="15" dirty="0">
                <a:latin typeface="Times New Roman"/>
                <a:cs typeface="Times New Roman"/>
              </a:rPr>
              <a:t> </a:t>
            </a:r>
            <a:r>
              <a:rPr sz="1400" spc="-5" dirty="0">
                <a:latin typeface="Times New Roman"/>
                <a:cs typeface="Times New Roman"/>
              </a:rPr>
              <a:t>2020.</a:t>
            </a:r>
            <a:r>
              <a:rPr sz="1400" spc="15" dirty="0">
                <a:latin typeface="Times New Roman"/>
                <a:cs typeface="Times New Roman"/>
              </a:rPr>
              <a:t> </a:t>
            </a:r>
            <a:r>
              <a:rPr sz="1400" spc="-5" dirty="0">
                <a:latin typeface="Times New Roman"/>
                <a:cs typeface="Times New Roman"/>
              </a:rPr>
              <a:t>Image</a:t>
            </a:r>
            <a:r>
              <a:rPr sz="1400" spc="-10" dirty="0">
                <a:latin typeface="Times New Roman"/>
                <a:cs typeface="Times New Roman"/>
              </a:rPr>
              <a:t> </a:t>
            </a:r>
            <a:r>
              <a:rPr sz="1400" dirty="0">
                <a:latin typeface="Times New Roman"/>
                <a:cs typeface="Times New Roman"/>
              </a:rPr>
              <a:t>Based</a:t>
            </a:r>
            <a:r>
              <a:rPr sz="1400" spc="-10" dirty="0">
                <a:latin typeface="Times New Roman"/>
                <a:cs typeface="Times New Roman"/>
              </a:rPr>
              <a:t> </a:t>
            </a:r>
            <a:r>
              <a:rPr sz="1400" spc="-5" dirty="0">
                <a:latin typeface="Times New Roman"/>
                <a:cs typeface="Times New Roman"/>
              </a:rPr>
              <a:t>Classification</a:t>
            </a:r>
            <a:r>
              <a:rPr sz="1400" spc="20" dirty="0">
                <a:latin typeface="Times New Roman"/>
                <a:cs typeface="Times New Roman"/>
              </a:rPr>
              <a:t> </a:t>
            </a:r>
            <a:r>
              <a:rPr sz="1400" spc="-20" dirty="0">
                <a:latin typeface="Times New Roman"/>
                <a:cs typeface="Times New Roman"/>
              </a:rPr>
              <a:t>of</a:t>
            </a:r>
            <a:r>
              <a:rPr sz="1400" dirty="0">
                <a:latin typeface="Times New Roman"/>
                <a:cs typeface="Times New Roman"/>
              </a:rPr>
              <a:t> </a:t>
            </a:r>
            <a:r>
              <a:rPr sz="1400" spc="-5" dirty="0">
                <a:latin typeface="Times New Roman"/>
                <a:cs typeface="Times New Roman"/>
              </a:rPr>
              <a:t>Waste</a:t>
            </a:r>
            <a:r>
              <a:rPr sz="1400" spc="-15" dirty="0">
                <a:latin typeface="Times New Roman"/>
                <a:cs typeface="Times New Roman"/>
              </a:rPr>
              <a:t> </a:t>
            </a:r>
            <a:r>
              <a:rPr sz="1400" spc="-5" dirty="0">
                <a:latin typeface="Times New Roman"/>
                <a:cs typeface="Times New Roman"/>
              </a:rPr>
              <a:t>Material Using </a:t>
            </a:r>
            <a:r>
              <a:rPr sz="1400" dirty="0">
                <a:latin typeface="Times New Roman"/>
                <a:cs typeface="Times New Roman"/>
              </a:rPr>
              <a:t> </a:t>
            </a:r>
            <a:r>
              <a:rPr sz="1400" spc="-5" dirty="0">
                <a:latin typeface="Times New Roman"/>
                <a:cs typeface="Times New Roman"/>
              </a:rPr>
              <a:t>Convolution</a:t>
            </a:r>
            <a:r>
              <a:rPr sz="1400" spc="20" dirty="0">
                <a:latin typeface="Times New Roman"/>
                <a:cs typeface="Times New Roman"/>
              </a:rPr>
              <a:t> </a:t>
            </a:r>
            <a:r>
              <a:rPr sz="1400" spc="-5" dirty="0">
                <a:latin typeface="Times New Roman"/>
                <a:cs typeface="Times New Roman"/>
              </a:rPr>
              <a:t>Neural</a:t>
            </a:r>
            <a:r>
              <a:rPr sz="1400" dirty="0">
                <a:latin typeface="Times New Roman"/>
                <a:cs typeface="Times New Roman"/>
              </a:rPr>
              <a:t> </a:t>
            </a:r>
            <a:r>
              <a:rPr sz="1400" spc="-10" dirty="0">
                <a:latin typeface="Times New Roman"/>
                <a:cs typeface="Times New Roman"/>
              </a:rPr>
              <a:t>Network,</a:t>
            </a:r>
            <a:r>
              <a:rPr sz="1400" spc="45" dirty="0">
                <a:latin typeface="Times New Roman"/>
                <a:cs typeface="Times New Roman"/>
              </a:rPr>
              <a:t> </a:t>
            </a:r>
            <a:r>
              <a:rPr sz="1400" spc="-5" dirty="0">
                <a:latin typeface="Times New Roman"/>
                <a:cs typeface="Times New Roman"/>
              </a:rPr>
              <a:t>International</a:t>
            </a:r>
            <a:r>
              <a:rPr sz="1400" dirty="0">
                <a:latin typeface="Times New Roman"/>
                <a:cs typeface="Times New Roman"/>
              </a:rPr>
              <a:t> </a:t>
            </a:r>
            <a:r>
              <a:rPr sz="1400" spc="-5" dirty="0">
                <a:latin typeface="Times New Roman"/>
                <a:cs typeface="Times New Roman"/>
              </a:rPr>
              <a:t>Journal</a:t>
            </a:r>
            <a:r>
              <a:rPr sz="1400" dirty="0">
                <a:latin typeface="Times New Roman"/>
                <a:cs typeface="Times New Roman"/>
              </a:rPr>
              <a:t> </a:t>
            </a:r>
            <a:r>
              <a:rPr sz="1400" spc="-5" dirty="0">
                <a:latin typeface="Times New Roman"/>
                <a:cs typeface="Times New Roman"/>
              </a:rPr>
              <a:t>of</a:t>
            </a:r>
            <a:r>
              <a:rPr sz="1400" spc="5" dirty="0">
                <a:latin typeface="Times New Roman"/>
                <a:cs typeface="Times New Roman"/>
              </a:rPr>
              <a:t> </a:t>
            </a:r>
            <a:r>
              <a:rPr sz="1400" spc="-10" dirty="0">
                <a:latin typeface="Times New Roman"/>
                <a:cs typeface="Times New Roman"/>
              </a:rPr>
              <a:t>Advanced</a:t>
            </a:r>
            <a:r>
              <a:rPr sz="1400" spc="25" dirty="0">
                <a:latin typeface="Times New Roman"/>
                <a:cs typeface="Times New Roman"/>
              </a:rPr>
              <a:t> </a:t>
            </a:r>
            <a:r>
              <a:rPr sz="1400" spc="-5" dirty="0">
                <a:latin typeface="Times New Roman"/>
                <a:cs typeface="Times New Roman"/>
              </a:rPr>
              <a:t>Science</a:t>
            </a:r>
            <a:r>
              <a:rPr sz="1400" spc="-25" dirty="0">
                <a:latin typeface="Times New Roman"/>
                <a:cs typeface="Times New Roman"/>
              </a:rPr>
              <a:t> </a:t>
            </a:r>
            <a:r>
              <a:rPr sz="1400" spc="-5" dirty="0">
                <a:latin typeface="Times New Roman"/>
                <a:cs typeface="Times New Roman"/>
              </a:rPr>
              <a:t>and</a:t>
            </a:r>
            <a:r>
              <a:rPr sz="1400" spc="20" dirty="0">
                <a:latin typeface="Times New Roman"/>
                <a:cs typeface="Times New Roman"/>
              </a:rPr>
              <a:t> </a:t>
            </a:r>
            <a:r>
              <a:rPr sz="1400" spc="-10" dirty="0">
                <a:latin typeface="Times New Roman"/>
                <a:cs typeface="Times New Roman"/>
              </a:rPr>
              <a:t>Technology</a:t>
            </a:r>
            <a:r>
              <a:rPr sz="1400" spc="-20" dirty="0">
                <a:latin typeface="Times New Roman"/>
                <a:cs typeface="Times New Roman"/>
              </a:rPr>
              <a:t> </a:t>
            </a:r>
            <a:r>
              <a:rPr sz="1400" spc="-5" dirty="0">
                <a:latin typeface="Times New Roman"/>
                <a:cs typeface="Times New Roman"/>
              </a:rPr>
              <a:t>Vol.</a:t>
            </a:r>
            <a:r>
              <a:rPr sz="1400" spc="20" dirty="0">
                <a:latin typeface="Times New Roman"/>
                <a:cs typeface="Times New Roman"/>
              </a:rPr>
              <a:t> </a:t>
            </a:r>
            <a:r>
              <a:rPr sz="1400" spc="5" dirty="0">
                <a:latin typeface="Times New Roman"/>
                <a:cs typeface="Times New Roman"/>
              </a:rPr>
              <a:t>29,</a:t>
            </a:r>
            <a:r>
              <a:rPr sz="1400" spc="-5" dirty="0">
                <a:latin typeface="Times New Roman"/>
                <a:cs typeface="Times New Roman"/>
              </a:rPr>
              <a:t> 5, </a:t>
            </a:r>
            <a:r>
              <a:rPr sz="1400" dirty="0">
                <a:latin typeface="Times New Roman"/>
                <a:cs typeface="Times New Roman"/>
              </a:rPr>
              <a:t>pp. </a:t>
            </a:r>
            <a:r>
              <a:rPr sz="1400" spc="-385" dirty="0">
                <a:latin typeface="Times New Roman"/>
                <a:cs typeface="Times New Roman"/>
              </a:rPr>
              <a:t> </a:t>
            </a:r>
            <a:r>
              <a:rPr sz="1400" spc="-5" dirty="0">
                <a:latin typeface="Times New Roman"/>
                <a:cs typeface="Times New Roman"/>
              </a:rPr>
              <a:t>2967</a:t>
            </a:r>
            <a:r>
              <a:rPr sz="1400" spc="-10" dirty="0">
                <a:latin typeface="Times New Roman"/>
                <a:cs typeface="Times New Roman"/>
              </a:rPr>
              <a:t> </a:t>
            </a:r>
            <a:r>
              <a:rPr sz="1400" dirty="0">
                <a:latin typeface="Times New Roman"/>
                <a:cs typeface="Times New Roman"/>
              </a:rPr>
              <a:t>–</a:t>
            </a:r>
            <a:r>
              <a:rPr sz="1400" spc="-5" dirty="0">
                <a:latin typeface="Times New Roman"/>
                <a:cs typeface="Times New Roman"/>
              </a:rPr>
              <a:t> 2975</a:t>
            </a:r>
            <a:endParaRPr sz="1400" dirty="0">
              <a:latin typeface="Times New Roman"/>
              <a:cs typeface="Times New Roman"/>
            </a:endParaRPr>
          </a:p>
          <a:p>
            <a:pPr marL="12700" marR="123825">
              <a:lnSpc>
                <a:spcPts val="1850"/>
              </a:lnSpc>
              <a:spcBef>
                <a:spcPts val="600"/>
              </a:spcBef>
              <a:buAutoNum type="arabicParenR"/>
              <a:tabLst>
                <a:tab pos="286385" algn="l"/>
              </a:tabLst>
            </a:pPr>
            <a:r>
              <a:rPr sz="1400" spc="-10" dirty="0">
                <a:latin typeface="Times New Roman"/>
                <a:cs typeface="Times New Roman"/>
              </a:rPr>
              <a:t>Albawi</a:t>
            </a:r>
            <a:r>
              <a:rPr sz="1400" spc="15" dirty="0">
                <a:latin typeface="Times New Roman"/>
                <a:cs typeface="Times New Roman"/>
              </a:rPr>
              <a:t> </a:t>
            </a:r>
            <a:r>
              <a:rPr sz="1400" spc="-5" dirty="0">
                <a:latin typeface="Times New Roman"/>
                <a:cs typeface="Times New Roman"/>
              </a:rPr>
              <a:t>S,</a:t>
            </a:r>
            <a:r>
              <a:rPr sz="1400" spc="-10" dirty="0">
                <a:latin typeface="Times New Roman"/>
                <a:cs typeface="Times New Roman"/>
              </a:rPr>
              <a:t> </a:t>
            </a:r>
            <a:r>
              <a:rPr sz="1400" spc="-5" dirty="0">
                <a:latin typeface="Times New Roman"/>
                <a:cs typeface="Times New Roman"/>
              </a:rPr>
              <a:t>Mohammed</a:t>
            </a:r>
            <a:r>
              <a:rPr sz="1400" spc="15" dirty="0">
                <a:latin typeface="Times New Roman"/>
                <a:cs typeface="Times New Roman"/>
              </a:rPr>
              <a:t> </a:t>
            </a:r>
            <a:r>
              <a:rPr sz="1400" dirty="0">
                <a:latin typeface="Times New Roman"/>
                <a:cs typeface="Times New Roman"/>
              </a:rPr>
              <a:t>T</a:t>
            </a:r>
            <a:r>
              <a:rPr sz="1400" spc="-15" dirty="0">
                <a:latin typeface="Times New Roman"/>
                <a:cs typeface="Times New Roman"/>
              </a:rPr>
              <a:t> </a:t>
            </a:r>
            <a:r>
              <a:rPr sz="1400" spc="5" dirty="0">
                <a:latin typeface="Times New Roman"/>
                <a:cs typeface="Times New Roman"/>
              </a:rPr>
              <a:t>A</a:t>
            </a:r>
            <a:r>
              <a:rPr sz="1400" spc="-30" dirty="0">
                <a:latin typeface="Times New Roman"/>
                <a:cs typeface="Times New Roman"/>
              </a:rPr>
              <a:t> </a:t>
            </a:r>
            <a:r>
              <a:rPr sz="1400" spc="-5" dirty="0">
                <a:latin typeface="Times New Roman"/>
                <a:cs typeface="Times New Roman"/>
              </a:rPr>
              <a:t>and</a:t>
            </a:r>
            <a:r>
              <a:rPr sz="1400" spc="20" dirty="0">
                <a:latin typeface="Times New Roman"/>
                <a:cs typeface="Times New Roman"/>
              </a:rPr>
              <a:t> </a:t>
            </a:r>
            <a:r>
              <a:rPr sz="1400" spc="-5" dirty="0">
                <a:latin typeface="Times New Roman"/>
                <a:cs typeface="Times New Roman"/>
              </a:rPr>
              <a:t>Al-Zawi</a:t>
            </a:r>
            <a:r>
              <a:rPr sz="1400" spc="20" dirty="0">
                <a:latin typeface="Times New Roman"/>
                <a:cs typeface="Times New Roman"/>
              </a:rPr>
              <a:t> </a:t>
            </a:r>
            <a:r>
              <a:rPr sz="1400" spc="-5" dirty="0">
                <a:latin typeface="Times New Roman"/>
                <a:cs typeface="Times New Roman"/>
              </a:rPr>
              <a:t>S.</a:t>
            </a:r>
            <a:r>
              <a:rPr sz="1400" spc="10" dirty="0">
                <a:latin typeface="Times New Roman"/>
                <a:cs typeface="Times New Roman"/>
              </a:rPr>
              <a:t> </a:t>
            </a:r>
            <a:r>
              <a:rPr sz="1400" spc="-5" dirty="0">
                <a:latin typeface="Times New Roman"/>
                <a:cs typeface="Times New Roman"/>
              </a:rPr>
              <a:t>2017.</a:t>
            </a:r>
            <a:r>
              <a:rPr sz="1400" spc="15" dirty="0">
                <a:latin typeface="Times New Roman"/>
                <a:cs typeface="Times New Roman"/>
              </a:rPr>
              <a:t> </a:t>
            </a:r>
            <a:r>
              <a:rPr sz="1400" spc="-5" dirty="0">
                <a:latin typeface="Times New Roman"/>
                <a:cs typeface="Times New Roman"/>
              </a:rPr>
              <a:t>"Understanding of</a:t>
            </a:r>
            <a:r>
              <a:rPr sz="1400" dirty="0">
                <a:latin typeface="Times New Roman"/>
                <a:cs typeface="Times New Roman"/>
              </a:rPr>
              <a:t> a</a:t>
            </a:r>
            <a:r>
              <a:rPr sz="1400" spc="-15" dirty="0">
                <a:latin typeface="Times New Roman"/>
                <a:cs typeface="Times New Roman"/>
              </a:rPr>
              <a:t> </a:t>
            </a:r>
            <a:r>
              <a:rPr sz="1400" spc="-5" dirty="0">
                <a:latin typeface="Times New Roman"/>
                <a:cs typeface="Times New Roman"/>
              </a:rPr>
              <a:t>convolutional </a:t>
            </a:r>
            <a:r>
              <a:rPr sz="1400" dirty="0">
                <a:latin typeface="Times New Roman"/>
                <a:cs typeface="Times New Roman"/>
              </a:rPr>
              <a:t>neural</a:t>
            </a:r>
            <a:r>
              <a:rPr sz="1400" spc="-25" dirty="0">
                <a:latin typeface="Times New Roman"/>
                <a:cs typeface="Times New Roman"/>
              </a:rPr>
              <a:t> </a:t>
            </a:r>
            <a:r>
              <a:rPr sz="1400" spc="-5" dirty="0">
                <a:latin typeface="Times New Roman"/>
                <a:cs typeface="Times New Roman"/>
              </a:rPr>
              <a:t>network,", </a:t>
            </a:r>
            <a:r>
              <a:rPr sz="1400" spc="-385" dirty="0">
                <a:latin typeface="Times New Roman"/>
                <a:cs typeface="Times New Roman"/>
              </a:rPr>
              <a:t> </a:t>
            </a:r>
            <a:r>
              <a:rPr sz="1400" spc="-5" dirty="0">
                <a:latin typeface="Times New Roman"/>
                <a:cs typeface="Times New Roman"/>
              </a:rPr>
              <a:t>International</a:t>
            </a:r>
            <a:r>
              <a:rPr sz="1400" spc="-10" dirty="0">
                <a:latin typeface="Times New Roman"/>
                <a:cs typeface="Times New Roman"/>
              </a:rPr>
              <a:t> </a:t>
            </a:r>
            <a:r>
              <a:rPr sz="1400" spc="-5" dirty="0">
                <a:latin typeface="Times New Roman"/>
                <a:cs typeface="Times New Roman"/>
              </a:rPr>
              <a:t>Conference</a:t>
            </a:r>
            <a:r>
              <a:rPr sz="1400" spc="-15" dirty="0">
                <a:latin typeface="Times New Roman"/>
                <a:cs typeface="Times New Roman"/>
              </a:rPr>
              <a:t> </a:t>
            </a:r>
            <a:r>
              <a:rPr sz="1400" spc="-5" dirty="0">
                <a:latin typeface="Times New Roman"/>
                <a:cs typeface="Times New Roman"/>
              </a:rPr>
              <a:t>on</a:t>
            </a:r>
            <a:r>
              <a:rPr sz="1400" spc="15" dirty="0">
                <a:latin typeface="Times New Roman"/>
                <a:cs typeface="Times New Roman"/>
              </a:rPr>
              <a:t> </a:t>
            </a:r>
            <a:r>
              <a:rPr sz="1400" spc="-5" dirty="0">
                <a:latin typeface="Times New Roman"/>
                <a:cs typeface="Times New Roman"/>
              </a:rPr>
              <a:t>Engineering and</a:t>
            </a:r>
            <a:r>
              <a:rPr sz="1400" spc="40" dirty="0">
                <a:latin typeface="Times New Roman"/>
                <a:cs typeface="Times New Roman"/>
              </a:rPr>
              <a:t> </a:t>
            </a:r>
            <a:r>
              <a:rPr sz="1400" spc="-5" dirty="0">
                <a:latin typeface="Times New Roman"/>
                <a:cs typeface="Times New Roman"/>
              </a:rPr>
              <a:t>Technology</a:t>
            </a:r>
            <a:r>
              <a:rPr sz="1400" spc="-30" dirty="0">
                <a:latin typeface="Times New Roman"/>
                <a:cs typeface="Times New Roman"/>
              </a:rPr>
              <a:t> </a:t>
            </a:r>
            <a:r>
              <a:rPr sz="1400" spc="-5" dirty="0">
                <a:latin typeface="Times New Roman"/>
                <a:cs typeface="Times New Roman"/>
              </a:rPr>
              <a:t>(ICET),</a:t>
            </a:r>
            <a:r>
              <a:rPr sz="1400" spc="10" dirty="0">
                <a:latin typeface="Times New Roman"/>
                <a:cs typeface="Times New Roman"/>
              </a:rPr>
              <a:t> </a:t>
            </a:r>
            <a:r>
              <a:rPr sz="1400" spc="-10" dirty="0">
                <a:latin typeface="Times New Roman"/>
                <a:cs typeface="Times New Roman"/>
              </a:rPr>
              <a:t>Antalya,</a:t>
            </a:r>
            <a:r>
              <a:rPr sz="1400" spc="10" dirty="0">
                <a:latin typeface="Times New Roman"/>
                <a:cs typeface="Times New Roman"/>
              </a:rPr>
              <a:t> </a:t>
            </a:r>
            <a:r>
              <a:rPr sz="1400" dirty="0">
                <a:latin typeface="Times New Roman"/>
                <a:cs typeface="Times New Roman"/>
              </a:rPr>
              <a:t>pp.</a:t>
            </a:r>
            <a:r>
              <a:rPr sz="1400" spc="-15" dirty="0">
                <a:latin typeface="Times New Roman"/>
                <a:cs typeface="Times New Roman"/>
              </a:rPr>
              <a:t> </a:t>
            </a:r>
            <a:r>
              <a:rPr sz="1400" spc="15" dirty="0">
                <a:latin typeface="Times New Roman"/>
                <a:cs typeface="Times New Roman"/>
              </a:rPr>
              <a:t>1-6</a:t>
            </a:r>
            <a:endParaRPr sz="1400" dirty="0">
              <a:latin typeface="Times New Roman"/>
              <a:cs typeface="Times New Roman"/>
            </a:endParaRPr>
          </a:p>
          <a:p>
            <a:pPr marL="12700" marR="5080">
              <a:lnSpc>
                <a:spcPts val="1850"/>
              </a:lnSpc>
              <a:spcBef>
                <a:spcPts val="600"/>
              </a:spcBef>
              <a:buAutoNum type="arabicParenR"/>
              <a:tabLst>
                <a:tab pos="286385" algn="l"/>
              </a:tabLst>
            </a:pPr>
            <a:r>
              <a:rPr sz="1400" spc="-5" dirty="0">
                <a:latin typeface="Times New Roman"/>
                <a:cs typeface="Times New Roman"/>
              </a:rPr>
              <a:t>Deng </a:t>
            </a:r>
            <a:r>
              <a:rPr sz="1400" spc="-15" dirty="0">
                <a:latin typeface="Times New Roman"/>
                <a:cs typeface="Times New Roman"/>
              </a:rPr>
              <a:t>J,</a:t>
            </a:r>
            <a:r>
              <a:rPr sz="1400" spc="15" dirty="0">
                <a:latin typeface="Times New Roman"/>
                <a:cs typeface="Times New Roman"/>
              </a:rPr>
              <a:t> </a:t>
            </a:r>
            <a:r>
              <a:rPr sz="1400" spc="-5" dirty="0">
                <a:latin typeface="Times New Roman"/>
                <a:cs typeface="Times New Roman"/>
              </a:rPr>
              <a:t>Dong</a:t>
            </a:r>
            <a:r>
              <a:rPr sz="1400" dirty="0">
                <a:latin typeface="Times New Roman"/>
                <a:cs typeface="Times New Roman"/>
              </a:rPr>
              <a:t> </a:t>
            </a:r>
            <a:r>
              <a:rPr sz="1400" spc="-15" dirty="0">
                <a:latin typeface="Times New Roman"/>
                <a:cs typeface="Times New Roman"/>
              </a:rPr>
              <a:t>W,</a:t>
            </a:r>
            <a:r>
              <a:rPr sz="1400" spc="15" dirty="0">
                <a:latin typeface="Times New Roman"/>
                <a:cs typeface="Times New Roman"/>
              </a:rPr>
              <a:t> </a:t>
            </a:r>
            <a:r>
              <a:rPr sz="1400" spc="-5" dirty="0">
                <a:latin typeface="Times New Roman"/>
                <a:cs typeface="Times New Roman"/>
              </a:rPr>
              <a:t>Socher</a:t>
            </a:r>
            <a:r>
              <a:rPr sz="1400" spc="-20" dirty="0">
                <a:latin typeface="Times New Roman"/>
                <a:cs typeface="Times New Roman"/>
              </a:rPr>
              <a:t> </a:t>
            </a:r>
            <a:r>
              <a:rPr sz="1400" spc="5" dirty="0">
                <a:latin typeface="Times New Roman"/>
                <a:cs typeface="Times New Roman"/>
              </a:rPr>
              <a:t>R,</a:t>
            </a:r>
            <a:r>
              <a:rPr sz="1400" spc="15" dirty="0">
                <a:latin typeface="Times New Roman"/>
                <a:cs typeface="Times New Roman"/>
              </a:rPr>
              <a:t> </a:t>
            </a:r>
            <a:r>
              <a:rPr sz="1400" spc="-5" dirty="0">
                <a:latin typeface="Times New Roman"/>
                <a:cs typeface="Times New Roman"/>
              </a:rPr>
              <a:t>L.-J.</a:t>
            </a:r>
            <a:r>
              <a:rPr sz="1400" spc="10" dirty="0">
                <a:latin typeface="Times New Roman"/>
                <a:cs typeface="Times New Roman"/>
              </a:rPr>
              <a:t> </a:t>
            </a:r>
            <a:r>
              <a:rPr sz="1400" spc="-15" dirty="0">
                <a:latin typeface="Times New Roman"/>
                <a:cs typeface="Times New Roman"/>
              </a:rPr>
              <a:t>Li,</a:t>
            </a:r>
            <a:r>
              <a:rPr sz="1400" spc="40" dirty="0">
                <a:latin typeface="Times New Roman"/>
                <a:cs typeface="Times New Roman"/>
              </a:rPr>
              <a:t> </a:t>
            </a:r>
            <a:r>
              <a:rPr sz="1400" spc="-25" dirty="0">
                <a:latin typeface="Times New Roman"/>
                <a:cs typeface="Times New Roman"/>
              </a:rPr>
              <a:t>Li</a:t>
            </a:r>
            <a:r>
              <a:rPr sz="1400" spc="40" dirty="0">
                <a:latin typeface="Times New Roman"/>
                <a:cs typeface="Times New Roman"/>
              </a:rPr>
              <a:t> </a:t>
            </a:r>
            <a:r>
              <a:rPr sz="1400" spc="-15" dirty="0">
                <a:latin typeface="Times New Roman"/>
                <a:cs typeface="Times New Roman"/>
              </a:rPr>
              <a:t>K,</a:t>
            </a:r>
            <a:r>
              <a:rPr sz="1400" spc="15" dirty="0">
                <a:latin typeface="Times New Roman"/>
                <a:cs typeface="Times New Roman"/>
              </a:rPr>
              <a:t> </a:t>
            </a:r>
            <a:r>
              <a:rPr sz="1400" spc="-5" dirty="0">
                <a:latin typeface="Times New Roman"/>
                <a:cs typeface="Times New Roman"/>
              </a:rPr>
              <a:t>and</a:t>
            </a:r>
            <a:r>
              <a:rPr sz="1400" spc="20" dirty="0">
                <a:latin typeface="Times New Roman"/>
                <a:cs typeface="Times New Roman"/>
              </a:rPr>
              <a:t> </a:t>
            </a:r>
            <a:r>
              <a:rPr sz="1400" spc="-10" dirty="0">
                <a:latin typeface="Times New Roman"/>
                <a:cs typeface="Times New Roman"/>
              </a:rPr>
              <a:t>Fei-Fei</a:t>
            </a:r>
            <a:r>
              <a:rPr sz="1400" spc="40" dirty="0">
                <a:latin typeface="Times New Roman"/>
                <a:cs typeface="Times New Roman"/>
              </a:rPr>
              <a:t> </a:t>
            </a:r>
            <a:r>
              <a:rPr sz="1400" spc="-25" dirty="0">
                <a:latin typeface="Times New Roman"/>
                <a:cs typeface="Times New Roman"/>
              </a:rPr>
              <a:t>L.</a:t>
            </a:r>
            <a:r>
              <a:rPr sz="1400" spc="15" dirty="0">
                <a:latin typeface="Times New Roman"/>
                <a:cs typeface="Times New Roman"/>
              </a:rPr>
              <a:t> </a:t>
            </a:r>
            <a:r>
              <a:rPr sz="1400" spc="-5" dirty="0">
                <a:latin typeface="Times New Roman"/>
                <a:cs typeface="Times New Roman"/>
              </a:rPr>
              <a:t>2009.</a:t>
            </a:r>
            <a:r>
              <a:rPr sz="1400" spc="15" dirty="0">
                <a:latin typeface="Times New Roman"/>
                <a:cs typeface="Times New Roman"/>
              </a:rPr>
              <a:t> </a:t>
            </a:r>
            <a:r>
              <a:rPr sz="1400" spc="-5" dirty="0">
                <a:latin typeface="Times New Roman"/>
                <a:cs typeface="Times New Roman"/>
              </a:rPr>
              <a:t>“ImageNet:</a:t>
            </a:r>
            <a:r>
              <a:rPr sz="1400" spc="20" dirty="0">
                <a:latin typeface="Times New Roman"/>
                <a:cs typeface="Times New Roman"/>
              </a:rPr>
              <a:t> </a:t>
            </a:r>
            <a:r>
              <a:rPr sz="1400" spc="5" dirty="0">
                <a:latin typeface="Times New Roman"/>
                <a:cs typeface="Times New Roman"/>
              </a:rPr>
              <a:t>A</a:t>
            </a:r>
            <a:r>
              <a:rPr sz="1400" spc="-5" dirty="0">
                <a:latin typeface="Times New Roman"/>
                <a:cs typeface="Times New Roman"/>
              </a:rPr>
              <a:t> Large-Scale</a:t>
            </a:r>
            <a:r>
              <a:rPr sz="1400" spc="-10" dirty="0">
                <a:latin typeface="Times New Roman"/>
                <a:cs typeface="Times New Roman"/>
              </a:rPr>
              <a:t> </a:t>
            </a:r>
            <a:r>
              <a:rPr sz="1400" dirty="0">
                <a:latin typeface="Times New Roman"/>
                <a:cs typeface="Times New Roman"/>
              </a:rPr>
              <a:t>Hierarchical </a:t>
            </a:r>
            <a:r>
              <a:rPr sz="1400" spc="-385" dirty="0">
                <a:latin typeface="Times New Roman"/>
                <a:cs typeface="Times New Roman"/>
              </a:rPr>
              <a:t> </a:t>
            </a:r>
            <a:r>
              <a:rPr sz="1400" spc="-5" dirty="0">
                <a:latin typeface="Times New Roman"/>
                <a:cs typeface="Times New Roman"/>
              </a:rPr>
              <a:t>Image</a:t>
            </a:r>
            <a:r>
              <a:rPr sz="1400" spc="-15" dirty="0">
                <a:latin typeface="Times New Roman"/>
                <a:cs typeface="Times New Roman"/>
              </a:rPr>
              <a:t> </a:t>
            </a:r>
            <a:r>
              <a:rPr sz="1400" dirty="0">
                <a:latin typeface="Times New Roman"/>
                <a:cs typeface="Times New Roman"/>
              </a:rPr>
              <a:t>Database”,</a:t>
            </a:r>
            <a:r>
              <a:rPr sz="1400" spc="10" dirty="0">
                <a:latin typeface="Times New Roman"/>
                <a:cs typeface="Times New Roman"/>
              </a:rPr>
              <a:t> </a:t>
            </a:r>
            <a:r>
              <a:rPr sz="1400" spc="-10" dirty="0">
                <a:latin typeface="Times New Roman"/>
                <a:cs typeface="Times New Roman"/>
              </a:rPr>
              <a:t>IEEE</a:t>
            </a:r>
            <a:r>
              <a:rPr sz="1400" spc="15" dirty="0">
                <a:latin typeface="Times New Roman"/>
                <a:cs typeface="Times New Roman"/>
              </a:rPr>
              <a:t> </a:t>
            </a:r>
            <a:r>
              <a:rPr sz="1400" spc="-5" dirty="0">
                <a:latin typeface="Times New Roman"/>
                <a:cs typeface="Times New Roman"/>
              </a:rPr>
              <a:t>Conference</a:t>
            </a:r>
            <a:r>
              <a:rPr sz="1400" spc="-15" dirty="0">
                <a:latin typeface="Times New Roman"/>
                <a:cs typeface="Times New Roman"/>
              </a:rPr>
              <a:t> </a:t>
            </a:r>
            <a:r>
              <a:rPr sz="1400" spc="-5" dirty="0">
                <a:latin typeface="Times New Roman"/>
                <a:cs typeface="Times New Roman"/>
              </a:rPr>
              <a:t>on</a:t>
            </a:r>
            <a:r>
              <a:rPr sz="1400" spc="-10" dirty="0">
                <a:latin typeface="Times New Roman"/>
                <a:cs typeface="Times New Roman"/>
              </a:rPr>
              <a:t> </a:t>
            </a:r>
            <a:r>
              <a:rPr sz="1400" spc="-5" dirty="0">
                <a:latin typeface="Times New Roman"/>
                <a:cs typeface="Times New Roman"/>
              </a:rPr>
              <a:t>Computer Vision </a:t>
            </a:r>
            <a:r>
              <a:rPr sz="1400" dirty="0">
                <a:latin typeface="Times New Roman"/>
                <a:cs typeface="Times New Roman"/>
              </a:rPr>
              <a:t>and</a:t>
            </a:r>
            <a:r>
              <a:rPr sz="1400" spc="15" dirty="0">
                <a:latin typeface="Times New Roman"/>
                <a:cs typeface="Times New Roman"/>
              </a:rPr>
              <a:t> </a:t>
            </a:r>
            <a:r>
              <a:rPr sz="1400" spc="-10" dirty="0">
                <a:latin typeface="Times New Roman"/>
                <a:cs typeface="Times New Roman"/>
              </a:rPr>
              <a:t>Pattern</a:t>
            </a:r>
            <a:r>
              <a:rPr sz="1400" spc="15" dirty="0">
                <a:latin typeface="Times New Roman"/>
                <a:cs typeface="Times New Roman"/>
              </a:rPr>
              <a:t> </a:t>
            </a:r>
            <a:r>
              <a:rPr sz="1400" spc="-5" dirty="0">
                <a:latin typeface="Times New Roman"/>
                <a:cs typeface="Times New Roman"/>
              </a:rPr>
              <a:t>Recognition,</a:t>
            </a:r>
            <a:r>
              <a:rPr sz="1400" spc="-10" dirty="0">
                <a:latin typeface="Times New Roman"/>
                <a:cs typeface="Times New Roman"/>
              </a:rPr>
              <a:t> </a:t>
            </a:r>
            <a:r>
              <a:rPr sz="1400" dirty="0">
                <a:latin typeface="Times New Roman"/>
                <a:cs typeface="Times New Roman"/>
              </a:rPr>
              <a:t>pp.</a:t>
            </a:r>
            <a:r>
              <a:rPr sz="1400" spc="-15" dirty="0">
                <a:latin typeface="Times New Roman"/>
                <a:cs typeface="Times New Roman"/>
              </a:rPr>
              <a:t> </a:t>
            </a:r>
            <a:r>
              <a:rPr sz="1400" spc="5" dirty="0">
                <a:latin typeface="Times New Roman"/>
                <a:cs typeface="Times New Roman"/>
              </a:rPr>
              <a:t>248-255.</a:t>
            </a:r>
            <a:endParaRPr sz="1400" dirty="0">
              <a:latin typeface="Times New Roman"/>
              <a:cs typeface="Times New Roman"/>
            </a:endParaRPr>
          </a:p>
          <a:p>
            <a:pPr marL="12700" marR="616585">
              <a:lnSpc>
                <a:spcPts val="1870"/>
              </a:lnSpc>
              <a:spcBef>
                <a:spcPts val="580"/>
              </a:spcBef>
              <a:buAutoNum type="arabicParenR"/>
              <a:tabLst>
                <a:tab pos="283845" algn="l"/>
              </a:tabLst>
            </a:pPr>
            <a:r>
              <a:rPr sz="1400" spc="-5" dirty="0">
                <a:latin typeface="Times New Roman"/>
                <a:cs typeface="Times New Roman"/>
              </a:rPr>
              <a:t>Bakator M, Radosav D. 2018. “Deep Learning </a:t>
            </a:r>
            <a:r>
              <a:rPr sz="1400" dirty="0">
                <a:latin typeface="Times New Roman"/>
                <a:cs typeface="Times New Roman"/>
              </a:rPr>
              <a:t>and Medical </a:t>
            </a:r>
            <a:r>
              <a:rPr sz="1400" spc="-5" dirty="0">
                <a:latin typeface="Times New Roman"/>
                <a:cs typeface="Times New Roman"/>
              </a:rPr>
              <a:t>Diagnosis: </a:t>
            </a:r>
            <a:r>
              <a:rPr sz="1400" spc="5" dirty="0">
                <a:latin typeface="Times New Roman"/>
                <a:cs typeface="Times New Roman"/>
              </a:rPr>
              <a:t>A </a:t>
            </a:r>
            <a:r>
              <a:rPr sz="1400" dirty="0">
                <a:latin typeface="Times New Roman"/>
                <a:cs typeface="Times New Roman"/>
              </a:rPr>
              <a:t>Review </a:t>
            </a:r>
            <a:r>
              <a:rPr sz="1400" spc="5" dirty="0">
                <a:latin typeface="Times New Roman"/>
                <a:cs typeface="Times New Roman"/>
              </a:rPr>
              <a:t>of </a:t>
            </a:r>
            <a:r>
              <a:rPr sz="1400" spc="-5" dirty="0">
                <a:latin typeface="Times New Roman"/>
                <a:cs typeface="Times New Roman"/>
              </a:rPr>
              <a:t>Literature”, </a:t>
            </a:r>
            <a:r>
              <a:rPr sz="1400" spc="-385" dirty="0">
                <a:latin typeface="Times New Roman"/>
                <a:cs typeface="Times New Roman"/>
              </a:rPr>
              <a:t> </a:t>
            </a:r>
            <a:r>
              <a:rPr sz="1400" spc="-5" dirty="0">
                <a:latin typeface="Times New Roman"/>
                <a:cs typeface="Times New Roman"/>
              </a:rPr>
              <a:t>Multimodal</a:t>
            </a:r>
            <a:r>
              <a:rPr sz="1400" spc="-10" dirty="0">
                <a:latin typeface="Times New Roman"/>
                <a:cs typeface="Times New Roman"/>
              </a:rPr>
              <a:t> Technologies</a:t>
            </a:r>
            <a:r>
              <a:rPr sz="1400" dirty="0">
                <a:latin typeface="Times New Roman"/>
                <a:cs typeface="Times New Roman"/>
              </a:rPr>
              <a:t> and</a:t>
            </a:r>
            <a:r>
              <a:rPr sz="1400" spc="15" dirty="0">
                <a:latin typeface="Times New Roman"/>
                <a:cs typeface="Times New Roman"/>
              </a:rPr>
              <a:t> </a:t>
            </a:r>
            <a:r>
              <a:rPr sz="1400" spc="-10" dirty="0">
                <a:latin typeface="Times New Roman"/>
                <a:cs typeface="Times New Roman"/>
              </a:rPr>
              <a:t>Interaction.Vol.</a:t>
            </a:r>
            <a:r>
              <a:rPr sz="1400" spc="10" dirty="0">
                <a:latin typeface="Times New Roman"/>
                <a:cs typeface="Times New Roman"/>
              </a:rPr>
              <a:t> </a:t>
            </a:r>
            <a:r>
              <a:rPr sz="1400" spc="5" dirty="0">
                <a:latin typeface="Times New Roman"/>
                <a:cs typeface="Times New Roman"/>
              </a:rPr>
              <a:t>2,</a:t>
            </a:r>
            <a:r>
              <a:rPr sz="1400" spc="-10" dirty="0">
                <a:latin typeface="Times New Roman"/>
                <a:cs typeface="Times New Roman"/>
              </a:rPr>
              <a:t> </a:t>
            </a:r>
            <a:r>
              <a:rPr sz="1400" dirty="0">
                <a:latin typeface="Times New Roman"/>
                <a:cs typeface="Times New Roman"/>
              </a:rPr>
              <a:t>47,</a:t>
            </a:r>
            <a:r>
              <a:rPr sz="1400" spc="-15" dirty="0">
                <a:latin typeface="Times New Roman"/>
                <a:cs typeface="Times New Roman"/>
              </a:rPr>
              <a:t> </a:t>
            </a:r>
            <a:r>
              <a:rPr sz="1400" dirty="0">
                <a:latin typeface="Times New Roman"/>
                <a:cs typeface="Times New Roman"/>
              </a:rPr>
              <a:t>pp.</a:t>
            </a:r>
            <a:r>
              <a:rPr sz="1400" spc="-15" dirty="0">
                <a:latin typeface="Times New Roman"/>
                <a:cs typeface="Times New Roman"/>
              </a:rPr>
              <a:t> </a:t>
            </a:r>
            <a:r>
              <a:rPr sz="1400" spc="5" dirty="0">
                <a:latin typeface="Times New Roman"/>
                <a:cs typeface="Times New Roman"/>
              </a:rPr>
              <a:t>1-12.</a:t>
            </a:r>
            <a:endParaRPr sz="1400" dirty="0">
              <a:latin typeface="Times New Roman"/>
              <a:cs typeface="Times New Roman"/>
            </a:endParaRPr>
          </a:p>
          <a:p>
            <a:pPr marL="12700" marR="106045" indent="103505">
              <a:lnSpc>
                <a:spcPts val="1850"/>
              </a:lnSpc>
              <a:spcBef>
                <a:spcPts val="600"/>
              </a:spcBef>
              <a:buAutoNum type="arabicParenR"/>
              <a:tabLst>
                <a:tab pos="390525" algn="l"/>
              </a:tabLst>
            </a:pPr>
            <a:r>
              <a:rPr sz="1400" spc="-10" dirty="0">
                <a:latin typeface="Times New Roman"/>
                <a:cs typeface="Times New Roman"/>
              </a:rPr>
              <a:t>Thung,</a:t>
            </a:r>
            <a:r>
              <a:rPr sz="1400" spc="20" dirty="0">
                <a:latin typeface="Times New Roman"/>
                <a:cs typeface="Times New Roman"/>
              </a:rPr>
              <a:t> </a:t>
            </a:r>
            <a:r>
              <a:rPr sz="1400" spc="-10" dirty="0">
                <a:latin typeface="Times New Roman"/>
                <a:cs typeface="Times New Roman"/>
              </a:rPr>
              <a:t>Gary</a:t>
            </a:r>
            <a:r>
              <a:rPr sz="1400" spc="-20" dirty="0">
                <a:latin typeface="Times New Roman"/>
                <a:cs typeface="Times New Roman"/>
              </a:rPr>
              <a:t> </a:t>
            </a:r>
            <a:r>
              <a:rPr sz="1400" spc="5" dirty="0">
                <a:latin typeface="Times New Roman"/>
                <a:cs typeface="Times New Roman"/>
              </a:rPr>
              <a:t>and </a:t>
            </a:r>
            <a:r>
              <a:rPr sz="1400" dirty="0">
                <a:latin typeface="Times New Roman"/>
                <a:cs typeface="Times New Roman"/>
              </a:rPr>
              <a:t>Ming</a:t>
            </a:r>
            <a:r>
              <a:rPr sz="1400" spc="5" dirty="0">
                <a:latin typeface="Times New Roman"/>
                <a:cs typeface="Times New Roman"/>
              </a:rPr>
              <a:t> </a:t>
            </a:r>
            <a:r>
              <a:rPr sz="1400" dirty="0">
                <a:latin typeface="Times New Roman"/>
                <a:cs typeface="Times New Roman"/>
              </a:rPr>
              <a:t>Xiang</a:t>
            </a:r>
            <a:r>
              <a:rPr sz="1400" spc="5" dirty="0">
                <a:latin typeface="Times New Roman"/>
                <a:cs typeface="Times New Roman"/>
              </a:rPr>
              <a:t> </a:t>
            </a:r>
            <a:r>
              <a:rPr sz="1400" spc="-10" dirty="0">
                <a:latin typeface="Times New Roman"/>
                <a:cs typeface="Times New Roman"/>
              </a:rPr>
              <a:t>Yang.</a:t>
            </a:r>
            <a:r>
              <a:rPr sz="1400" dirty="0">
                <a:latin typeface="Times New Roman"/>
                <a:cs typeface="Times New Roman"/>
              </a:rPr>
              <a:t> </a:t>
            </a:r>
            <a:r>
              <a:rPr sz="1400" spc="-5" dirty="0">
                <a:latin typeface="Times New Roman"/>
                <a:cs typeface="Times New Roman"/>
              </a:rPr>
              <a:t>2016.</a:t>
            </a:r>
            <a:r>
              <a:rPr sz="1400" spc="20" dirty="0">
                <a:latin typeface="Times New Roman"/>
                <a:cs typeface="Times New Roman"/>
              </a:rPr>
              <a:t> </a:t>
            </a:r>
            <a:r>
              <a:rPr sz="1400" spc="-5" dirty="0">
                <a:latin typeface="Times New Roman"/>
                <a:cs typeface="Times New Roman"/>
              </a:rPr>
              <a:t>“Classification</a:t>
            </a:r>
            <a:r>
              <a:rPr sz="1400" spc="5" dirty="0">
                <a:latin typeface="Times New Roman"/>
                <a:cs typeface="Times New Roman"/>
              </a:rPr>
              <a:t> </a:t>
            </a:r>
            <a:r>
              <a:rPr sz="1400" spc="-5" dirty="0">
                <a:latin typeface="Times New Roman"/>
                <a:cs typeface="Times New Roman"/>
              </a:rPr>
              <a:t>of</a:t>
            </a:r>
            <a:r>
              <a:rPr sz="1400" spc="10" dirty="0">
                <a:latin typeface="Times New Roman"/>
                <a:cs typeface="Times New Roman"/>
              </a:rPr>
              <a:t> </a:t>
            </a:r>
            <a:r>
              <a:rPr sz="1400" spc="-5" dirty="0">
                <a:latin typeface="Times New Roman"/>
                <a:cs typeface="Times New Roman"/>
              </a:rPr>
              <a:t>Trash</a:t>
            </a:r>
            <a:r>
              <a:rPr sz="1400" spc="25" dirty="0">
                <a:latin typeface="Times New Roman"/>
                <a:cs typeface="Times New Roman"/>
              </a:rPr>
              <a:t> </a:t>
            </a:r>
            <a:r>
              <a:rPr sz="1400" spc="-10" dirty="0">
                <a:latin typeface="Times New Roman"/>
                <a:cs typeface="Times New Roman"/>
              </a:rPr>
              <a:t>for </a:t>
            </a:r>
            <a:r>
              <a:rPr sz="1400" spc="-5" dirty="0">
                <a:latin typeface="Times New Roman"/>
                <a:cs typeface="Times New Roman"/>
              </a:rPr>
              <a:t>Recyclability</a:t>
            </a:r>
            <a:r>
              <a:rPr sz="1400" spc="-20" dirty="0">
                <a:latin typeface="Times New Roman"/>
                <a:cs typeface="Times New Roman"/>
              </a:rPr>
              <a:t> </a:t>
            </a:r>
            <a:r>
              <a:rPr sz="1400" spc="-5" dirty="0">
                <a:latin typeface="Times New Roman"/>
                <a:cs typeface="Times New Roman"/>
              </a:rPr>
              <a:t>Status.”, Corpus </a:t>
            </a:r>
            <a:r>
              <a:rPr sz="1400" spc="-385" dirty="0">
                <a:latin typeface="Times New Roman"/>
                <a:cs typeface="Times New Roman"/>
              </a:rPr>
              <a:t> </a:t>
            </a:r>
            <a:r>
              <a:rPr sz="1400" spc="-5" dirty="0">
                <a:latin typeface="Times New Roman"/>
                <a:cs typeface="Times New Roman"/>
              </a:rPr>
              <a:t>Id-27517432.</a:t>
            </a:r>
            <a:endParaRPr sz="14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7507" y="354152"/>
            <a:ext cx="8784590" cy="2558393"/>
          </a:xfrm>
          <a:prstGeom prst="rect">
            <a:avLst/>
          </a:prstGeom>
        </p:spPr>
        <p:txBody>
          <a:bodyPr vert="horz" wrap="square" lIns="0" tIns="82550" rIns="0" bIns="0" rtlCol="0">
            <a:spAutoFit/>
          </a:bodyPr>
          <a:lstStyle/>
          <a:p>
            <a:pPr marL="285750" indent="-273685">
              <a:spcBef>
                <a:spcPts val="650"/>
              </a:spcBef>
              <a:buAutoNum type="arabicParenR" startAt="7"/>
              <a:tabLst>
                <a:tab pos="286385" algn="l"/>
              </a:tabLst>
            </a:pPr>
            <a:r>
              <a:rPr sz="1400" spc="-5" dirty="0">
                <a:latin typeface="Times New Roman"/>
                <a:cs typeface="Times New Roman"/>
              </a:rPr>
              <a:t>Yang,</a:t>
            </a:r>
            <a:r>
              <a:rPr sz="1400" spc="-10" dirty="0">
                <a:latin typeface="Times New Roman"/>
                <a:cs typeface="Times New Roman"/>
              </a:rPr>
              <a:t> </a:t>
            </a:r>
            <a:r>
              <a:rPr sz="1400" spc="-5" dirty="0">
                <a:latin typeface="Times New Roman"/>
                <a:cs typeface="Times New Roman"/>
              </a:rPr>
              <a:t>M.;</a:t>
            </a:r>
            <a:r>
              <a:rPr sz="1400" spc="25" dirty="0">
                <a:latin typeface="Times New Roman"/>
                <a:cs typeface="Times New Roman"/>
              </a:rPr>
              <a:t> </a:t>
            </a:r>
            <a:r>
              <a:rPr sz="1400" spc="-10" dirty="0">
                <a:latin typeface="Times New Roman"/>
                <a:cs typeface="Times New Roman"/>
              </a:rPr>
              <a:t>Thung,</a:t>
            </a:r>
            <a:r>
              <a:rPr sz="1400" spc="20" dirty="0">
                <a:latin typeface="Times New Roman"/>
                <a:cs typeface="Times New Roman"/>
              </a:rPr>
              <a:t> </a:t>
            </a:r>
            <a:r>
              <a:rPr sz="1400" spc="-15" dirty="0">
                <a:latin typeface="Times New Roman"/>
                <a:cs typeface="Times New Roman"/>
              </a:rPr>
              <a:t>G.</a:t>
            </a:r>
            <a:r>
              <a:rPr sz="1400" spc="15" dirty="0">
                <a:latin typeface="Times New Roman"/>
                <a:cs typeface="Times New Roman"/>
              </a:rPr>
              <a:t> </a:t>
            </a:r>
            <a:r>
              <a:rPr sz="1400" spc="-5" dirty="0">
                <a:latin typeface="Times New Roman"/>
                <a:cs typeface="Times New Roman"/>
              </a:rPr>
              <a:t>Classification</a:t>
            </a:r>
            <a:r>
              <a:rPr sz="1400" spc="25" dirty="0">
                <a:latin typeface="Times New Roman"/>
                <a:cs typeface="Times New Roman"/>
              </a:rPr>
              <a:t> </a:t>
            </a:r>
            <a:r>
              <a:rPr sz="1400" spc="-5" dirty="0">
                <a:latin typeface="Times New Roman"/>
                <a:cs typeface="Times New Roman"/>
              </a:rPr>
              <a:t>of</a:t>
            </a:r>
            <a:r>
              <a:rPr sz="1400" spc="5" dirty="0">
                <a:latin typeface="Times New Roman"/>
                <a:cs typeface="Times New Roman"/>
              </a:rPr>
              <a:t> </a:t>
            </a:r>
            <a:r>
              <a:rPr sz="1400" spc="-5" dirty="0">
                <a:latin typeface="Times New Roman"/>
                <a:cs typeface="Times New Roman"/>
              </a:rPr>
              <a:t>trash </a:t>
            </a:r>
            <a:r>
              <a:rPr sz="1400" spc="-10" dirty="0">
                <a:latin typeface="Times New Roman"/>
                <a:cs typeface="Times New Roman"/>
              </a:rPr>
              <a:t>for</a:t>
            </a:r>
            <a:r>
              <a:rPr sz="1400" spc="5" dirty="0">
                <a:latin typeface="Times New Roman"/>
                <a:cs typeface="Times New Roman"/>
              </a:rPr>
              <a:t> </a:t>
            </a:r>
            <a:r>
              <a:rPr sz="1400" spc="-5" dirty="0">
                <a:latin typeface="Times New Roman"/>
                <a:cs typeface="Times New Roman"/>
              </a:rPr>
              <a:t>recyclability</a:t>
            </a:r>
            <a:r>
              <a:rPr sz="1400" spc="-25" dirty="0">
                <a:latin typeface="Times New Roman"/>
                <a:cs typeface="Times New Roman"/>
              </a:rPr>
              <a:t> </a:t>
            </a:r>
            <a:r>
              <a:rPr sz="1400" spc="-5" dirty="0">
                <a:latin typeface="Times New Roman"/>
                <a:cs typeface="Times New Roman"/>
              </a:rPr>
              <a:t>status. </a:t>
            </a:r>
            <a:r>
              <a:rPr sz="1400" dirty="0">
                <a:latin typeface="Times New Roman"/>
                <a:cs typeface="Times New Roman"/>
              </a:rPr>
              <a:t>CS229</a:t>
            </a:r>
            <a:r>
              <a:rPr sz="1400" spc="5" dirty="0">
                <a:latin typeface="Times New Roman"/>
                <a:cs typeface="Times New Roman"/>
              </a:rPr>
              <a:t> </a:t>
            </a:r>
            <a:r>
              <a:rPr sz="1400" spc="-5" dirty="0">
                <a:latin typeface="Times New Roman"/>
                <a:cs typeface="Times New Roman"/>
              </a:rPr>
              <a:t>Project Report</a:t>
            </a:r>
            <a:r>
              <a:rPr sz="1400" dirty="0">
                <a:latin typeface="Times New Roman"/>
                <a:cs typeface="Times New Roman"/>
              </a:rPr>
              <a:t> </a:t>
            </a:r>
            <a:r>
              <a:rPr sz="1400" spc="-5" dirty="0">
                <a:latin typeface="Times New Roman"/>
                <a:cs typeface="Times New Roman"/>
              </a:rPr>
              <a:t>2016, 2016.</a:t>
            </a:r>
            <a:endParaRPr sz="1400" dirty="0">
              <a:latin typeface="Times New Roman"/>
              <a:cs typeface="Times New Roman"/>
            </a:endParaRPr>
          </a:p>
          <a:p>
            <a:pPr marL="12700" marR="11430">
              <a:spcBef>
                <a:spcPts val="675"/>
              </a:spcBef>
              <a:buAutoNum type="arabicParenR" startAt="7"/>
              <a:tabLst>
                <a:tab pos="286385" algn="l"/>
              </a:tabLst>
            </a:pPr>
            <a:r>
              <a:rPr sz="1400" spc="-15" dirty="0">
                <a:latin typeface="Times New Roman"/>
                <a:cs typeface="Times New Roman"/>
              </a:rPr>
              <a:t>Lowe,</a:t>
            </a:r>
            <a:r>
              <a:rPr sz="1400" spc="10" dirty="0">
                <a:latin typeface="Times New Roman"/>
                <a:cs typeface="Times New Roman"/>
              </a:rPr>
              <a:t> </a:t>
            </a:r>
            <a:r>
              <a:rPr sz="1400" spc="-10" dirty="0">
                <a:latin typeface="Times New Roman"/>
                <a:cs typeface="Times New Roman"/>
              </a:rPr>
              <a:t>D.G.</a:t>
            </a:r>
            <a:r>
              <a:rPr sz="1400" spc="15" dirty="0">
                <a:latin typeface="Times New Roman"/>
                <a:cs typeface="Times New Roman"/>
              </a:rPr>
              <a:t> </a:t>
            </a:r>
            <a:r>
              <a:rPr sz="1400" dirty="0">
                <a:latin typeface="Times New Roman"/>
                <a:cs typeface="Times New Roman"/>
              </a:rPr>
              <a:t>Distinctive</a:t>
            </a:r>
            <a:r>
              <a:rPr sz="1400" spc="-10" dirty="0">
                <a:latin typeface="Times New Roman"/>
                <a:cs typeface="Times New Roman"/>
              </a:rPr>
              <a:t> </a:t>
            </a:r>
            <a:r>
              <a:rPr sz="1400" spc="-5" dirty="0">
                <a:latin typeface="Times New Roman"/>
                <a:cs typeface="Times New Roman"/>
              </a:rPr>
              <a:t>image</a:t>
            </a:r>
            <a:r>
              <a:rPr sz="1400" spc="-10" dirty="0">
                <a:latin typeface="Times New Roman"/>
                <a:cs typeface="Times New Roman"/>
              </a:rPr>
              <a:t> </a:t>
            </a:r>
            <a:r>
              <a:rPr sz="1400" spc="-5" dirty="0">
                <a:latin typeface="Times New Roman"/>
                <a:cs typeface="Times New Roman"/>
              </a:rPr>
              <a:t>features</a:t>
            </a:r>
            <a:r>
              <a:rPr sz="1400" dirty="0">
                <a:latin typeface="Times New Roman"/>
                <a:cs typeface="Times New Roman"/>
              </a:rPr>
              <a:t> </a:t>
            </a:r>
            <a:r>
              <a:rPr sz="1400" spc="-5" dirty="0">
                <a:latin typeface="Times New Roman"/>
                <a:cs typeface="Times New Roman"/>
              </a:rPr>
              <a:t>from</a:t>
            </a:r>
            <a:r>
              <a:rPr sz="1400" spc="5" dirty="0">
                <a:latin typeface="Times New Roman"/>
                <a:cs typeface="Times New Roman"/>
              </a:rPr>
              <a:t> </a:t>
            </a:r>
            <a:r>
              <a:rPr sz="1400" dirty="0">
                <a:latin typeface="Times New Roman"/>
                <a:cs typeface="Times New Roman"/>
              </a:rPr>
              <a:t>scale-invariant</a:t>
            </a:r>
            <a:r>
              <a:rPr sz="1400" spc="-5" dirty="0">
                <a:latin typeface="Times New Roman"/>
                <a:cs typeface="Times New Roman"/>
              </a:rPr>
              <a:t> keypoints.</a:t>
            </a:r>
            <a:r>
              <a:rPr sz="1400" spc="15" dirty="0">
                <a:latin typeface="Times New Roman"/>
                <a:cs typeface="Times New Roman"/>
              </a:rPr>
              <a:t> </a:t>
            </a:r>
            <a:r>
              <a:rPr sz="1400" spc="-5" dirty="0">
                <a:latin typeface="Times New Roman"/>
                <a:cs typeface="Times New Roman"/>
              </a:rPr>
              <a:t>International</a:t>
            </a:r>
            <a:r>
              <a:rPr sz="1400" spc="-10" dirty="0">
                <a:latin typeface="Times New Roman"/>
                <a:cs typeface="Times New Roman"/>
              </a:rPr>
              <a:t> </a:t>
            </a:r>
            <a:r>
              <a:rPr sz="1400" spc="-5" dirty="0">
                <a:latin typeface="Times New Roman"/>
                <a:cs typeface="Times New Roman"/>
              </a:rPr>
              <a:t>journal of</a:t>
            </a:r>
            <a:r>
              <a:rPr sz="1400" dirty="0">
                <a:latin typeface="Times New Roman"/>
                <a:cs typeface="Times New Roman"/>
              </a:rPr>
              <a:t> </a:t>
            </a:r>
            <a:r>
              <a:rPr sz="1400" spc="-5" dirty="0">
                <a:latin typeface="Times New Roman"/>
                <a:cs typeface="Times New Roman"/>
              </a:rPr>
              <a:t>computer </a:t>
            </a:r>
            <a:r>
              <a:rPr sz="1400" spc="-385" dirty="0">
                <a:latin typeface="Times New Roman"/>
                <a:cs typeface="Times New Roman"/>
              </a:rPr>
              <a:t> </a:t>
            </a:r>
            <a:r>
              <a:rPr sz="1400" spc="-5" dirty="0">
                <a:latin typeface="Times New Roman"/>
                <a:cs typeface="Times New Roman"/>
              </a:rPr>
              <a:t>vision</a:t>
            </a:r>
            <a:r>
              <a:rPr sz="1400" spc="-15" dirty="0">
                <a:latin typeface="Times New Roman"/>
                <a:cs typeface="Times New Roman"/>
              </a:rPr>
              <a:t> </a:t>
            </a:r>
            <a:r>
              <a:rPr sz="1400" spc="-5" dirty="0">
                <a:latin typeface="Times New Roman"/>
                <a:cs typeface="Times New Roman"/>
              </a:rPr>
              <a:t>2004,</a:t>
            </a:r>
            <a:r>
              <a:rPr sz="1400" spc="-15" dirty="0">
                <a:latin typeface="Times New Roman"/>
                <a:cs typeface="Times New Roman"/>
              </a:rPr>
              <a:t> </a:t>
            </a:r>
            <a:r>
              <a:rPr sz="1400" dirty="0">
                <a:latin typeface="Times New Roman"/>
                <a:cs typeface="Times New Roman"/>
              </a:rPr>
              <a:t>60,</a:t>
            </a:r>
            <a:r>
              <a:rPr sz="1400" spc="-15" dirty="0">
                <a:latin typeface="Times New Roman"/>
                <a:cs typeface="Times New Roman"/>
              </a:rPr>
              <a:t> </a:t>
            </a:r>
            <a:r>
              <a:rPr sz="1400" spc="-5" dirty="0">
                <a:latin typeface="Times New Roman"/>
                <a:cs typeface="Times New Roman"/>
              </a:rPr>
              <a:t>91–110.</a:t>
            </a:r>
            <a:endParaRPr sz="1400" dirty="0">
              <a:latin typeface="Times New Roman"/>
              <a:cs typeface="Times New Roman"/>
            </a:endParaRPr>
          </a:p>
          <a:p>
            <a:pPr marL="12700" marR="483870">
              <a:spcBef>
                <a:spcPts val="600"/>
              </a:spcBef>
              <a:buAutoNum type="arabicParenR" startAt="7"/>
              <a:tabLst>
                <a:tab pos="286385" algn="l"/>
              </a:tabLst>
            </a:pPr>
            <a:r>
              <a:rPr sz="1400" spc="-10" dirty="0">
                <a:latin typeface="Times New Roman"/>
                <a:cs typeface="Times New Roman"/>
              </a:rPr>
              <a:t>Krizhevsky,</a:t>
            </a:r>
            <a:r>
              <a:rPr sz="1400" spc="40" dirty="0">
                <a:latin typeface="Times New Roman"/>
                <a:cs typeface="Times New Roman"/>
              </a:rPr>
              <a:t> </a:t>
            </a:r>
            <a:r>
              <a:rPr sz="1400" spc="-10" dirty="0">
                <a:latin typeface="Times New Roman"/>
                <a:cs typeface="Times New Roman"/>
              </a:rPr>
              <a:t>A.;</a:t>
            </a:r>
            <a:r>
              <a:rPr sz="1400" spc="25" dirty="0">
                <a:latin typeface="Times New Roman"/>
                <a:cs typeface="Times New Roman"/>
              </a:rPr>
              <a:t> </a:t>
            </a:r>
            <a:r>
              <a:rPr sz="1400" spc="-5" dirty="0">
                <a:latin typeface="Times New Roman"/>
                <a:cs typeface="Times New Roman"/>
              </a:rPr>
              <a:t>Sutskever,</a:t>
            </a:r>
            <a:r>
              <a:rPr sz="1400" spc="45" dirty="0">
                <a:latin typeface="Times New Roman"/>
                <a:cs typeface="Times New Roman"/>
              </a:rPr>
              <a:t> </a:t>
            </a:r>
            <a:r>
              <a:rPr sz="1400" spc="-20" dirty="0">
                <a:latin typeface="Times New Roman"/>
                <a:cs typeface="Times New Roman"/>
              </a:rPr>
              <a:t>I.;</a:t>
            </a:r>
            <a:r>
              <a:rPr sz="1400" spc="20" dirty="0">
                <a:latin typeface="Times New Roman"/>
                <a:cs typeface="Times New Roman"/>
              </a:rPr>
              <a:t> </a:t>
            </a:r>
            <a:r>
              <a:rPr sz="1400" spc="-5" dirty="0">
                <a:latin typeface="Times New Roman"/>
                <a:cs typeface="Times New Roman"/>
              </a:rPr>
              <a:t>Hinton,</a:t>
            </a:r>
            <a:r>
              <a:rPr sz="1400" spc="20" dirty="0">
                <a:latin typeface="Times New Roman"/>
                <a:cs typeface="Times New Roman"/>
              </a:rPr>
              <a:t> </a:t>
            </a:r>
            <a:r>
              <a:rPr sz="1400" spc="-10" dirty="0">
                <a:latin typeface="Times New Roman"/>
                <a:cs typeface="Times New Roman"/>
              </a:rPr>
              <a:t>G.E.</a:t>
            </a:r>
            <a:r>
              <a:rPr sz="1400" spc="20" dirty="0">
                <a:latin typeface="Times New Roman"/>
                <a:cs typeface="Times New Roman"/>
              </a:rPr>
              <a:t> </a:t>
            </a:r>
            <a:r>
              <a:rPr sz="1400" spc="-10" dirty="0">
                <a:latin typeface="Times New Roman"/>
                <a:cs typeface="Times New Roman"/>
              </a:rPr>
              <a:t>Imagenet</a:t>
            </a:r>
            <a:r>
              <a:rPr sz="1400" spc="20" dirty="0">
                <a:latin typeface="Times New Roman"/>
                <a:cs typeface="Times New Roman"/>
              </a:rPr>
              <a:t> </a:t>
            </a:r>
            <a:r>
              <a:rPr sz="1400" spc="-5" dirty="0">
                <a:latin typeface="Times New Roman"/>
                <a:cs typeface="Times New Roman"/>
              </a:rPr>
              <a:t>classification</a:t>
            </a:r>
            <a:r>
              <a:rPr sz="1400" spc="25" dirty="0">
                <a:latin typeface="Times New Roman"/>
                <a:cs typeface="Times New Roman"/>
              </a:rPr>
              <a:t> </a:t>
            </a:r>
            <a:r>
              <a:rPr sz="1400" spc="-10" dirty="0">
                <a:latin typeface="Times New Roman"/>
                <a:cs typeface="Times New Roman"/>
              </a:rPr>
              <a:t>with</a:t>
            </a:r>
            <a:r>
              <a:rPr sz="1400" spc="-5" dirty="0">
                <a:latin typeface="Times New Roman"/>
                <a:cs typeface="Times New Roman"/>
              </a:rPr>
              <a:t> deep</a:t>
            </a:r>
            <a:r>
              <a:rPr sz="1400" spc="25" dirty="0">
                <a:latin typeface="Times New Roman"/>
                <a:cs typeface="Times New Roman"/>
              </a:rPr>
              <a:t> </a:t>
            </a:r>
            <a:r>
              <a:rPr sz="1400" spc="-5" dirty="0">
                <a:latin typeface="Times New Roman"/>
                <a:cs typeface="Times New Roman"/>
              </a:rPr>
              <a:t>convolutional</a:t>
            </a:r>
            <a:r>
              <a:rPr sz="1400" spc="-20" dirty="0">
                <a:latin typeface="Times New Roman"/>
                <a:cs typeface="Times New Roman"/>
              </a:rPr>
              <a:t> </a:t>
            </a:r>
            <a:r>
              <a:rPr sz="1400" dirty="0">
                <a:latin typeface="Times New Roman"/>
                <a:cs typeface="Times New Roman"/>
              </a:rPr>
              <a:t>neural </a:t>
            </a:r>
            <a:r>
              <a:rPr sz="1400" spc="-385" dirty="0">
                <a:latin typeface="Times New Roman"/>
                <a:cs typeface="Times New Roman"/>
              </a:rPr>
              <a:t> </a:t>
            </a:r>
            <a:r>
              <a:rPr sz="1400" spc="-5" dirty="0">
                <a:latin typeface="Times New Roman"/>
                <a:cs typeface="Times New Roman"/>
              </a:rPr>
              <a:t>networks.</a:t>
            </a:r>
            <a:r>
              <a:rPr sz="1400" spc="5" dirty="0">
                <a:latin typeface="Times New Roman"/>
                <a:cs typeface="Times New Roman"/>
              </a:rPr>
              <a:t> </a:t>
            </a:r>
            <a:r>
              <a:rPr sz="1400" spc="-5" dirty="0">
                <a:latin typeface="Times New Roman"/>
                <a:cs typeface="Times New Roman"/>
              </a:rPr>
              <a:t>Communications</a:t>
            </a:r>
            <a:r>
              <a:rPr sz="1400" dirty="0">
                <a:latin typeface="Times New Roman"/>
                <a:cs typeface="Times New Roman"/>
              </a:rPr>
              <a:t> </a:t>
            </a:r>
            <a:r>
              <a:rPr sz="1400" spc="-5" dirty="0">
                <a:latin typeface="Times New Roman"/>
                <a:cs typeface="Times New Roman"/>
              </a:rPr>
              <a:t>of the</a:t>
            </a:r>
            <a:r>
              <a:rPr sz="1400" spc="-15" dirty="0">
                <a:latin typeface="Times New Roman"/>
                <a:cs typeface="Times New Roman"/>
              </a:rPr>
              <a:t> </a:t>
            </a:r>
            <a:r>
              <a:rPr sz="1400" spc="-5" dirty="0">
                <a:latin typeface="Times New Roman"/>
                <a:cs typeface="Times New Roman"/>
              </a:rPr>
              <a:t>ACM</a:t>
            </a:r>
            <a:r>
              <a:rPr sz="1400" spc="-10" dirty="0">
                <a:latin typeface="Times New Roman"/>
                <a:cs typeface="Times New Roman"/>
              </a:rPr>
              <a:t> </a:t>
            </a:r>
            <a:r>
              <a:rPr sz="1400" spc="-5" dirty="0">
                <a:latin typeface="Times New Roman"/>
                <a:cs typeface="Times New Roman"/>
              </a:rPr>
              <a:t>2017,</a:t>
            </a:r>
            <a:r>
              <a:rPr sz="1400" spc="-15" dirty="0">
                <a:latin typeface="Times New Roman"/>
                <a:cs typeface="Times New Roman"/>
              </a:rPr>
              <a:t> </a:t>
            </a:r>
            <a:r>
              <a:rPr sz="1400" dirty="0">
                <a:latin typeface="Times New Roman"/>
                <a:cs typeface="Times New Roman"/>
              </a:rPr>
              <a:t>60,</a:t>
            </a:r>
            <a:r>
              <a:rPr sz="1400" spc="-15" dirty="0">
                <a:latin typeface="Times New Roman"/>
                <a:cs typeface="Times New Roman"/>
              </a:rPr>
              <a:t> </a:t>
            </a:r>
            <a:r>
              <a:rPr sz="1400" spc="5" dirty="0">
                <a:latin typeface="Times New Roman"/>
                <a:cs typeface="Times New Roman"/>
              </a:rPr>
              <a:t>84–90.</a:t>
            </a:r>
            <a:endParaRPr sz="1400" dirty="0">
              <a:latin typeface="Times New Roman"/>
              <a:cs typeface="Times New Roman"/>
            </a:endParaRPr>
          </a:p>
          <a:p>
            <a:pPr marL="12700" marR="5080">
              <a:spcBef>
                <a:spcPts val="600"/>
              </a:spcBef>
              <a:buAutoNum type="arabicParenR" startAt="7"/>
              <a:tabLst>
                <a:tab pos="387350" algn="l"/>
              </a:tabLst>
            </a:pPr>
            <a:r>
              <a:rPr sz="1400" spc="-5" dirty="0">
                <a:latin typeface="Times New Roman"/>
                <a:cs typeface="Times New Roman"/>
              </a:rPr>
              <a:t>Sakr,</a:t>
            </a:r>
            <a:r>
              <a:rPr sz="1400" spc="15" dirty="0">
                <a:latin typeface="Times New Roman"/>
                <a:cs typeface="Times New Roman"/>
              </a:rPr>
              <a:t> </a:t>
            </a:r>
            <a:r>
              <a:rPr sz="1400" spc="-10" dirty="0">
                <a:latin typeface="Times New Roman"/>
                <a:cs typeface="Times New Roman"/>
              </a:rPr>
              <a:t>G.E.;</a:t>
            </a:r>
            <a:r>
              <a:rPr sz="1400" spc="-5" dirty="0">
                <a:latin typeface="Times New Roman"/>
                <a:cs typeface="Times New Roman"/>
              </a:rPr>
              <a:t> Mokbel,</a:t>
            </a:r>
            <a:r>
              <a:rPr sz="1400" spc="15" dirty="0">
                <a:latin typeface="Times New Roman"/>
                <a:cs typeface="Times New Roman"/>
              </a:rPr>
              <a:t> </a:t>
            </a:r>
            <a:r>
              <a:rPr sz="1400" spc="-5" dirty="0">
                <a:latin typeface="Times New Roman"/>
                <a:cs typeface="Times New Roman"/>
              </a:rPr>
              <a:t>M.;</a:t>
            </a:r>
            <a:r>
              <a:rPr sz="1400" spc="20" dirty="0">
                <a:latin typeface="Times New Roman"/>
                <a:cs typeface="Times New Roman"/>
              </a:rPr>
              <a:t> </a:t>
            </a:r>
            <a:r>
              <a:rPr sz="1400" spc="-10" dirty="0">
                <a:latin typeface="Times New Roman"/>
                <a:cs typeface="Times New Roman"/>
              </a:rPr>
              <a:t>Darwich,</a:t>
            </a:r>
            <a:r>
              <a:rPr sz="1400" spc="15" dirty="0">
                <a:latin typeface="Times New Roman"/>
                <a:cs typeface="Times New Roman"/>
              </a:rPr>
              <a:t> </a:t>
            </a:r>
            <a:r>
              <a:rPr sz="1400" spc="-10" dirty="0">
                <a:latin typeface="Times New Roman"/>
                <a:cs typeface="Times New Roman"/>
              </a:rPr>
              <a:t>A.;</a:t>
            </a:r>
            <a:r>
              <a:rPr sz="1400" spc="20" dirty="0">
                <a:latin typeface="Times New Roman"/>
                <a:cs typeface="Times New Roman"/>
              </a:rPr>
              <a:t> </a:t>
            </a:r>
            <a:r>
              <a:rPr sz="1400" spc="-5" dirty="0">
                <a:latin typeface="Times New Roman"/>
                <a:cs typeface="Times New Roman"/>
              </a:rPr>
              <a:t>Khneisser,</a:t>
            </a:r>
            <a:r>
              <a:rPr sz="1400" spc="-10" dirty="0">
                <a:latin typeface="Times New Roman"/>
                <a:cs typeface="Times New Roman"/>
              </a:rPr>
              <a:t> </a:t>
            </a:r>
            <a:r>
              <a:rPr sz="1400" spc="-5" dirty="0">
                <a:latin typeface="Times New Roman"/>
                <a:cs typeface="Times New Roman"/>
              </a:rPr>
              <a:t>M.N.;</a:t>
            </a:r>
            <a:r>
              <a:rPr sz="1400" spc="20" dirty="0">
                <a:latin typeface="Times New Roman"/>
                <a:cs typeface="Times New Roman"/>
              </a:rPr>
              <a:t> </a:t>
            </a:r>
            <a:r>
              <a:rPr sz="1400" spc="-5" dirty="0">
                <a:latin typeface="Times New Roman"/>
                <a:cs typeface="Times New Roman"/>
              </a:rPr>
              <a:t>Hadi,</a:t>
            </a:r>
            <a:r>
              <a:rPr sz="1400" spc="15" dirty="0">
                <a:latin typeface="Times New Roman"/>
                <a:cs typeface="Times New Roman"/>
              </a:rPr>
              <a:t> </a:t>
            </a:r>
            <a:r>
              <a:rPr sz="1400" spc="-15" dirty="0">
                <a:latin typeface="Times New Roman"/>
                <a:cs typeface="Times New Roman"/>
              </a:rPr>
              <a:t>A.</a:t>
            </a:r>
            <a:r>
              <a:rPr sz="1400" spc="15" dirty="0">
                <a:latin typeface="Times New Roman"/>
                <a:cs typeface="Times New Roman"/>
              </a:rPr>
              <a:t> </a:t>
            </a:r>
            <a:r>
              <a:rPr sz="1400" spc="-5" dirty="0">
                <a:latin typeface="Times New Roman"/>
                <a:cs typeface="Times New Roman"/>
              </a:rPr>
              <a:t>Comparing</a:t>
            </a:r>
            <a:r>
              <a:rPr sz="1400" spc="-25" dirty="0">
                <a:latin typeface="Times New Roman"/>
                <a:cs typeface="Times New Roman"/>
              </a:rPr>
              <a:t> </a:t>
            </a:r>
            <a:r>
              <a:rPr sz="1400" spc="-5" dirty="0">
                <a:latin typeface="Times New Roman"/>
                <a:cs typeface="Times New Roman"/>
              </a:rPr>
              <a:t>deep</a:t>
            </a:r>
            <a:r>
              <a:rPr sz="1400" spc="20" dirty="0">
                <a:latin typeface="Times New Roman"/>
                <a:cs typeface="Times New Roman"/>
              </a:rPr>
              <a:t> </a:t>
            </a:r>
            <a:r>
              <a:rPr sz="1400" spc="-5" dirty="0">
                <a:latin typeface="Times New Roman"/>
                <a:cs typeface="Times New Roman"/>
              </a:rPr>
              <a:t>learning</a:t>
            </a:r>
            <a:r>
              <a:rPr sz="1400" spc="5" dirty="0">
                <a:latin typeface="Times New Roman"/>
                <a:cs typeface="Times New Roman"/>
              </a:rPr>
              <a:t> </a:t>
            </a:r>
            <a:r>
              <a:rPr sz="1400" spc="-10" dirty="0">
                <a:latin typeface="Times New Roman"/>
                <a:cs typeface="Times New Roman"/>
              </a:rPr>
              <a:t>and</a:t>
            </a:r>
            <a:r>
              <a:rPr sz="1400" spc="20" dirty="0">
                <a:latin typeface="Times New Roman"/>
                <a:cs typeface="Times New Roman"/>
              </a:rPr>
              <a:t> </a:t>
            </a:r>
            <a:r>
              <a:rPr sz="1400" spc="-10" dirty="0">
                <a:latin typeface="Times New Roman"/>
                <a:cs typeface="Times New Roman"/>
              </a:rPr>
              <a:t>support </a:t>
            </a:r>
            <a:r>
              <a:rPr sz="1400" spc="-385" dirty="0">
                <a:latin typeface="Times New Roman"/>
                <a:cs typeface="Times New Roman"/>
              </a:rPr>
              <a:t> </a:t>
            </a:r>
            <a:r>
              <a:rPr sz="1400" spc="-5" dirty="0">
                <a:latin typeface="Times New Roman"/>
                <a:cs typeface="Times New Roman"/>
              </a:rPr>
              <a:t>vector</a:t>
            </a:r>
            <a:r>
              <a:rPr sz="1400" dirty="0">
                <a:latin typeface="Times New Roman"/>
                <a:cs typeface="Times New Roman"/>
              </a:rPr>
              <a:t> </a:t>
            </a:r>
            <a:r>
              <a:rPr sz="1400" spc="-5" dirty="0">
                <a:latin typeface="Times New Roman"/>
                <a:cs typeface="Times New Roman"/>
              </a:rPr>
              <a:t>machines</a:t>
            </a:r>
            <a:r>
              <a:rPr sz="1400" spc="10" dirty="0">
                <a:latin typeface="Times New Roman"/>
                <a:cs typeface="Times New Roman"/>
              </a:rPr>
              <a:t> </a:t>
            </a:r>
            <a:r>
              <a:rPr sz="1400" spc="-5" dirty="0">
                <a:latin typeface="Times New Roman"/>
                <a:cs typeface="Times New Roman"/>
              </a:rPr>
              <a:t>for</a:t>
            </a:r>
            <a:r>
              <a:rPr sz="1400" spc="5" dirty="0">
                <a:latin typeface="Times New Roman"/>
                <a:cs typeface="Times New Roman"/>
              </a:rPr>
              <a:t> </a:t>
            </a:r>
            <a:r>
              <a:rPr sz="1400" spc="-5" dirty="0">
                <a:latin typeface="Times New Roman"/>
                <a:cs typeface="Times New Roman"/>
              </a:rPr>
              <a:t>autonomous</a:t>
            </a:r>
            <a:r>
              <a:rPr sz="1400" spc="10" dirty="0">
                <a:latin typeface="Times New Roman"/>
                <a:cs typeface="Times New Roman"/>
              </a:rPr>
              <a:t> </a:t>
            </a:r>
            <a:r>
              <a:rPr sz="1400" spc="-10" dirty="0">
                <a:latin typeface="Times New Roman"/>
                <a:cs typeface="Times New Roman"/>
              </a:rPr>
              <a:t>waste </a:t>
            </a:r>
            <a:r>
              <a:rPr sz="1400" spc="-5" dirty="0">
                <a:latin typeface="Times New Roman"/>
                <a:cs typeface="Times New Roman"/>
              </a:rPr>
              <a:t>sorting. 2016</a:t>
            </a:r>
            <a:r>
              <a:rPr sz="1400" spc="25" dirty="0">
                <a:latin typeface="Times New Roman"/>
                <a:cs typeface="Times New Roman"/>
              </a:rPr>
              <a:t> </a:t>
            </a:r>
            <a:r>
              <a:rPr sz="1400" spc="-10" dirty="0">
                <a:latin typeface="Times New Roman"/>
                <a:cs typeface="Times New Roman"/>
              </a:rPr>
              <a:t>IEEE</a:t>
            </a:r>
            <a:r>
              <a:rPr sz="1400" spc="40" dirty="0">
                <a:latin typeface="Times New Roman"/>
                <a:cs typeface="Times New Roman"/>
              </a:rPr>
              <a:t> </a:t>
            </a:r>
            <a:r>
              <a:rPr sz="1400" spc="-5" dirty="0">
                <a:latin typeface="Times New Roman"/>
                <a:cs typeface="Times New Roman"/>
              </a:rPr>
              <a:t>International</a:t>
            </a:r>
            <a:r>
              <a:rPr sz="1400" spc="-20" dirty="0">
                <a:latin typeface="Times New Roman"/>
                <a:cs typeface="Times New Roman"/>
              </a:rPr>
              <a:t> </a:t>
            </a:r>
            <a:r>
              <a:rPr sz="1400" spc="-5" dirty="0">
                <a:latin typeface="Times New Roman"/>
                <a:cs typeface="Times New Roman"/>
              </a:rPr>
              <a:t>Multidisciplinary</a:t>
            </a:r>
            <a:r>
              <a:rPr sz="1400" spc="-25" dirty="0">
                <a:latin typeface="Times New Roman"/>
                <a:cs typeface="Times New Roman"/>
              </a:rPr>
              <a:t> </a:t>
            </a:r>
            <a:r>
              <a:rPr sz="1400" spc="-5" dirty="0">
                <a:latin typeface="Times New Roman"/>
                <a:cs typeface="Times New Roman"/>
              </a:rPr>
              <a:t>Conference on </a:t>
            </a:r>
            <a:r>
              <a:rPr sz="1400" dirty="0">
                <a:latin typeface="Times New Roman"/>
                <a:cs typeface="Times New Roman"/>
              </a:rPr>
              <a:t> </a:t>
            </a:r>
            <a:r>
              <a:rPr sz="1400" spc="-5" dirty="0">
                <a:latin typeface="Times New Roman"/>
                <a:cs typeface="Times New Roman"/>
              </a:rPr>
              <a:t>Engineering Technology</a:t>
            </a:r>
            <a:r>
              <a:rPr sz="1400" spc="-35" dirty="0">
                <a:latin typeface="Times New Roman"/>
                <a:cs typeface="Times New Roman"/>
              </a:rPr>
              <a:t> </a:t>
            </a:r>
            <a:r>
              <a:rPr sz="1400" spc="-5" dirty="0">
                <a:latin typeface="Times New Roman"/>
                <a:cs typeface="Times New Roman"/>
              </a:rPr>
              <a:t>(IMCET).</a:t>
            </a:r>
            <a:r>
              <a:rPr sz="1400" spc="35" dirty="0">
                <a:latin typeface="Times New Roman"/>
                <a:cs typeface="Times New Roman"/>
              </a:rPr>
              <a:t> </a:t>
            </a:r>
            <a:r>
              <a:rPr sz="1400" dirty="0">
                <a:latin typeface="Times New Roman"/>
                <a:cs typeface="Times New Roman"/>
              </a:rPr>
              <a:t>IEEE,</a:t>
            </a:r>
            <a:r>
              <a:rPr sz="1400" spc="-10" dirty="0">
                <a:latin typeface="Times New Roman"/>
                <a:cs typeface="Times New Roman"/>
              </a:rPr>
              <a:t> </a:t>
            </a:r>
            <a:r>
              <a:rPr sz="1400" spc="-5" dirty="0">
                <a:latin typeface="Times New Roman"/>
                <a:cs typeface="Times New Roman"/>
              </a:rPr>
              <a:t>2016,</a:t>
            </a:r>
            <a:r>
              <a:rPr sz="1400" spc="-15" dirty="0">
                <a:latin typeface="Times New Roman"/>
                <a:cs typeface="Times New Roman"/>
              </a:rPr>
              <a:t> </a:t>
            </a:r>
            <a:r>
              <a:rPr sz="1400" dirty="0">
                <a:latin typeface="Times New Roman"/>
                <a:cs typeface="Times New Roman"/>
              </a:rPr>
              <a:t>pp.</a:t>
            </a:r>
            <a:r>
              <a:rPr sz="1400" spc="-15" dirty="0">
                <a:latin typeface="Times New Roman"/>
                <a:cs typeface="Times New Roman"/>
              </a:rPr>
              <a:t> </a:t>
            </a:r>
            <a:r>
              <a:rPr sz="1400" dirty="0">
                <a:latin typeface="Times New Roman"/>
                <a:cs typeface="Times New Roman"/>
              </a:rPr>
              <a:t>207–212.</a:t>
            </a:r>
          </a:p>
          <a:p>
            <a:pPr marL="12700" marR="365125">
              <a:spcBef>
                <a:spcPts val="595"/>
              </a:spcBef>
              <a:buAutoNum type="arabicParenR" startAt="7"/>
              <a:tabLst>
                <a:tab pos="387350" algn="l"/>
              </a:tabLst>
            </a:pPr>
            <a:r>
              <a:rPr sz="1400" spc="-15" dirty="0">
                <a:latin typeface="Times New Roman"/>
                <a:cs typeface="Times New Roman"/>
              </a:rPr>
              <a:t>Arebey,</a:t>
            </a:r>
            <a:r>
              <a:rPr sz="1400" spc="15" dirty="0">
                <a:latin typeface="Times New Roman"/>
                <a:cs typeface="Times New Roman"/>
              </a:rPr>
              <a:t> </a:t>
            </a:r>
            <a:r>
              <a:rPr sz="1400" spc="5" dirty="0">
                <a:latin typeface="Times New Roman"/>
                <a:cs typeface="Times New Roman"/>
              </a:rPr>
              <a:t>M.;</a:t>
            </a:r>
            <a:r>
              <a:rPr sz="1400" spc="20" dirty="0">
                <a:latin typeface="Times New Roman"/>
                <a:cs typeface="Times New Roman"/>
              </a:rPr>
              <a:t> </a:t>
            </a:r>
            <a:r>
              <a:rPr sz="1400" spc="-5" dirty="0">
                <a:latin typeface="Times New Roman"/>
                <a:cs typeface="Times New Roman"/>
              </a:rPr>
              <a:t>Hannan,</a:t>
            </a:r>
            <a:r>
              <a:rPr sz="1400" spc="-15" dirty="0">
                <a:latin typeface="Times New Roman"/>
                <a:cs typeface="Times New Roman"/>
              </a:rPr>
              <a:t> </a:t>
            </a:r>
            <a:r>
              <a:rPr sz="1400" spc="-5" dirty="0">
                <a:latin typeface="Times New Roman"/>
                <a:cs typeface="Times New Roman"/>
              </a:rPr>
              <a:t>M.; Begum,</a:t>
            </a:r>
            <a:r>
              <a:rPr sz="1400" spc="15" dirty="0">
                <a:latin typeface="Times New Roman"/>
                <a:cs typeface="Times New Roman"/>
              </a:rPr>
              <a:t> </a:t>
            </a:r>
            <a:r>
              <a:rPr sz="1400" spc="-5" dirty="0">
                <a:latin typeface="Times New Roman"/>
                <a:cs typeface="Times New Roman"/>
              </a:rPr>
              <a:t>R.; Basri,</a:t>
            </a:r>
            <a:r>
              <a:rPr sz="1400" spc="15" dirty="0">
                <a:latin typeface="Times New Roman"/>
                <a:cs typeface="Times New Roman"/>
              </a:rPr>
              <a:t> </a:t>
            </a:r>
            <a:r>
              <a:rPr sz="1400" spc="-15" dirty="0">
                <a:latin typeface="Times New Roman"/>
                <a:cs typeface="Times New Roman"/>
              </a:rPr>
              <a:t>H.</a:t>
            </a:r>
            <a:r>
              <a:rPr sz="1400" spc="15" dirty="0">
                <a:latin typeface="Times New Roman"/>
                <a:cs typeface="Times New Roman"/>
              </a:rPr>
              <a:t> </a:t>
            </a:r>
            <a:r>
              <a:rPr sz="1400" spc="-5" dirty="0">
                <a:latin typeface="Times New Roman"/>
                <a:cs typeface="Times New Roman"/>
              </a:rPr>
              <a:t>Solid</a:t>
            </a:r>
            <a:r>
              <a:rPr sz="1400" spc="20" dirty="0">
                <a:latin typeface="Times New Roman"/>
                <a:cs typeface="Times New Roman"/>
              </a:rPr>
              <a:t> </a:t>
            </a:r>
            <a:r>
              <a:rPr sz="1400" spc="-5" dirty="0">
                <a:latin typeface="Times New Roman"/>
                <a:cs typeface="Times New Roman"/>
              </a:rPr>
              <a:t>waste</a:t>
            </a:r>
            <a:r>
              <a:rPr sz="1400" spc="-30" dirty="0">
                <a:latin typeface="Times New Roman"/>
                <a:cs typeface="Times New Roman"/>
              </a:rPr>
              <a:t> </a:t>
            </a:r>
            <a:r>
              <a:rPr sz="1400" dirty="0">
                <a:latin typeface="Times New Roman"/>
                <a:cs typeface="Times New Roman"/>
              </a:rPr>
              <a:t>bin</a:t>
            </a:r>
            <a:r>
              <a:rPr sz="1400" spc="20" dirty="0">
                <a:latin typeface="Times New Roman"/>
                <a:cs typeface="Times New Roman"/>
              </a:rPr>
              <a:t> </a:t>
            </a:r>
            <a:r>
              <a:rPr sz="1400" spc="-15" dirty="0">
                <a:latin typeface="Times New Roman"/>
                <a:cs typeface="Times New Roman"/>
              </a:rPr>
              <a:t>level</a:t>
            </a:r>
            <a:r>
              <a:rPr sz="1400" spc="-5" dirty="0">
                <a:latin typeface="Times New Roman"/>
                <a:cs typeface="Times New Roman"/>
              </a:rPr>
              <a:t> detection </a:t>
            </a:r>
            <a:r>
              <a:rPr sz="1400" dirty="0">
                <a:latin typeface="Times New Roman"/>
                <a:cs typeface="Times New Roman"/>
              </a:rPr>
              <a:t>using </a:t>
            </a:r>
            <a:r>
              <a:rPr sz="1400" spc="-5" dirty="0">
                <a:latin typeface="Times New Roman"/>
                <a:cs typeface="Times New Roman"/>
              </a:rPr>
              <a:t>gray</a:t>
            </a:r>
            <a:r>
              <a:rPr sz="1400" spc="-25" dirty="0">
                <a:latin typeface="Times New Roman"/>
                <a:cs typeface="Times New Roman"/>
              </a:rPr>
              <a:t> </a:t>
            </a:r>
            <a:r>
              <a:rPr sz="1400" spc="-5" dirty="0">
                <a:latin typeface="Times New Roman"/>
                <a:cs typeface="Times New Roman"/>
              </a:rPr>
              <a:t>level </a:t>
            </a:r>
            <a:r>
              <a:rPr sz="1400" spc="30" dirty="0">
                <a:latin typeface="Times New Roman"/>
                <a:cs typeface="Times New Roman"/>
              </a:rPr>
              <a:t>co- </a:t>
            </a:r>
            <a:r>
              <a:rPr sz="1400" spc="-385" dirty="0">
                <a:latin typeface="Times New Roman"/>
                <a:cs typeface="Times New Roman"/>
              </a:rPr>
              <a:t> </a:t>
            </a:r>
            <a:r>
              <a:rPr sz="1400" spc="-5" dirty="0">
                <a:latin typeface="Times New Roman"/>
                <a:cs typeface="Times New Roman"/>
              </a:rPr>
              <a:t>occurrence</a:t>
            </a:r>
            <a:r>
              <a:rPr sz="1400" spc="-10" dirty="0">
                <a:latin typeface="Times New Roman"/>
                <a:cs typeface="Times New Roman"/>
              </a:rPr>
              <a:t> </a:t>
            </a:r>
            <a:r>
              <a:rPr sz="1400" spc="-5" dirty="0">
                <a:latin typeface="Times New Roman"/>
                <a:cs typeface="Times New Roman"/>
              </a:rPr>
              <a:t>matrix</a:t>
            </a:r>
            <a:r>
              <a:rPr sz="1400" spc="5" dirty="0">
                <a:latin typeface="Times New Roman"/>
                <a:cs typeface="Times New Roman"/>
              </a:rPr>
              <a:t> </a:t>
            </a:r>
            <a:r>
              <a:rPr sz="1400" spc="-5" dirty="0">
                <a:latin typeface="Times New Roman"/>
                <a:cs typeface="Times New Roman"/>
              </a:rPr>
              <a:t>feature extraction</a:t>
            </a:r>
            <a:r>
              <a:rPr sz="1400" spc="5" dirty="0">
                <a:latin typeface="Times New Roman"/>
                <a:cs typeface="Times New Roman"/>
              </a:rPr>
              <a:t> </a:t>
            </a:r>
            <a:r>
              <a:rPr sz="1400" spc="-5" dirty="0">
                <a:latin typeface="Times New Roman"/>
                <a:cs typeface="Times New Roman"/>
              </a:rPr>
              <a:t>approach.</a:t>
            </a:r>
            <a:r>
              <a:rPr sz="1400" spc="20" dirty="0">
                <a:latin typeface="Times New Roman"/>
                <a:cs typeface="Times New Roman"/>
              </a:rPr>
              <a:t> </a:t>
            </a:r>
            <a:r>
              <a:rPr sz="1400" spc="-5" dirty="0">
                <a:latin typeface="Times New Roman"/>
                <a:cs typeface="Times New Roman"/>
              </a:rPr>
              <a:t>Journal</a:t>
            </a:r>
            <a:r>
              <a:rPr sz="1400" dirty="0">
                <a:latin typeface="Times New Roman"/>
                <a:cs typeface="Times New Roman"/>
              </a:rPr>
              <a:t> </a:t>
            </a:r>
            <a:r>
              <a:rPr sz="1400" spc="-5" dirty="0">
                <a:latin typeface="Times New Roman"/>
                <a:cs typeface="Times New Roman"/>
              </a:rPr>
              <a:t>of</a:t>
            </a:r>
            <a:r>
              <a:rPr sz="1400" spc="5" dirty="0">
                <a:latin typeface="Times New Roman"/>
                <a:cs typeface="Times New Roman"/>
              </a:rPr>
              <a:t> </a:t>
            </a:r>
            <a:r>
              <a:rPr sz="1400" spc="-5" dirty="0">
                <a:latin typeface="Times New Roman"/>
                <a:cs typeface="Times New Roman"/>
              </a:rPr>
              <a:t>environmental</a:t>
            </a:r>
            <a:r>
              <a:rPr sz="1400" dirty="0">
                <a:latin typeface="Times New Roman"/>
                <a:cs typeface="Times New Roman"/>
              </a:rPr>
              <a:t> </a:t>
            </a:r>
            <a:r>
              <a:rPr sz="1400" spc="-10" dirty="0">
                <a:latin typeface="Times New Roman"/>
                <a:cs typeface="Times New Roman"/>
              </a:rPr>
              <a:t>management</a:t>
            </a:r>
            <a:r>
              <a:rPr sz="1400" dirty="0">
                <a:latin typeface="Times New Roman"/>
                <a:cs typeface="Times New Roman"/>
              </a:rPr>
              <a:t> </a:t>
            </a:r>
            <a:r>
              <a:rPr sz="1400" spc="-5" dirty="0">
                <a:latin typeface="Times New Roman"/>
                <a:cs typeface="Times New Roman"/>
              </a:rPr>
              <a:t>2012, 104, </a:t>
            </a:r>
            <a:r>
              <a:rPr sz="1400" spc="20" dirty="0">
                <a:latin typeface="Times New Roman"/>
                <a:cs typeface="Times New Roman"/>
              </a:rPr>
              <a:t>9–18</a:t>
            </a:r>
            <a:endParaRPr sz="1400" dirty="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09800" y="1275207"/>
            <a:ext cx="4474845" cy="25029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469214"/>
            <a:ext cx="3276600" cy="566822"/>
          </a:xfrm>
          <a:prstGeom prst="rect">
            <a:avLst/>
          </a:prstGeom>
        </p:spPr>
        <p:txBody>
          <a:bodyPr vert="horz" wrap="square" lIns="0" tIns="12700" rIns="0" bIns="0" rtlCol="0">
            <a:spAutoFit/>
          </a:bodyPr>
          <a:lstStyle/>
          <a:p>
            <a:pPr marL="12700">
              <a:lnSpc>
                <a:spcPct val="100000"/>
              </a:lnSpc>
              <a:spcBef>
                <a:spcPts val="100"/>
              </a:spcBef>
            </a:pPr>
            <a:r>
              <a:rPr lang="en-US" sz="3600" dirty="0"/>
              <a:t>	</a:t>
            </a:r>
            <a:r>
              <a:rPr sz="2800"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b</a:t>
            </a:r>
            <a:r>
              <a:rPr sz="2800" dirty="0">
                <a:latin typeface="Times New Roman" panose="02020603050405020304" pitchFamily="18" charset="0"/>
                <a:cs typeface="Times New Roman" panose="02020603050405020304" pitchFamily="18" charset="0"/>
              </a:rPr>
              <a:t>stract</a:t>
            </a:r>
          </a:p>
        </p:txBody>
      </p:sp>
      <p:sp>
        <p:nvSpPr>
          <p:cNvPr id="3" name="object 3"/>
          <p:cNvSpPr txBox="1"/>
          <p:nvPr/>
        </p:nvSpPr>
        <p:spPr>
          <a:xfrm>
            <a:off x="508812" y="1172641"/>
            <a:ext cx="8468995" cy="2377767"/>
          </a:xfrm>
          <a:prstGeom prst="rect">
            <a:avLst/>
          </a:prstGeom>
        </p:spPr>
        <p:txBody>
          <a:bodyPr vert="horz" wrap="square" lIns="0" tIns="12065" rIns="0" bIns="0" rtlCol="0">
            <a:spAutoFit/>
          </a:bodyPr>
          <a:lstStyle/>
          <a:p>
            <a:pPr marL="12700" marR="5080">
              <a:lnSpc>
                <a:spcPct val="110200"/>
              </a:lnSpc>
              <a:spcBef>
                <a:spcPts val="95"/>
              </a:spcBef>
            </a:pPr>
            <a:r>
              <a:rPr lang="en-IN" sz="1400" dirty="0">
                <a:solidFill>
                  <a:srgbClr val="000000"/>
                </a:solidFill>
                <a:effectLst/>
                <a:latin typeface="Times New Roman" panose="02020603050405020304" pitchFamily="18" charset="0"/>
                <a:ea typeface="Times New Roman" panose="02020603050405020304" pitchFamily="18" charset="0"/>
              </a:rPr>
              <a:t>Waste Segregation means to group Waste into different Categories. Each waste goes into its category at the point of dumping or collection. Under the Waste Regulations 2011, you must segregate cardboard, glass, metal, paper, plastic, trash and at source unless it is technically or economically unfeasible. Under the same regulations, you should implement the waste hierarchy; reduce, reuse, recycle, other recovery and disposal. By law, you should implement this hierarchy and segregation helps with recycling in particular. Waste segregation is included in law because it is much easier to recycle. Effective segregation of wastes means that less waste goes to land fill which makes it cheaper and better for people and the environment. It is important to segregate for public health. In particular, hazardous wastes can cause long term health problems, so it is very important that they are disposed of correctly and safely and not mixed in with the normal waste coming out of your home or office. </a:t>
            </a:r>
            <a:endParaRPr lang="en-IN" sz="1400" dirty="0">
              <a:effectLst/>
              <a:latin typeface="Times New Roman" panose="02020603050405020304" pitchFamily="18" charset="0"/>
              <a:ea typeface="Calibri" panose="020F0502020204030204" pitchFamily="34" charset="0"/>
            </a:endParaRPr>
          </a:p>
          <a:p>
            <a:pPr marL="12700" marR="5080">
              <a:lnSpc>
                <a:spcPct val="110200"/>
              </a:lnSpc>
              <a:spcBef>
                <a:spcPts val="95"/>
              </a:spcBef>
            </a:pPr>
            <a:endParaRPr sz="1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491" y="314859"/>
            <a:ext cx="2362710" cy="443711"/>
          </a:xfrm>
          <a:prstGeom prst="rect">
            <a:avLst/>
          </a:prstGeom>
        </p:spPr>
        <p:txBody>
          <a:bodyPr vert="horz" wrap="square" lIns="0" tIns="12700" rIns="0" bIns="0" rtlCol="0">
            <a:spAutoFit/>
          </a:bodyPr>
          <a:lstStyle/>
          <a:p>
            <a:pPr marL="12700">
              <a:lnSpc>
                <a:spcPct val="100000"/>
              </a:lnSpc>
              <a:spcBef>
                <a:spcPts val="100"/>
              </a:spcBef>
            </a:pPr>
            <a:r>
              <a:rPr sz="2800" spc="-5" dirty="0">
                <a:latin typeface="Times New Roman" panose="02020603050405020304" pitchFamily="18" charset="0"/>
                <a:cs typeface="Times New Roman" panose="02020603050405020304" pitchFamily="18" charset="0"/>
              </a:rPr>
              <a:t>Introduction</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380491" y="952677"/>
            <a:ext cx="8517890" cy="2678875"/>
          </a:xfrm>
          <a:prstGeom prst="rect">
            <a:avLst/>
          </a:prstGeom>
        </p:spPr>
        <p:txBody>
          <a:bodyPr vert="horz" wrap="square" lIns="0" tIns="12065" rIns="0" bIns="0" rtlCol="0">
            <a:spAutoFit/>
          </a:bodyPr>
          <a:lstStyle/>
          <a:p>
            <a:pPr marL="298450" marR="5080" indent="-285750">
              <a:lnSpc>
                <a:spcPct val="110300"/>
              </a:lnSpc>
              <a:spcBef>
                <a:spcPts val="95"/>
              </a:spcBef>
              <a:buFont typeface="Wingdings" panose="05000000000000000000" pitchFamily="2" charset="2"/>
              <a:buChar char="Ø"/>
            </a:pPr>
            <a:r>
              <a:rPr lang="en-US" sz="1400" spc="-5" dirty="0">
                <a:latin typeface="Times New Roman"/>
                <a:cs typeface="Times New Roman"/>
              </a:rPr>
              <a:t>Garbage</a:t>
            </a:r>
            <a:r>
              <a:rPr lang="en-US" sz="1400" spc="45" dirty="0">
                <a:latin typeface="Times New Roman"/>
                <a:cs typeface="Times New Roman"/>
              </a:rPr>
              <a:t> </a:t>
            </a:r>
            <a:r>
              <a:rPr lang="en-US" sz="1400" spc="-5" dirty="0">
                <a:latin typeface="Times New Roman"/>
                <a:cs typeface="Times New Roman"/>
              </a:rPr>
              <a:t>Segregation</a:t>
            </a:r>
            <a:r>
              <a:rPr lang="en-US" sz="1400" spc="70" dirty="0">
                <a:latin typeface="Times New Roman"/>
                <a:cs typeface="Times New Roman"/>
              </a:rPr>
              <a:t> </a:t>
            </a:r>
            <a:r>
              <a:rPr lang="en-US" sz="1400" spc="-5" dirty="0">
                <a:latin typeface="Times New Roman"/>
                <a:cs typeface="Times New Roman"/>
              </a:rPr>
              <a:t>Using</a:t>
            </a:r>
            <a:r>
              <a:rPr lang="en-US" sz="1400" spc="15" dirty="0">
                <a:latin typeface="Times New Roman"/>
                <a:cs typeface="Times New Roman"/>
              </a:rPr>
              <a:t> </a:t>
            </a:r>
            <a:r>
              <a:rPr lang="en-US" sz="1400" spc="5" dirty="0">
                <a:latin typeface="Times New Roman"/>
                <a:cs typeface="Times New Roman"/>
              </a:rPr>
              <a:t>DL</a:t>
            </a:r>
            <a:r>
              <a:rPr lang="en-US" sz="1400" spc="-45" dirty="0">
                <a:latin typeface="Times New Roman"/>
                <a:cs typeface="Times New Roman"/>
              </a:rPr>
              <a:t> </a:t>
            </a:r>
            <a:r>
              <a:rPr lang="en-US" sz="1400" spc="-20" dirty="0">
                <a:latin typeface="Times New Roman"/>
                <a:cs typeface="Times New Roman"/>
              </a:rPr>
              <a:t>is</a:t>
            </a:r>
            <a:r>
              <a:rPr lang="en-US" sz="1400" spc="45" dirty="0">
                <a:latin typeface="Times New Roman"/>
                <a:cs typeface="Times New Roman"/>
              </a:rPr>
              <a:t> </a:t>
            </a:r>
            <a:r>
              <a:rPr lang="en-US" sz="1400" spc="-5" dirty="0">
                <a:latin typeface="Times New Roman"/>
                <a:cs typeface="Times New Roman"/>
              </a:rPr>
              <a:t>an</a:t>
            </a:r>
            <a:r>
              <a:rPr lang="en-US" sz="1400" spc="-60" dirty="0">
                <a:latin typeface="Times New Roman"/>
                <a:cs typeface="Times New Roman"/>
              </a:rPr>
              <a:t> </a:t>
            </a:r>
            <a:r>
              <a:rPr lang="en-US" sz="1400" spc="-5" dirty="0">
                <a:latin typeface="Times New Roman"/>
                <a:cs typeface="Times New Roman"/>
              </a:rPr>
              <a:t>application</a:t>
            </a:r>
            <a:r>
              <a:rPr lang="en-US" sz="1400" spc="50" dirty="0">
                <a:latin typeface="Times New Roman"/>
                <a:cs typeface="Times New Roman"/>
              </a:rPr>
              <a:t> </a:t>
            </a:r>
            <a:r>
              <a:rPr lang="en-US" sz="1400" spc="-5" dirty="0">
                <a:latin typeface="Times New Roman"/>
                <a:cs typeface="Times New Roman"/>
              </a:rPr>
              <a:t>built</a:t>
            </a:r>
            <a:r>
              <a:rPr lang="en-US" sz="1400" spc="114" dirty="0">
                <a:latin typeface="Times New Roman"/>
                <a:cs typeface="Times New Roman"/>
              </a:rPr>
              <a:t> </a:t>
            </a:r>
            <a:r>
              <a:rPr lang="en-US" sz="1400" spc="-5" dirty="0">
                <a:latin typeface="Times New Roman"/>
                <a:cs typeface="Times New Roman"/>
              </a:rPr>
              <a:t>using</a:t>
            </a:r>
            <a:r>
              <a:rPr lang="en-US" sz="1400" spc="35" dirty="0">
                <a:latin typeface="Times New Roman"/>
                <a:cs typeface="Times New Roman"/>
              </a:rPr>
              <a:t> </a:t>
            </a:r>
            <a:r>
              <a:rPr lang="en-US" sz="1400" spc="-5" dirty="0">
                <a:latin typeface="Times New Roman"/>
                <a:cs typeface="Times New Roman"/>
              </a:rPr>
              <a:t>Jupiter Notebook</a:t>
            </a:r>
            <a:r>
              <a:rPr lang="en-US" sz="1400" spc="30" dirty="0">
                <a:latin typeface="Times New Roman"/>
                <a:cs typeface="Times New Roman"/>
              </a:rPr>
              <a:t> </a:t>
            </a:r>
            <a:r>
              <a:rPr lang="en-US" sz="1400" spc="-5" dirty="0">
                <a:latin typeface="Times New Roman"/>
                <a:cs typeface="Times New Roman"/>
              </a:rPr>
              <a:t>platform</a:t>
            </a:r>
            <a:r>
              <a:rPr lang="en-US" sz="1400" spc="40" dirty="0">
                <a:latin typeface="Times New Roman"/>
                <a:cs typeface="Times New Roman"/>
              </a:rPr>
              <a:t> </a:t>
            </a:r>
            <a:r>
              <a:rPr lang="en-US" sz="1400" dirty="0">
                <a:latin typeface="Times New Roman"/>
                <a:cs typeface="Times New Roman"/>
              </a:rPr>
              <a:t>so</a:t>
            </a:r>
            <a:r>
              <a:rPr lang="en-US" sz="1400" spc="-10" dirty="0">
                <a:latin typeface="Times New Roman"/>
                <a:cs typeface="Times New Roman"/>
              </a:rPr>
              <a:t> </a:t>
            </a:r>
            <a:r>
              <a:rPr lang="en-US" sz="1400" spc="-15" dirty="0">
                <a:latin typeface="Times New Roman"/>
                <a:cs typeface="Times New Roman"/>
              </a:rPr>
              <a:t>that</a:t>
            </a:r>
            <a:r>
              <a:rPr lang="en-US" sz="1400" spc="10" dirty="0">
                <a:latin typeface="Times New Roman"/>
                <a:cs typeface="Times New Roman"/>
              </a:rPr>
              <a:t> </a:t>
            </a:r>
            <a:r>
              <a:rPr lang="en-US" sz="1400" spc="-5" dirty="0">
                <a:latin typeface="Times New Roman"/>
                <a:cs typeface="Times New Roman"/>
              </a:rPr>
              <a:t>we</a:t>
            </a:r>
            <a:r>
              <a:rPr lang="en-US" sz="1400" spc="20" dirty="0">
                <a:latin typeface="Times New Roman"/>
                <a:cs typeface="Times New Roman"/>
              </a:rPr>
              <a:t> </a:t>
            </a:r>
            <a:r>
              <a:rPr lang="en-US" sz="1400" spc="-5" dirty="0">
                <a:latin typeface="Times New Roman"/>
                <a:cs typeface="Times New Roman"/>
              </a:rPr>
              <a:t>can</a:t>
            </a:r>
            <a:r>
              <a:rPr lang="en-US" sz="1400" spc="-10" dirty="0">
                <a:latin typeface="Times New Roman"/>
                <a:cs typeface="Times New Roman"/>
              </a:rPr>
              <a:t> </a:t>
            </a:r>
            <a:r>
              <a:rPr lang="en-US" sz="1400" spc="-15" dirty="0">
                <a:latin typeface="Times New Roman"/>
                <a:cs typeface="Times New Roman"/>
              </a:rPr>
              <a:t>use</a:t>
            </a:r>
            <a:r>
              <a:rPr lang="en-US" sz="1400" spc="50" dirty="0">
                <a:latin typeface="Times New Roman"/>
                <a:cs typeface="Times New Roman"/>
              </a:rPr>
              <a:t> </a:t>
            </a:r>
            <a:r>
              <a:rPr lang="en-US" sz="1400" spc="-5" dirty="0">
                <a:latin typeface="Times New Roman"/>
                <a:cs typeface="Times New Roman"/>
              </a:rPr>
              <a:t>in</a:t>
            </a:r>
            <a:r>
              <a:rPr lang="en-US" sz="1400" spc="-15" dirty="0">
                <a:latin typeface="Times New Roman"/>
                <a:cs typeface="Times New Roman"/>
              </a:rPr>
              <a:t> </a:t>
            </a:r>
            <a:r>
              <a:rPr lang="en-US" sz="1400" spc="-10" dirty="0">
                <a:latin typeface="Times New Roman"/>
                <a:cs typeface="Times New Roman"/>
              </a:rPr>
              <a:t>phones</a:t>
            </a:r>
            <a:r>
              <a:rPr lang="en-US" sz="1400" spc="55" dirty="0">
                <a:latin typeface="Times New Roman"/>
                <a:cs typeface="Times New Roman"/>
              </a:rPr>
              <a:t> </a:t>
            </a:r>
            <a:r>
              <a:rPr lang="en-US" sz="1400" spc="-5" dirty="0">
                <a:latin typeface="Times New Roman"/>
                <a:cs typeface="Times New Roman"/>
              </a:rPr>
              <a:t>or</a:t>
            </a:r>
            <a:r>
              <a:rPr lang="en-US" sz="1400" spc="-20" dirty="0">
                <a:latin typeface="Times New Roman"/>
                <a:cs typeface="Times New Roman"/>
              </a:rPr>
              <a:t> </a:t>
            </a:r>
            <a:r>
              <a:rPr lang="en-US" sz="1400" spc="-5" dirty="0">
                <a:latin typeface="Times New Roman"/>
                <a:cs typeface="Times New Roman"/>
              </a:rPr>
              <a:t>desktops.</a:t>
            </a:r>
            <a:r>
              <a:rPr lang="en-US" sz="1400" spc="30" dirty="0">
                <a:latin typeface="Times New Roman"/>
                <a:cs typeface="Times New Roman"/>
              </a:rPr>
              <a:t> </a:t>
            </a:r>
          </a:p>
          <a:p>
            <a:pPr marL="298450" marR="5080" indent="-285750">
              <a:lnSpc>
                <a:spcPct val="110300"/>
              </a:lnSpc>
              <a:spcBef>
                <a:spcPts val="95"/>
              </a:spcBef>
              <a:buFont typeface="Wingdings" panose="05000000000000000000" pitchFamily="2" charset="2"/>
              <a:buChar char="Ø"/>
            </a:pPr>
            <a:r>
              <a:rPr lang="en-US" sz="1400" spc="-15" dirty="0">
                <a:latin typeface="Times New Roman"/>
                <a:cs typeface="Times New Roman"/>
              </a:rPr>
              <a:t>In </a:t>
            </a:r>
            <a:r>
              <a:rPr lang="en-US" sz="1400" spc="-10" dirty="0">
                <a:latin typeface="Times New Roman"/>
                <a:cs typeface="Times New Roman"/>
              </a:rPr>
              <a:t> </a:t>
            </a:r>
            <a:r>
              <a:rPr lang="en-US" sz="1400" spc="-15" dirty="0">
                <a:latin typeface="Times New Roman"/>
                <a:cs typeface="Times New Roman"/>
              </a:rPr>
              <a:t>this</a:t>
            </a:r>
            <a:r>
              <a:rPr lang="en-US" sz="1400" spc="15" dirty="0">
                <a:latin typeface="Times New Roman"/>
                <a:cs typeface="Times New Roman"/>
              </a:rPr>
              <a:t> </a:t>
            </a:r>
            <a:r>
              <a:rPr lang="en-US" sz="1400" spc="-5" dirty="0">
                <a:latin typeface="Times New Roman"/>
                <a:cs typeface="Times New Roman"/>
              </a:rPr>
              <a:t>project</a:t>
            </a:r>
            <a:r>
              <a:rPr lang="en-US" sz="1400" spc="10" dirty="0">
                <a:latin typeface="Times New Roman"/>
                <a:cs typeface="Times New Roman"/>
              </a:rPr>
              <a:t> </a:t>
            </a:r>
            <a:r>
              <a:rPr lang="en-US" sz="1400" spc="-5" dirty="0">
                <a:latin typeface="Times New Roman"/>
                <a:cs typeface="Times New Roman"/>
              </a:rPr>
              <a:t>client</a:t>
            </a:r>
            <a:r>
              <a:rPr lang="en-US" sz="1400" spc="35" dirty="0">
                <a:latin typeface="Times New Roman"/>
                <a:cs typeface="Times New Roman"/>
              </a:rPr>
              <a:t> </a:t>
            </a:r>
            <a:r>
              <a:rPr lang="en-US" sz="1400" spc="-10" dirty="0">
                <a:latin typeface="Times New Roman"/>
                <a:cs typeface="Times New Roman"/>
              </a:rPr>
              <a:t>uploads</a:t>
            </a:r>
            <a:r>
              <a:rPr lang="en-US" sz="1400" spc="20" dirty="0">
                <a:latin typeface="Times New Roman"/>
                <a:cs typeface="Times New Roman"/>
              </a:rPr>
              <a:t> </a:t>
            </a:r>
            <a:r>
              <a:rPr lang="en-US" sz="1400" spc="-5" dirty="0">
                <a:latin typeface="Times New Roman"/>
                <a:cs typeface="Times New Roman"/>
              </a:rPr>
              <a:t>a</a:t>
            </a:r>
            <a:r>
              <a:rPr lang="en-US" sz="1400" spc="15" dirty="0">
                <a:latin typeface="Times New Roman"/>
                <a:cs typeface="Times New Roman"/>
              </a:rPr>
              <a:t> </a:t>
            </a:r>
            <a:r>
              <a:rPr lang="en-US" sz="1400" spc="-5" dirty="0">
                <a:latin typeface="Times New Roman"/>
                <a:cs typeface="Times New Roman"/>
              </a:rPr>
              <a:t>photo</a:t>
            </a:r>
            <a:r>
              <a:rPr lang="en-US" sz="1400" spc="10" dirty="0">
                <a:latin typeface="Times New Roman"/>
                <a:cs typeface="Times New Roman"/>
              </a:rPr>
              <a:t> </a:t>
            </a:r>
            <a:r>
              <a:rPr lang="en-US" sz="1400" spc="-5" dirty="0">
                <a:latin typeface="Times New Roman"/>
                <a:cs typeface="Times New Roman"/>
              </a:rPr>
              <a:t>and</a:t>
            </a:r>
            <a:r>
              <a:rPr lang="en-US" sz="1400" spc="10" dirty="0">
                <a:latin typeface="Times New Roman"/>
                <a:cs typeface="Times New Roman"/>
              </a:rPr>
              <a:t> </a:t>
            </a:r>
            <a:r>
              <a:rPr lang="en-US" sz="1400" spc="-20" dirty="0">
                <a:latin typeface="Times New Roman"/>
                <a:cs typeface="Times New Roman"/>
              </a:rPr>
              <a:t>he</a:t>
            </a:r>
            <a:r>
              <a:rPr lang="en-US" sz="1400" spc="40" dirty="0">
                <a:latin typeface="Times New Roman"/>
                <a:cs typeface="Times New Roman"/>
              </a:rPr>
              <a:t> </a:t>
            </a:r>
            <a:r>
              <a:rPr lang="en-US" sz="1400" spc="-5" dirty="0">
                <a:latin typeface="Times New Roman"/>
                <a:cs typeface="Times New Roman"/>
              </a:rPr>
              <a:t>gets</a:t>
            </a:r>
            <a:r>
              <a:rPr lang="en-US" sz="1400" spc="15" dirty="0">
                <a:latin typeface="Times New Roman"/>
                <a:cs typeface="Times New Roman"/>
              </a:rPr>
              <a:t> </a:t>
            </a:r>
            <a:r>
              <a:rPr lang="en-US" sz="1400" spc="-15" dirty="0">
                <a:latin typeface="Times New Roman"/>
                <a:cs typeface="Times New Roman"/>
              </a:rPr>
              <a:t>the</a:t>
            </a:r>
            <a:r>
              <a:rPr lang="en-US" sz="1400" spc="15" dirty="0">
                <a:latin typeface="Times New Roman"/>
                <a:cs typeface="Times New Roman"/>
              </a:rPr>
              <a:t> </a:t>
            </a:r>
            <a:r>
              <a:rPr lang="en-US" sz="1400" spc="-10" dirty="0">
                <a:latin typeface="Times New Roman"/>
                <a:cs typeface="Times New Roman"/>
              </a:rPr>
              <a:t>knowledge</a:t>
            </a:r>
            <a:r>
              <a:rPr lang="en-US" sz="1400" spc="15" dirty="0">
                <a:latin typeface="Times New Roman"/>
                <a:cs typeface="Times New Roman"/>
              </a:rPr>
              <a:t> </a:t>
            </a:r>
            <a:r>
              <a:rPr lang="en-US" sz="1400" spc="-5" dirty="0">
                <a:latin typeface="Times New Roman"/>
                <a:cs typeface="Times New Roman"/>
              </a:rPr>
              <a:t>about</a:t>
            </a:r>
            <a:r>
              <a:rPr lang="en-US" sz="1400" spc="10" dirty="0">
                <a:latin typeface="Times New Roman"/>
                <a:cs typeface="Times New Roman"/>
              </a:rPr>
              <a:t> </a:t>
            </a:r>
            <a:r>
              <a:rPr lang="en-US" sz="1400" spc="-10" dirty="0">
                <a:latin typeface="Times New Roman"/>
                <a:cs typeface="Times New Roman"/>
              </a:rPr>
              <a:t>the</a:t>
            </a:r>
            <a:r>
              <a:rPr lang="en-US" sz="1400" spc="40" dirty="0">
                <a:latin typeface="Times New Roman"/>
                <a:cs typeface="Times New Roman"/>
              </a:rPr>
              <a:t> </a:t>
            </a:r>
            <a:r>
              <a:rPr lang="en-US" sz="1400" spc="-10" dirty="0">
                <a:latin typeface="Times New Roman"/>
                <a:cs typeface="Times New Roman"/>
              </a:rPr>
              <a:t>garbage.</a:t>
            </a:r>
          </a:p>
          <a:p>
            <a:pPr marL="298450" marR="5080" indent="-285750">
              <a:lnSpc>
                <a:spcPct val="110300"/>
              </a:lnSpc>
              <a:spcBef>
                <a:spcPts val="95"/>
              </a:spcBef>
              <a:buFont typeface="Wingdings" panose="05000000000000000000" pitchFamily="2" charset="2"/>
              <a:buChar char="Ø"/>
            </a:pPr>
            <a:r>
              <a:rPr lang="en-US" sz="1400" spc="45" dirty="0">
                <a:latin typeface="Times New Roman"/>
                <a:cs typeface="Times New Roman"/>
              </a:rPr>
              <a:t> </a:t>
            </a:r>
            <a:r>
              <a:rPr lang="en-US" sz="1400" spc="-5" dirty="0">
                <a:latin typeface="Times New Roman"/>
                <a:cs typeface="Times New Roman"/>
              </a:rPr>
              <a:t>According</a:t>
            </a:r>
            <a:r>
              <a:rPr lang="en-US" sz="1400" spc="-20" dirty="0">
                <a:latin typeface="Times New Roman"/>
                <a:cs typeface="Times New Roman"/>
              </a:rPr>
              <a:t> </a:t>
            </a:r>
            <a:r>
              <a:rPr lang="en-US" sz="1400" dirty="0">
                <a:latin typeface="Times New Roman"/>
                <a:cs typeface="Times New Roman"/>
              </a:rPr>
              <a:t>to</a:t>
            </a:r>
            <a:r>
              <a:rPr lang="en-US" sz="1400" spc="10" dirty="0">
                <a:latin typeface="Times New Roman"/>
                <a:cs typeface="Times New Roman"/>
              </a:rPr>
              <a:t> </a:t>
            </a:r>
            <a:r>
              <a:rPr lang="en-US" sz="1400" spc="-10" dirty="0">
                <a:latin typeface="Times New Roman"/>
                <a:cs typeface="Times New Roman"/>
              </a:rPr>
              <a:t>the</a:t>
            </a:r>
            <a:r>
              <a:rPr lang="en-US" sz="1400" spc="15" dirty="0">
                <a:latin typeface="Times New Roman"/>
                <a:cs typeface="Times New Roman"/>
              </a:rPr>
              <a:t> </a:t>
            </a:r>
            <a:r>
              <a:rPr lang="en-US" sz="1400" spc="-5" dirty="0">
                <a:latin typeface="Times New Roman"/>
                <a:cs typeface="Times New Roman"/>
              </a:rPr>
              <a:t>description</a:t>
            </a:r>
            <a:r>
              <a:rPr lang="en-US" sz="1400" spc="10" dirty="0">
                <a:latin typeface="Times New Roman"/>
                <a:cs typeface="Times New Roman"/>
              </a:rPr>
              <a:t> </a:t>
            </a:r>
            <a:r>
              <a:rPr lang="en-US" sz="1400" spc="-5" dirty="0">
                <a:latin typeface="Times New Roman"/>
                <a:cs typeface="Times New Roman"/>
              </a:rPr>
              <a:t>given</a:t>
            </a:r>
            <a:r>
              <a:rPr lang="en-US" sz="1400" spc="10" dirty="0">
                <a:latin typeface="Times New Roman"/>
                <a:cs typeface="Times New Roman"/>
              </a:rPr>
              <a:t> </a:t>
            </a:r>
            <a:r>
              <a:rPr lang="en-US" sz="1400" spc="-20" dirty="0">
                <a:latin typeface="Times New Roman"/>
                <a:cs typeface="Times New Roman"/>
              </a:rPr>
              <a:t>it</a:t>
            </a:r>
            <a:r>
              <a:rPr lang="en-US" sz="1400" spc="35" dirty="0">
                <a:latin typeface="Times New Roman"/>
                <a:cs typeface="Times New Roman"/>
              </a:rPr>
              <a:t> </a:t>
            </a:r>
            <a:r>
              <a:rPr lang="en-US" sz="1400" spc="-20" dirty="0">
                <a:latin typeface="Times New Roman"/>
                <a:cs typeface="Times New Roman"/>
              </a:rPr>
              <a:t>is </a:t>
            </a:r>
            <a:r>
              <a:rPr lang="en-US" sz="1400" spc="-335" dirty="0">
                <a:latin typeface="Times New Roman"/>
                <a:cs typeface="Times New Roman"/>
              </a:rPr>
              <a:t> </a:t>
            </a:r>
            <a:r>
              <a:rPr lang="en-US" sz="1400" spc="-10" dirty="0">
                <a:latin typeface="Times New Roman"/>
                <a:cs typeface="Times New Roman"/>
              </a:rPr>
              <a:t>classified</a:t>
            </a:r>
            <a:r>
              <a:rPr lang="en-US" sz="1400" spc="114" dirty="0">
                <a:latin typeface="Times New Roman"/>
                <a:cs typeface="Times New Roman"/>
              </a:rPr>
              <a:t> </a:t>
            </a:r>
            <a:r>
              <a:rPr lang="en-US" sz="1400" spc="-5" dirty="0">
                <a:latin typeface="Times New Roman"/>
                <a:cs typeface="Times New Roman"/>
              </a:rPr>
              <a:t>as</a:t>
            </a:r>
            <a:r>
              <a:rPr lang="en-US" sz="1400" spc="20" dirty="0">
                <a:latin typeface="Times New Roman"/>
                <a:cs typeface="Times New Roman"/>
              </a:rPr>
              <a:t> </a:t>
            </a:r>
            <a:r>
              <a:rPr lang="en-US" sz="1400" spc="-10" dirty="0">
                <a:latin typeface="Times New Roman"/>
                <a:cs typeface="Times New Roman"/>
              </a:rPr>
              <a:t>recyclable</a:t>
            </a:r>
            <a:r>
              <a:rPr lang="en-US" sz="1400" spc="125" dirty="0">
                <a:latin typeface="Times New Roman"/>
                <a:cs typeface="Times New Roman"/>
              </a:rPr>
              <a:t> </a:t>
            </a:r>
            <a:r>
              <a:rPr lang="en-US" sz="1400" spc="-5" dirty="0">
                <a:latin typeface="Times New Roman"/>
                <a:cs typeface="Times New Roman"/>
              </a:rPr>
              <a:t>or</a:t>
            </a:r>
            <a:r>
              <a:rPr lang="en-US" sz="1400" spc="25" dirty="0">
                <a:latin typeface="Times New Roman"/>
                <a:cs typeface="Times New Roman"/>
              </a:rPr>
              <a:t> </a:t>
            </a:r>
            <a:r>
              <a:rPr lang="en-US" sz="1400" spc="-10" dirty="0">
                <a:latin typeface="Times New Roman"/>
                <a:cs typeface="Times New Roman"/>
              </a:rPr>
              <a:t>non-recyclable</a:t>
            </a:r>
            <a:r>
              <a:rPr lang="en-US" sz="1400" spc="125" dirty="0">
                <a:latin typeface="Times New Roman"/>
                <a:cs typeface="Times New Roman"/>
              </a:rPr>
              <a:t> </a:t>
            </a:r>
            <a:r>
              <a:rPr lang="en-US" sz="1400" dirty="0">
                <a:latin typeface="Times New Roman"/>
                <a:cs typeface="Times New Roman"/>
              </a:rPr>
              <a:t>so</a:t>
            </a:r>
            <a:r>
              <a:rPr lang="en-US" sz="1400" spc="10" dirty="0">
                <a:latin typeface="Times New Roman"/>
                <a:cs typeface="Times New Roman"/>
              </a:rPr>
              <a:t> </a:t>
            </a:r>
            <a:r>
              <a:rPr lang="en-US" sz="1400" spc="-15" dirty="0">
                <a:latin typeface="Times New Roman"/>
                <a:cs typeface="Times New Roman"/>
              </a:rPr>
              <a:t>that</a:t>
            </a:r>
            <a:r>
              <a:rPr lang="en-US" sz="1400" spc="10" dirty="0">
                <a:latin typeface="Times New Roman"/>
                <a:cs typeface="Times New Roman"/>
              </a:rPr>
              <a:t> </a:t>
            </a:r>
            <a:r>
              <a:rPr lang="en-US" sz="1400" spc="-10" dirty="0">
                <a:latin typeface="Times New Roman"/>
                <a:cs typeface="Times New Roman"/>
              </a:rPr>
              <a:t>the</a:t>
            </a:r>
            <a:r>
              <a:rPr lang="en-US" sz="1400" spc="40" dirty="0">
                <a:latin typeface="Times New Roman"/>
                <a:cs typeface="Times New Roman"/>
              </a:rPr>
              <a:t> </a:t>
            </a:r>
            <a:r>
              <a:rPr lang="en-US" sz="1400" spc="-5" dirty="0">
                <a:latin typeface="Times New Roman"/>
                <a:cs typeface="Times New Roman"/>
              </a:rPr>
              <a:t>segregation</a:t>
            </a:r>
            <a:r>
              <a:rPr lang="en-US" sz="1400" spc="95" dirty="0">
                <a:latin typeface="Times New Roman"/>
                <a:cs typeface="Times New Roman"/>
              </a:rPr>
              <a:t> </a:t>
            </a:r>
            <a:r>
              <a:rPr lang="en-US" sz="1400" spc="5" dirty="0">
                <a:latin typeface="Times New Roman"/>
                <a:cs typeface="Times New Roman"/>
              </a:rPr>
              <a:t>of</a:t>
            </a:r>
            <a:r>
              <a:rPr lang="en-US" sz="1400" spc="-50" dirty="0">
                <a:latin typeface="Times New Roman"/>
                <a:cs typeface="Times New Roman"/>
              </a:rPr>
              <a:t> </a:t>
            </a:r>
            <a:r>
              <a:rPr lang="en-US" sz="1400" spc="-5" dirty="0">
                <a:latin typeface="Times New Roman"/>
                <a:cs typeface="Times New Roman"/>
              </a:rPr>
              <a:t>waste</a:t>
            </a:r>
            <a:r>
              <a:rPr lang="en-US" sz="1400" spc="15" dirty="0">
                <a:latin typeface="Times New Roman"/>
                <a:cs typeface="Times New Roman"/>
              </a:rPr>
              <a:t> </a:t>
            </a:r>
            <a:r>
              <a:rPr lang="en-US" sz="1400" spc="-20" dirty="0">
                <a:latin typeface="Times New Roman"/>
                <a:cs typeface="Times New Roman"/>
              </a:rPr>
              <a:t>is</a:t>
            </a:r>
            <a:r>
              <a:rPr lang="en-US" sz="1400" spc="20" dirty="0">
                <a:latin typeface="Times New Roman"/>
                <a:cs typeface="Times New Roman"/>
              </a:rPr>
              <a:t> </a:t>
            </a:r>
            <a:r>
              <a:rPr lang="en-US" sz="1400" spc="-10" dirty="0">
                <a:latin typeface="Times New Roman"/>
                <a:cs typeface="Times New Roman"/>
              </a:rPr>
              <a:t>done</a:t>
            </a:r>
            <a:r>
              <a:rPr lang="en-US" sz="1400" spc="45" dirty="0">
                <a:latin typeface="Times New Roman"/>
                <a:cs typeface="Times New Roman"/>
              </a:rPr>
              <a:t> </a:t>
            </a:r>
            <a:r>
              <a:rPr lang="en-US" sz="1400" spc="-5" dirty="0">
                <a:latin typeface="Times New Roman"/>
                <a:cs typeface="Times New Roman"/>
              </a:rPr>
              <a:t>properly. </a:t>
            </a:r>
          </a:p>
          <a:p>
            <a:pPr marL="298450" marR="5080" indent="-285750">
              <a:lnSpc>
                <a:spcPct val="110300"/>
              </a:lnSpc>
              <a:spcBef>
                <a:spcPts val="95"/>
              </a:spcBef>
              <a:buFont typeface="Wingdings" panose="05000000000000000000" pitchFamily="2" charset="2"/>
              <a:buChar char="Ø"/>
            </a:pPr>
            <a:r>
              <a:rPr sz="1400" spc="-10" dirty="0">
                <a:latin typeface="Times New Roman"/>
                <a:cs typeface="Times New Roman"/>
              </a:rPr>
              <a:t>The</a:t>
            </a:r>
            <a:r>
              <a:rPr sz="1400" spc="15" dirty="0">
                <a:latin typeface="Times New Roman"/>
                <a:cs typeface="Times New Roman"/>
              </a:rPr>
              <a:t> </a:t>
            </a:r>
            <a:r>
              <a:rPr sz="1400" spc="-10" dirty="0">
                <a:latin typeface="Times New Roman"/>
                <a:cs typeface="Times New Roman"/>
              </a:rPr>
              <a:t>garbage</a:t>
            </a:r>
            <a:r>
              <a:rPr sz="1400" spc="45" dirty="0">
                <a:latin typeface="Times New Roman"/>
                <a:cs typeface="Times New Roman"/>
              </a:rPr>
              <a:t> </a:t>
            </a:r>
            <a:r>
              <a:rPr sz="1400" spc="-5" dirty="0">
                <a:latin typeface="Times New Roman"/>
                <a:cs typeface="Times New Roman"/>
              </a:rPr>
              <a:t>and</a:t>
            </a:r>
            <a:r>
              <a:rPr sz="1400" spc="15" dirty="0">
                <a:latin typeface="Times New Roman"/>
                <a:cs typeface="Times New Roman"/>
              </a:rPr>
              <a:t> </a:t>
            </a:r>
            <a:r>
              <a:rPr sz="1400" spc="-5" dirty="0">
                <a:latin typeface="Times New Roman"/>
                <a:cs typeface="Times New Roman"/>
              </a:rPr>
              <a:t>recycling</a:t>
            </a:r>
            <a:r>
              <a:rPr sz="1400" spc="10" dirty="0">
                <a:latin typeface="Times New Roman"/>
                <a:cs typeface="Times New Roman"/>
              </a:rPr>
              <a:t> </a:t>
            </a:r>
            <a:r>
              <a:rPr sz="1400" spc="-5" dirty="0">
                <a:latin typeface="Times New Roman"/>
                <a:cs typeface="Times New Roman"/>
              </a:rPr>
              <a:t>businesses</a:t>
            </a:r>
            <a:r>
              <a:rPr sz="1400" spc="55" dirty="0">
                <a:latin typeface="Times New Roman"/>
                <a:cs typeface="Times New Roman"/>
              </a:rPr>
              <a:t> </a:t>
            </a:r>
            <a:r>
              <a:rPr sz="1400" spc="-10" dirty="0">
                <a:latin typeface="Times New Roman"/>
                <a:cs typeface="Times New Roman"/>
              </a:rPr>
              <a:t>are</a:t>
            </a:r>
            <a:r>
              <a:rPr sz="1400" spc="-5" dirty="0">
                <a:latin typeface="Times New Roman"/>
                <a:cs typeface="Times New Roman"/>
              </a:rPr>
              <a:t> being</a:t>
            </a:r>
            <a:r>
              <a:rPr sz="1400" spc="5" dirty="0">
                <a:latin typeface="Times New Roman"/>
                <a:cs typeface="Times New Roman"/>
              </a:rPr>
              <a:t> </a:t>
            </a:r>
            <a:r>
              <a:rPr sz="1400" spc="-5" dirty="0">
                <a:latin typeface="Times New Roman"/>
                <a:cs typeface="Times New Roman"/>
              </a:rPr>
              <a:t>overwhelmed</a:t>
            </a:r>
            <a:r>
              <a:rPr sz="1400" spc="95" dirty="0">
                <a:latin typeface="Times New Roman"/>
                <a:cs typeface="Times New Roman"/>
              </a:rPr>
              <a:t> </a:t>
            </a:r>
            <a:r>
              <a:rPr sz="1400" spc="5" dirty="0">
                <a:latin typeface="Times New Roman"/>
                <a:cs typeface="Times New Roman"/>
              </a:rPr>
              <a:t>by</a:t>
            </a:r>
            <a:r>
              <a:rPr sz="1400" spc="-35" dirty="0">
                <a:latin typeface="Times New Roman"/>
                <a:cs typeface="Times New Roman"/>
              </a:rPr>
              <a:t> </a:t>
            </a:r>
            <a:r>
              <a:rPr sz="1400" spc="-10" dirty="0">
                <a:latin typeface="Times New Roman"/>
                <a:cs typeface="Times New Roman"/>
              </a:rPr>
              <a:t>the</a:t>
            </a:r>
            <a:r>
              <a:rPr sz="1400" spc="20" dirty="0">
                <a:latin typeface="Times New Roman"/>
                <a:cs typeface="Times New Roman"/>
              </a:rPr>
              <a:t> </a:t>
            </a:r>
            <a:r>
              <a:rPr sz="1400" spc="-5" dirty="0">
                <a:latin typeface="Times New Roman"/>
                <a:cs typeface="Times New Roman"/>
              </a:rPr>
              <a:t>ever-increasing</a:t>
            </a:r>
            <a:r>
              <a:rPr sz="1400" spc="60" dirty="0">
                <a:latin typeface="Times New Roman"/>
                <a:cs typeface="Times New Roman"/>
              </a:rPr>
              <a:t> </a:t>
            </a:r>
            <a:r>
              <a:rPr sz="1400" spc="-10" dirty="0">
                <a:latin typeface="Times New Roman"/>
                <a:cs typeface="Times New Roman"/>
              </a:rPr>
              <a:t>volume</a:t>
            </a:r>
            <a:r>
              <a:rPr sz="1400" spc="95" dirty="0">
                <a:latin typeface="Times New Roman"/>
                <a:cs typeface="Times New Roman"/>
              </a:rPr>
              <a:t> </a:t>
            </a:r>
            <a:r>
              <a:rPr sz="1400" spc="5" dirty="0">
                <a:latin typeface="Times New Roman"/>
                <a:cs typeface="Times New Roman"/>
              </a:rPr>
              <a:t>of</a:t>
            </a:r>
            <a:r>
              <a:rPr sz="1400" spc="-45" dirty="0">
                <a:latin typeface="Times New Roman"/>
                <a:cs typeface="Times New Roman"/>
              </a:rPr>
              <a:t> </a:t>
            </a:r>
            <a:r>
              <a:rPr sz="1400" spc="-5" dirty="0">
                <a:latin typeface="Times New Roman"/>
                <a:cs typeface="Times New Roman"/>
              </a:rPr>
              <a:t>global</a:t>
            </a:r>
            <a:r>
              <a:rPr sz="1400" spc="10" dirty="0">
                <a:latin typeface="Times New Roman"/>
                <a:cs typeface="Times New Roman"/>
              </a:rPr>
              <a:t> </a:t>
            </a:r>
            <a:r>
              <a:rPr sz="1400" spc="-5" dirty="0">
                <a:latin typeface="Times New Roman"/>
                <a:cs typeface="Times New Roman"/>
              </a:rPr>
              <a:t>garbage.</a:t>
            </a:r>
            <a:endParaRPr lang="en-US" sz="1400" spc="-5" dirty="0">
              <a:latin typeface="Times New Roman"/>
              <a:cs typeface="Times New Roman"/>
            </a:endParaRPr>
          </a:p>
          <a:p>
            <a:pPr marL="298450" marR="5080" indent="-285750">
              <a:lnSpc>
                <a:spcPct val="110300"/>
              </a:lnSpc>
              <a:spcBef>
                <a:spcPts val="95"/>
              </a:spcBef>
              <a:buFont typeface="Wingdings" panose="05000000000000000000" pitchFamily="2" charset="2"/>
              <a:buChar char="Ø"/>
            </a:pPr>
            <a:r>
              <a:rPr sz="1400" spc="-20" dirty="0">
                <a:latin typeface="Times New Roman"/>
                <a:cs typeface="Times New Roman"/>
              </a:rPr>
              <a:t> As</a:t>
            </a:r>
            <a:r>
              <a:rPr sz="1400" spc="25" dirty="0">
                <a:latin typeface="Times New Roman"/>
                <a:cs typeface="Times New Roman"/>
              </a:rPr>
              <a:t> </a:t>
            </a:r>
            <a:r>
              <a:rPr sz="1400" spc="-5" dirty="0">
                <a:latin typeface="Times New Roman"/>
                <a:cs typeface="Times New Roman"/>
              </a:rPr>
              <a:t>a </a:t>
            </a:r>
            <a:r>
              <a:rPr sz="1400" dirty="0">
                <a:latin typeface="Times New Roman"/>
                <a:cs typeface="Times New Roman"/>
              </a:rPr>
              <a:t> </a:t>
            </a:r>
            <a:r>
              <a:rPr sz="1400" spc="-5" dirty="0">
                <a:latin typeface="Times New Roman"/>
                <a:cs typeface="Times New Roman"/>
              </a:rPr>
              <a:t>result,</a:t>
            </a:r>
            <a:r>
              <a:rPr sz="1400" spc="55" dirty="0">
                <a:latin typeface="Times New Roman"/>
                <a:cs typeface="Times New Roman"/>
              </a:rPr>
              <a:t> </a:t>
            </a:r>
            <a:r>
              <a:rPr sz="1400" spc="-15" dirty="0">
                <a:latin typeface="Times New Roman"/>
                <a:cs typeface="Times New Roman"/>
              </a:rPr>
              <a:t>the</a:t>
            </a:r>
            <a:r>
              <a:rPr sz="1400" spc="25" dirty="0">
                <a:latin typeface="Times New Roman"/>
                <a:cs typeface="Times New Roman"/>
              </a:rPr>
              <a:t> </a:t>
            </a:r>
            <a:r>
              <a:rPr sz="1400" spc="-10" dirty="0">
                <a:latin typeface="Times New Roman"/>
                <a:cs typeface="Times New Roman"/>
              </a:rPr>
              <a:t>demand</a:t>
            </a:r>
            <a:r>
              <a:rPr sz="1400" spc="70" dirty="0">
                <a:latin typeface="Times New Roman"/>
                <a:cs typeface="Times New Roman"/>
              </a:rPr>
              <a:t> </a:t>
            </a:r>
            <a:r>
              <a:rPr sz="1400" spc="-10" dirty="0">
                <a:latin typeface="Times New Roman"/>
                <a:cs typeface="Times New Roman"/>
              </a:rPr>
              <a:t>for</a:t>
            </a:r>
            <a:r>
              <a:rPr sz="1400" spc="5" dirty="0">
                <a:latin typeface="Times New Roman"/>
                <a:cs typeface="Times New Roman"/>
              </a:rPr>
              <a:t> </a:t>
            </a:r>
            <a:r>
              <a:rPr sz="1400" spc="-10" dirty="0">
                <a:latin typeface="Times New Roman"/>
                <a:cs typeface="Times New Roman"/>
              </a:rPr>
              <a:t>smart</a:t>
            </a:r>
            <a:r>
              <a:rPr sz="1400" spc="20" dirty="0">
                <a:latin typeface="Times New Roman"/>
                <a:cs typeface="Times New Roman"/>
              </a:rPr>
              <a:t> </a:t>
            </a:r>
            <a:r>
              <a:rPr sz="1400" spc="-5" dirty="0">
                <a:latin typeface="Times New Roman"/>
                <a:cs typeface="Times New Roman"/>
              </a:rPr>
              <a:t>solutions</a:t>
            </a:r>
            <a:r>
              <a:rPr sz="1400" spc="110" dirty="0">
                <a:latin typeface="Times New Roman"/>
                <a:cs typeface="Times New Roman"/>
              </a:rPr>
              <a:t> </a:t>
            </a:r>
            <a:r>
              <a:rPr sz="1400" spc="-10" dirty="0">
                <a:latin typeface="Times New Roman"/>
                <a:cs typeface="Times New Roman"/>
              </a:rPr>
              <a:t>for</a:t>
            </a:r>
            <a:r>
              <a:rPr sz="1400" spc="5" dirty="0">
                <a:latin typeface="Times New Roman"/>
                <a:cs typeface="Times New Roman"/>
              </a:rPr>
              <a:t> </a:t>
            </a:r>
            <a:r>
              <a:rPr sz="1400" spc="-5" dirty="0">
                <a:latin typeface="Times New Roman"/>
                <a:cs typeface="Times New Roman"/>
              </a:rPr>
              <a:t>environmental</a:t>
            </a:r>
            <a:r>
              <a:rPr sz="1400" spc="75" dirty="0">
                <a:latin typeface="Times New Roman"/>
                <a:cs typeface="Times New Roman"/>
              </a:rPr>
              <a:t> </a:t>
            </a:r>
            <a:r>
              <a:rPr sz="1400" spc="-5" dirty="0">
                <a:latin typeface="Times New Roman"/>
                <a:cs typeface="Times New Roman"/>
              </a:rPr>
              <a:t>monitoring</a:t>
            </a:r>
            <a:r>
              <a:rPr sz="1400" spc="65" dirty="0">
                <a:latin typeface="Times New Roman"/>
                <a:cs typeface="Times New Roman"/>
              </a:rPr>
              <a:t> </a:t>
            </a:r>
            <a:r>
              <a:rPr sz="1400" spc="-5" dirty="0">
                <a:latin typeface="Times New Roman"/>
                <a:cs typeface="Times New Roman"/>
              </a:rPr>
              <a:t>and</a:t>
            </a:r>
            <a:r>
              <a:rPr sz="1400" spc="15" dirty="0">
                <a:latin typeface="Times New Roman"/>
                <a:cs typeface="Times New Roman"/>
              </a:rPr>
              <a:t> </a:t>
            </a:r>
            <a:r>
              <a:rPr sz="1400" spc="-10" dirty="0">
                <a:latin typeface="Times New Roman"/>
                <a:cs typeface="Times New Roman"/>
              </a:rPr>
              <a:t>recycling</a:t>
            </a:r>
            <a:r>
              <a:rPr sz="1400" spc="50" dirty="0">
                <a:latin typeface="Times New Roman"/>
                <a:cs typeface="Times New Roman"/>
              </a:rPr>
              <a:t> </a:t>
            </a:r>
            <a:r>
              <a:rPr sz="1400" dirty="0">
                <a:latin typeface="Times New Roman"/>
                <a:cs typeface="Times New Roman"/>
              </a:rPr>
              <a:t>process</a:t>
            </a:r>
            <a:r>
              <a:rPr sz="1400" spc="15" dirty="0">
                <a:latin typeface="Times New Roman"/>
                <a:cs typeface="Times New Roman"/>
              </a:rPr>
              <a:t> </a:t>
            </a:r>
            <a:r>
              <a:rPr sz="1400" spc="-10" dirty="0">
                <a:latin typeface="Times New Roman"/>
                <a:cs typeface="Times New Roman"/>
              </a:rPr>
              <a:t>improvement</a:t>
            </a:r>
            <a:r>
              <a:rPr sz="1400" spc="114" dirty="0">
                <a:latin typeface="Times New Roman"/>
                <a:cs typeface="Times New Roman"/>
              </a:rPr>
              <a:t> </a:t>
            </a:r>
            <a:r>
              <a:rPr sz="1400" spc="-20" dirty="0">
                <a:latin typeface="Times New Roman"/>
                <a:cs typeface="Times New Roman"/>
              </a:rPr>
              <a:t>is</a:t>
            </a:r>
            <a:r>
              <a:rPr sz="1400" spc="20" dirty="0">
                <a:latin typeface="Times New Roman"/>
                <a:cs typeface="Times New Roman"/>
              </a:rPr>
              <a:t> </a:t>
            </a:r>
            <a:r>
              <a:rPr sz="1400" spc="-10" dirty="0">
                <a:latin typeface="Times New Roman"/>
                <a:cs typeface="Times New Roman"/>
              </a:rPr>
              <a:t>stronger </a:t>
            </a:r>
            <a:r>
              <a:rPr sz="1400" spc="-5" dirty="0">
                <a:latin typeface="Times New Roman"/>
                <a:cs typeface="Times New Roman"/>
              </a:rPr>
              <a:t> than </a:t>
            </a:r>
            <a:r>
              <a:rPr sz="1400" spc="-10" dirty="0">
                <a:latin typeface="Times New Roman"/>
                <a:cs typeface="Times New Roman"/>
              </a:rPr>
              <a:t>ever.</a:t>
            </a:r>
            <a:r>
              <a:rPr sz="1400" spc="55" dirty="0">
                <a:latin typeface="Times New Roman"/>
                <a:cs typeface="Times New Roman"/>
              </a:rPr>
              <a:t> </a:t>
            </a:r>
            <a:endParaRPr lang="en-US" sz="1400" spc="55" dirty="0">
              <a:latin typeface="Times New Roman"/>
              <a:cs typeface="Times New Roman"/>
            </a:endParaRPr>
          </a:p>
          <a:p>
            <a:pPr marL="298450" marR="5080" indent="-285750">
              <a:lnSpc>
                <a:spcPct val="110300"/>
              </a:lnSpc>
              <a:spcBef>
                <a:spcPts val="95"/>
              </a:spcBef>
              <a:buFont typeface="Wingdings" panose="05000000000000000000" pitchFamily="2" charset="2"/>
              <a:buChar char="Ø"/>
            </a:pPr>
            <a:r>
              <a:rPr sz="1400" spc="-5" dirty="0">
                <a:latin typeface="Times New Roman"/>
                <a:cs typeface="Times New Roman"/>
              </a:rPr>
              <a:t>Human</a:t>
            </a:r>
            <a:r>
              <a:rPr sz="1400" spc="15" dirty="0">
                <a:latin typeface="Times New Roman"/>
                <a:cs typeface="Times New Roman"/>
              </a:rPr>
              <a:t> </a:t>
            </a:r>
            <a:r>
              <a:rPr sz="1400" spc="-10" dirty="0">
                <a:latin typeface="Times New Roman"/>
                <a:cs typeface="Times New Roman"/>
              </a:rPr>
              <a:t>life</a:t>
            </a:r>
            <a:r>
              <a:rPr sz="1400" spc="25" dirty="0">
                <a:latin typeface="Times New Roman"/>
                <a:cs typeface="Times New Roman"/>
              </a:rPr>
              <a:t> </a:t>
            </a:r>
            <a:r>
              <a:rPr sz="1400" spc="-15" dirty="0">
                <a:latin typeface="Times New Roman"/>
                <a:cs typeface="Times New Roman"/>
              </a:rPr>
              <a:t>and</a:t>
            </a:r>
            <a:r>
              <a:rPr sz="1400" spc="15" dirty="0">
                <a:latin typeface="Times New Roman"/>
                <a:cs typeface="Times New Roman"/>
              </a:rPr>
              <a:t> </a:t>
            </a:r>
            <a:r>
              <a:rPr sz="1400" spc="-10" dirty="0">
                <a:latin typeface="Times New Roman"/>
                <a:cs typeface="Times New Roman"/>
              </a:rPr>
              <a:t>the</a:t>
            </a:r>
            <a:r>
              <a:rPr sz="1400" spc="50" dirty="0">
                <a:latin typeface="Times New Roman"/>
                <a:cs typeface="Times New Roman"/>
              </a:rPr>
              <a:t> </a:t>
            </a:r>
            <a:r>
              <a:rPr sz="1400" spc="-5" dirty="0">
                <a:latin typeface="Times New Roman"/>
                <a:cs typeface="Times New Roman"/>
              </a:rPr>
              <a:t>environment</a:t>
            </a:r>
            <a:r>
              <a:rPr sz="1400" spc="15" dirty="0">
                <a:latin typeface="Times New Roman"/>
                <a:cs typeface="Times New Roman"/>
              </a:rPr>
              <a:t> </a:t>
            </a:r>
            <a:r>
              <a:rPr sz="1400" dirty="0">
                <a:latin typeface="Times New Roman"/>
                <a:cs typeface="Times New Roman"/>
              </a:rPr>
              <a:t>both </a:t>
            </a:r>
            <a:r>
              <a:rPr sz="1400" spc="-10" dirty="0">
                <a:latin typeface="Times New Roman"/>
                <a:cs typeface="Times New Roman"/>
              </a:rPr>
              <a:t>affected</a:t>
            </a:r>
            <a:r>
              <a:rPr sz="1400" spc="20" dirty="0">
                <a:latin typeface="Times New Roman"/>
                <a:cs typeface="Times New Roman"/>
              </a:rPr>
              <a:t> </a:t>
            </a:r>
            <a:r>
              <a:rPr sz="1400" spc="5" dirty="0">
                <a:latin typeface="Times New Roman"/>
                <a:cs typeface="Times New Roman"/>
              </a:rPr>
              <a:t>by</a:t>
            </a:r>
            <a:r>
              <a:rPr sz="1400" spc="-5" dirty="0">
                <a:latin typeface="Times New Roman"/>
                <a:cs typeface="Times New Roman"/>
              </a:rPr>
              <a:t> waste</a:t>
            </a:r>
            <a:r>
              <a:rPr sz="1400" spc="25" dirty="0">
                <a:latin typeface="Times New Roman"/>
                <a:cs typeface="Times New Roman"/>
              </a:rPr>
              <a:t> </a:t>
            </a:r>
            <a:r>
              <a:rPr sz="1400" spc="-10" dirty="0">
                <a:latin typeface="Times New Roman"/>
                <a:cs typeface="Times New Roman"/>
              </a:rPr>
              <a:t>disposal,</a:t>
            </a:r>
            <a:r>
              <a:rPr sz="1400" spc="35" dirty="0">
                <a:latin typeface="Times New Roman"/>
                <a:cs typeface="Times New Roman"/>
              </a:rPr>
              <a:t> </a:t>
            </a:r>
            <a:r>
              <a:rPr sz="1400" spc="-10" dirty="0">
                <a:latin typeface="Times New Roman"/>
                <a:cs typeface="Times New Roman"/>
              </a:rPr>
              <a:t>whether</a:t>
            </a:r>
            <a:r>
              <a:rPr sz="1400" spc="10" dirty="0">
                <a:latin typeface="Times New Roman"/>
                <a:cs typeface="Times New Roman"/>
              </a:rPr>
              <a:t> </a:t>
            </a:r>
            <a:r>
              <a:rPr sz="1400" spc="-5" dirty="0">
                <a:latin typeface="Times New Roman"/>
                <a:cs typeface="Times New Roman"/>
              </a:rPr>
              <a:t>directly</a:t>
            </a:r>
            <a:r>
              <a:rPr sz="1400" spc="-10" dirty="0">
                <a:latin typeface="Times New Roman"/>
                <a:cs typeface="Times New Roman"/>
              </a:rPr>
              <a:t> </a:t>
            </a:r>
            <a:r>
              <a:rPr sz="1400" spc="-5" dirty="0">
                <a:latin typeface="Times New Roman"/>
                <a:cs typeface="Times New Roman"/>
              </a:rPr>
              <a:t>or</a:t>
            </a:r>
            <a:r>
              <a:rPr sz="1400" spc="40" dirty="0">
                <a:latin typeface="Times New Roman"/>
                <a:cs typeface="Times New Roman"/>
              </a:rPr>
              <a:t> </a:t>
            </a:r>
            <a:r>
              <a:rPr sz="1400" spc="-10" dirty="0">
                <a:latin typeface="Times New Roman"/>
                <a:cs typeface="Times New Roman"/>
              </a:rPr>
              <a:t>indirectly.</a:t>
            </a:r>
            <a:endParaRPr lang="en-US" sz="1400" spc="-10" dirty="0">
              <a:latin typeface="Times New Roman"/>
              <a:cs typeface="Times New Roman"/>
            </a:endParaRPr>
          </a:p>
          <a:p>
            <a:pPr marL="298450" marR="5080" indent="-285750">
              <a:lnSpc>
                <a:spcPct val="110300"/>
              </a:lnSpc>
              <a:spcBef>
                <a:spcPts val="95"/>
              </a:spcBef>
              <a:buFont typeface="Wingdings" panose="05000000000000000000" pitchFamily="2" charset="2"/>
              <a:buChar char="Ø"/>
            </a:pPr>
            <a:r>
              <a:rPr sz="1400" spc="-10" dirty="0">
                <a:latin typeface="Times New Roman"/>
                <a:cs typeface="Times New Roman"/>
              </a:rPr>
              <a:t>The</a:t>
            </a:r>
            <a:r>
              <a:rPr sz="1400" spc="50" dirty="0">
                <a:latin typeface="Times New Roman"/>
                <a:cs typeface="Times New Roman"/>
              </a:rPr>
              <a:t> </a:t>
            </a:r>
            <a:r>
              <a:rPr sz="1400" spc="-10" dirty="0">
                <a:latin typeface="Times New Roman"/>
                <a:cs typeface="Times New Roman"/>
              </a:rPr>
              <a:t>negative </a:t>
            </a:r>
            <a:r>
              <a:rPr sz="1400" spc="-5" dirty="0">
                <a:latin typeface="Times New Roman"/>
                <a:cs typeface="Times New Roman"/>
              </a:rPr>
              <a:t> </a:t>
            </a:r>
            <a:r>
              <a:rPr sz="1400" spc="-10" dirty="0">
                <a:latin typeface="Times New Roman"/>
                <a:cs typeface="Times New Roman"/>
              </a:rPr>
              <a:t>consequences </a:t>
            </a:r>
            <a:r>
              <a:rPr sz="1400" spc="5" dirty="0">
                <a:latin typeface="Times New Roman"/>
                <a:cs typeface="Times New Roman"/>
              </a:rPr>
              <a:t>of </a:t>
            </a:r>
            <a:r>
              <a:rPr sz="1400" spc="-5" dirty="0">
                <a:latin typeface="Times New Roman"/>
                <a:cs typeface="Times New Roman"/>
              </a:rPr>
              <a:t>waste </a:t>
            </a:r>
            <a:r>
              <a:rPr sz="1400" spc="-10" dirty="0">
                <a:latin typeface="Times New Roman"/>
                <a:cs typeface="Times New Roman"/>
              </a:rPr>
              <a:t>materials</a:t>
            </a:r>
            <a:r>
              <a:rPr sz="1400" spc="-5" dirty="0">
                <a:latin typeface="Times New Roman"/>
                <a:cs typeface="Times New Roman"/>
              </a:rPr>
              <a:t> can be mitigated</a:t>
            </a:r>
            <a:r>
              <a:rPr sz="1400" dirty="0">
                <a:latin typeface="Times New Roman"/>
                <a:cs typeface="Times New Roman"/>
              </a:rPr>
              <a:t> </a:t>
            </a:r>
            <a:r>
              <a:rPr sz="1400" spc="-10" dirty="0">
                <a:latin typeface="Times New Roman"/>
                <a:cs typeface="Times New Roman"/>
              </a:rPr>
              <a:t>with the </a:t>
            </a:r>
            <a:r>
              <a:rPr sz="1400" spc="-15" dirty="0">
                <a:latin typeface="Times New Roman"/>
                <a:cs typeface="Times New Roman"/>
              </a:rPr>
              <a:t>use </a:t>
            </a:r>
            <a:r>
              <a:rPr sz="1400" spc="5" dirty="0">
                <a:latin typeface="Times New Roman"/>
                <a:cs typeface="Times New Roman"/>
              </a:rPr>
              <a:t>of </a:t>
            </a:r>
            <a:r>
              <a:rPr sz="1400" spc="-5" dirty="0">
                <a:latin typeface="Times New Roman"/>
                <a:cs typeface="Times New Roman"/>
              </a:rPr>
              <a:t>a competent waste </a:t>
            </a:r>
            <a:r>
              <a:rPr sz="1400" spc="-10" dirty="0">
                <a:latin typeface="Times New Roman"/>
                <a:cs typeface="Times New Roman"/>
              </a:rPr>
              <a:t>management</a:t>
            </a:r>
            <a:r>
              <a:rPr sz="1400" spc="-5" dirty="0">
                <a:latin typeface="Times New Roman"/>
                <a:cs typeface="Times New Roman"/>
              </a:rPr>
              <a:t> system</a:t>
            </a:r>
            <a:r>
              <a:rPr lang="en-US" sz="1400" spc="-5" dirty="0">
                <a:latin typeface="Times New Roman"/>
                <a:cs typeface="Times New Roman"/>
              </a:rPr>
              <a:t>.</a:t>
            </a:r>
            <a:r>
              <a:rPr sz="1400" spc="-5" dirty="0">
                <a:latin typeface="Times New Roman"/>
                <a:cs typeface="Times New Roman"/>
              </a:rPr>
              <a:t>.</a:t>
            </a:r>
            <a:endParaRPr sz="1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38EDCA-E4A3-A646-5D6B-58704C6CECBA}"/>
              </a:ext>
            </a:extLst>
          </p:cNvPr>
          <p:cNvSpPr txBox="1"/>
          <p:nvPr/>
        </p:nvSpPr>
        <p:spPr>
          <a:xfrm>
            <a:off x="228600" y="0"/>
            <a:ext cx="6629400" cy="523220"/>
          </a:xfrm>
          <a:prstGeom prst="rect">
            <a:avLst/>
          </a:prstGeom>
          <a:noFill/>
        </p:spPr>
        <p:txBody>
          <a:bodyPr wrap="square">
            <a:spAutoFit/>
          </a:bodyPr>
          <a:lstStyle/>
          <a:p>
            <a:r>
              <a:rPr lang="en-IN" sz="2800" spc="-5" dirty="0">
                <a:latin typeface="Times New Roman" panose="02020603050405020304" pitchFamily="18" charset="0"/>
                <a:cs typeface="Times New Roman" panose="02020603050405020304" pitchFamily="18" charset="0"/>
              </a:rPr>
              <a:t>Literature</a:t>
            </a:r>
            <a:r>
              <a:rPr lang="en-IN" sz="2800" spc="-204" dirty="0">
                <a:latin typeface="Times New Roman" panose="02020603050405020304" pitchFamily="18" charset="0"/>
                <a:cs typeface="Times New Roman" panose="02020603050405020304" pitchFamily="18" charset="0"/>
              </a:rPr>
              <a:t> </a:t>
            </a:r>
            <a:r>
              <a:rPr lang="en-IN" sz="2800" spc="-5" dirty="0">
                <a:latin typeface="Times New Roman" panose="02020603050405020304" pitchFamily="18" charset="0"/>
                <a:cs typeface="Times New Roman" panose="02020603050405020304" pitchFamily="18" charset="0"/>
              </a:rPr>
              <a:t>sur</a:t>
            </a:r>
            <a:r>
              <a:rPr lang="en-IN" sz="2800" dirty="0">
                <a:latin typeface="Times New Roman" panose="02020603050405020304" pitchFamily="18" charset="0"/>
                <a:cs typeface="Times New Roman" panose="02020603050405020304" pitchFamily="18" charset="0"/>
              </a:rPr>
              <a:t>v</a:t>
            </a:r>
            <a:r>
              <a:rPr lang="en-IN" sz="2800" spc="-35" dirty="0">
                <a:latin typeface="Times New Roman" panose="02020603050405020304" pitchFamily="18" charset="0"/>
                <a:cs typeface="Times New Roman" panose="02020603050405020304" pitchFamily="18" charset="0"/>
              </a:rPr>
              <a:t>e</a:t>
            </a:r>
            <a:r>
              <a:rPr lang="en-IN" sz="2800" spc="-5" dirty="0">
                <a:latin typeface="Times New Roman" panose="02020603050405020304" pitchFamily="18" charset="0"/>
                <a:cs typeface="Times New Roman" panose="02020603050405020304" pitchFamily="18" charset="0"/>
              </a:rPr>
              <a:t>y</a:t>
            </a:r>
            <a:endParaRPr lang="en-IN" sz="28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72F82A2B-2E71-1BA5-D200-9CE8AE75207F}"/>
              </a:ext>
            </a:extLst>
          </p:cNvPr>
          <p:cNvGraphicFramePr>
            <a:graphicFrameLocks noGrp="1"/>
          </p:cNvGraphicFramePr>
          <p:nvPr>
            <p:extLst>
              <p:ext uri="{D42A27DB-BD31-4B8C-83A1-F6EECF244321}">
                <p14:modId xmlns:p14="http://schemas.microsoft.com/office/powerpoint/2010/main" val="1219375918"/>
              </p:ext>
            </p:extLst>
          </p:nvPr>
        </p:nvGraphicFramePr>
        <p:xfrm>
          <a:off x="304800" y="520700"/>
          <a:ext cx="8763000" cy="4518139"/>
        </p:xfrm>
        <a:graphic>
          <a:graphicData uri="http://schemas.openxmlformats.org/drawingml/2006/table">
            <a:tbl>
              <a:tblPr firstRow="1" bandRow="1">
                <a:tableStyleId>{5C22544A-7EE6-4342-B048-85BDC9FD1C3A}</a:tableStyleId>
              </a:tblPr>
              <a:tblGrid>
                <a:gridCol w="1244802">
                  <a:extLst>
                    <a:ext uri="{9D8B030D-6E8A-4147-A177-3AD203B41FA5}">
                      <a16:colId xmlns:a16="http://schemas.microsoft.com/office/drawing/2014/main" val="1319246975"/>
                    </a:ext>
                  </a:extLst>
                </a:gridCol>
                <a:gridCol w="1371600">
                  <a:extLst>
                    <a:ext uri="{9D8B030D-6E8A-4147-A177-3AD203B41FA5}">
                      <a16:colId xmlns:a16="http://schemas.microsoft.com/office/drawing/2014/main" val="3575857569"/>
                    </a:ext>
                  </a:extLst>
                </a:gridCol>
                <a:gridCol w="1066800">
                  <a:extLst>
                    <a:ext uri="{9D8B030D-6E8A-4147-A177-3AD203B41FA5}">
                      <a16:colId xmlns:a16="http://schemas.microsoft.com/office/drawing/2014/main" val="614834724"/>
                    </a:ext>
                  </a:extLst>
                </a:gridCol>
                <a:gridCol w="1574598">
                  <a:extLst>
                    <a:ext uri="{9D8B030D-6E8A-4147-A177-3AD203B41FA5}">
                      <a16:colId xmlns:a16="http://schemas.microsoft.com/office/drawing/2014/main" val="1762077658"/>
                    </a:ext>
                  </a:extLst>
                </a:gridCol>
                <a:gridCol w="1825174">
                  <a:extLst>
                    <a:ext uri="{9D8B030D-6E8A-4147-A177-3AD203B41FA5}">
                      <a16:colId xmlns:a16="http://schemas.microsoft.com/office/drawing/2014/main" val="1659221447"/>
                    </a:ext>
                  </a:extLst>
                </a:gridCol>
                <a:gridCol w="1680026">
                  <a:extLst>
                    <a:ext uri="{9D8B030D-6E8A-4147-A177-3AD203B41FA5}">
                      <a16:colId xmlns:a16="http://schemas.microsoft.com/office/drawing/2014/main" val="3636791642"/>
                    </a:ext>
                  </a:extLst>
                </a:gridCol>
              </a:tblGrid>
              <a:tr h="768509">
                <a:tc>
                  <a:txBody>
                    <a:bodyPr/>
                    <a:lstStyle/>
                    <a:p>
                      <a:pPr marL="91440" marR="445134">
                        <a:lnSpc>
                          <a:spcPts val="1390"/>
                        </a:lnSpc>
                        <a:spcBef>
                          <a:spcPts val="325"/>
                        </a:spcBef>
                      </a:pPr>
                      <a:r>
                        <a:rPr dirty="0">
                          <a:solidFill>
                            <a:schemeClr val="bg1"/>
                          </a:solidFill>
                        </a:rPr>
                        <a:t>AUTH</a:t>
                      </a:r>
                      <a:r>
                        <a:rPr lang="en-US" dirty="0">
                          <a:solidFill>
                            <a:schemeClr val="bg1"/>
                          </a:solidFill>
                        </a:rPr>
                        <a:t>0R</a:t>
                      </a:r>
                      <a:r>
                        <a:rPr dirty="0">
                          <a:solidFill>
                            <a:schemeClr val="bg1"/>
                          </a:solidFill>
                        </a:rPr>
                        <a:t>S  NAME</a:t>
                      </a:r>
                    </a:p>
                  </a:txBody>
                  <a:tcPr marL="0" marR="0" marT="41275" marB="0"/>
                </a:tc>
                <a:tc>
                  <a:txBody>
                    <a:bodyPr/>
                    <a:lstStyle/>
                    <a:p>
                      <a:pPr marL="146685" marR="79375">
                        <a:lnSpc>
                          <a:spcPct val="96800"/>
                        </a:lnSpc>
                        <a:spcBef>
                          <a:spcPts val="285"/>
                        </a:spcBef>
                      </a:pPr>
                      <a:r>
                        <a:rPr dirty="0">
                          <a:solidFill>
                            <a:schemeClr val="bg1"/>
                          </a:solidFill>
                        </a:rPr>
                        <a:t>PAPER TITLE  AND</a:t>
                      </a:r>
                      <a:r>
                        <a:rPr lang="en-US" dirty="0">
                          <a:solidFill>
                            <a:schemeClr val="bg1"/>
                          </a:solidFill>
                        </a:rPr>
                        <a:t> </a:t>
                      </a:r>
                      <a:r>
                        <a:rPr dirty="0">
                          <a:solidFill>
                            <a:schemeClr val="bg1"/>
                          </a:solidFill>
                        </a:rPr>
                        <a:t>PUBLISHING  YEAR</a:t>
                      </a:r>
                    </a:p>
                  </a:txBody>
                  <a:tcPr marL="0" marR="0" marT="36195" marB="0"/>
                </a:tc>
                <a:tc>
                  <a:txBody>
                    <a:bodyPr/>
                    <a:lstStyle/>
                    <a:p>
                      <a:pPr marL="115570" marR="133350">
                        <a:lnSpc>
                          <a:spcPts val="1390"/>
                        </a:lnSpc>
                        <a:spcBef>
                          <a:spcPts val="325"/>
                        </a:spcBef>
                      </a:pPr>
                      <a:r>
                        <a:rPr dirty="0">
                          <a:solidFill>
                            <a:schemeClr val="bg1"/>
                          </a:solidFill>
                        </a:rPr>
                        <a:t>JOURN</a:t>
                      </a:r>
                      <a:r>
                        <a:rPr lang="en-IN" dirty="0">
                          <a:solidFill>
                            <a:schemeClr val="bg1"/>
                          </a:solidFill>
                        </a:rPr>
                        <a:t>A</a:t>
                      </a:r>
                      <a:r>
                        <a:rPr dirty="0">
                          <a:solidFill>
                            <a:schemeClr val="bg1"/>
                          </a:solidFill>
                        </a:rPr>
                        <a:t>L</a:t>
                      </a:r>
                      <a:endParaRPr lang="en-US" dirty="0">
                        <a:solidFill>
                          <a:schemeClr val="bg1"/>
                        </a:solidFill>
                      </a:endParaRPr>
                    </a:p>
                    <a:p>
                      <a:pPr marL="115570" marR="133350">
                        <a:lnSpc>
                          <a:spcPts val="1390"/>
                        </a:lnSpc>
                        <a:spcBef>
                          <a:spcPts val="325"/>
                        </a:spcBef>
                      </a:pPr>
                      <a:r>
                        <a:rPr dirty="0">
                          <a:solidFill>
                            <a:schemeClr val="bg1"/>
                          </a:solidFill>
                        </a:rPr>
                        <a:t>  NAME</a:t>
                      </a:r>
                    </a:p>
                  </a:txBody>
                  <a:tcPr marL="0" marR="0" marT="41275" marB="0"/>
                </a:tc>
                <a:tc>
                  <a:txBody>
                    <a:bodyPr/>
                    <a:lstStyle/>
                    <a:p>
                      <a:pPr marL="144145">
                        <a:lnSpc>
                          <a:spcPct val="100000"/>
                        </a:lnSpc>
                        <a:spcBef>
                          <a:spcPts val="285"/>
                        </a:spcBef>
                      </a:pPr>
                      <a:r>
                        <a:rPr dirty="0">
                          <a:solidFill>
                            <a:schemeClr val="bg1"/>
                          </a:solidFill>
                        </a:rPr>
                        <a:t>METHODOLOGY</a:t>
                      </a:r>
                    </a:p>
                  </a:txBody>
                  <a:tcPr marL="0" marR="0" marT="36195" marB="0"/>
                </a:tc>
                <a:tc>
                  <a:txBody>
                    <a:bodyPr/>
                    <a:lstStyle/>
                    <a:p>
                      <a:pPr marL="146685">
                        <a:lnSpc>
                          <a:spcPct val="100000"/>
                        </a:lnSpc>
                        <a:spcBef>
                          <a:spcPts val="260"/>
                        </a:spcBef>
                      </a:pPr>
                      <a:r>
                        <a:rPr dirty="0">
                          <a:solidFill>
                            <a:schemeClr val="bg1"/>
                          </a:solidFill>
                        </a:rPr>
                        <a:t>OVER VIEW</a:t>
                      </a:r>
                    </a:p>
                  </a:txBody>
                  <a:tcPr marL="0" marR="0" marT="33020" marB="0"/>
                </a:tc>
                <a:tc>
                  <a:txBody>
                    <a:bodyPr/>
                    <a:lstStyle/>
                    <a:p>
                      <a:pPr marL="93980">
                        <a:lnSpc>
                          <a:spcPct val="100000"/>
                        </a:lnSpc>
                        <a:spcBef>
                          <a:spcPts val="260"/>
                        </a:spcBef>
                      </a:pPr>
                      <a:r>
                        <a:rPr dirty="0">
                          <a:solidFill>
                            <a:schemeClr val="bg1"/>
                          </a:solidFill>
                        </a:rPr>
                        <a:t>KEY FINDINGS</a:t>
                      </a:r>
                    </a:p>
                  </a:txBody>
                  <a:tcPr marL="0" marR="0" marT="33020" marB="0"/>
                </a:tc>
                <a:extLst>
                  <a:ext uri="{0D108BD9-81ED-4DB2-BD59-A6C34878D82A}">
                    <a16:rowId xmlns:a16="http://schemas.microsoft.com/office/drawing/2014/main" val="2832963572"/>
                  </a:ext>
                </a:extLst>
              </a:tr>
              <a:tr h="1615612">
                <a:tc>
                  <a:txBody>
                    <a:bodyPr/>
                    <a:lstStyle/>
                    <a:p>
                      <a:pPr marL="91440" marR="426084">
                        <a:lnSpc>
                          <a:spcPts val="1270"/>
                        </a:lnSpc>
                        <a:spcBef>
                          <a:spcPts val="135"/>
                        </a:spcBef>
                      </a:pPr>
                      <a:endParaRPr lang="en-IN" sz="1400" spc="-5" dirty="0">
                        <a:latin typeface="Times New Roman" panose="02020603050405020304" pitchFamily="18" charset="0"/>
                        <a:cs typeface="Times New Roman" panose="02020603050405020304" pitchFamily="18" charset="0"/>
                      </a:endParaRPr>
                    </a:p>
                    <a:p>
                      <a:pPr marL="91440" marR="426084">
                        <a:lnSpc>
                          <a:spcPct val="100000"/>
                        </a:lnSpc>
                        <a:spcBef>
                          <a:spcPts val="135"/>
                        </a:spcBef>
                      </a:pPr>
                      <a:r>
                        <a:rPr sz="1400" spc="-5" dirty="0" err="1">
                          <a:latin typeface="Times New Roman" panose="02020603050405020304" pitchFamily="18" charset="0"/>
                          <a:cs typeface="Times New Roman" panose="02020603050405020304" pitchFamily="18" charset="0"/>
                        </a:rPr>
                        <a:t>D.</a:t>
                      </a:r>
                      <a:r>
                        <a:rPr sz="1400" spc="-10" dirty="0" err="1">
                          <a:latin typeface="Times New Roman" panose="02020603050405020304" pitchFamily="18" charset="0"/>
                          <a:cs typeface="Times New Roman" panose="02020603050405020304" pitchFamily="18" charset="0"/>
                        </a:rPr>
                        <a:t>N</a:t>
                      </a:r>
                      <a:r>
                        <a:rPr sz="1400" spc="-5" dirty="0" err="1">
                          <a:latin typeface="Times New Roman" panose="02020603050405020304" pitchFamily="18" charset="0"/>
                          <a:cs typeface="Times New Roman" panose="02020603050405020304" pitchFamily="18" charset="0"/>
                        </a:rPr>
                        <a:t>a</a:t>
                      </a:r>
                      <a:r>
                        <a:rPr sz="1400" dirty="0" err="1">
                          <a:latin typeface="Times New Roman" panose="02020603050405020304" pitchFamily="18" charset="0"/>
                          <a:cs typeface="Times New Roman" panose="02020603050405020304" pitchFamily="18" charset="0"/>
                        </a:rPr>
                        <a:t>ra</a:t>
                      </a:r>
                      <a:r>
                        <a:rPr sz="1400" spc="5" dirty="0" err="1">
                          <a:latin typeface="Times New Roman" panose="02020603050405020304" pitchFamily="18" charset="0"/>
                          <a:cs typeface="Times New Roman" panose="02020603050405020304" pitchFamily="18" charset="0"/>
                        </a:rPr>
                        <a:t>y</a:t>
                      </a:r>
                      <a:r>
                        <a:rPr lang="en-US" sz="1400" spc="-5" dirty="0" err="1">
                          <a:latin typeface="Times New Roman" panose="02020603050405020304" pitchFamily="18" charset="0"/>
                          <a:cs typeface="Times New Roman" panose="02020603050405020304" pitchFamily="18" charset="0"/>
                        </a:rPr>
                        <a:t>a</a:t>
                      </a:r>
                      <a:r>
                        <a:rPr sz="1400" spc="-5" dirty="0" err="1">
                          <a:latin typeface="Times New Roman" panose="02020603050405020304" pitchFamily="18" charset="0"/>
                          <a:cs typeface="Times New Roman" panose="02020603050405020304" pitchFamily="18" charset="0"/>
                        </a:rPr>
                        <a:t>n</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A.Mishra</a:t>
                      </a:r>
                    </a:p>
                  </a:txBody>
                  <a:tcPr marL="0" marR="0" marT="17145" marB="0"/>
                </a:tc>
                <a:tc>
                  <a:txBody>
                    <a:bodyPr/>
                    <a:lstStyle/>
                    <a:p>
                      <a:pPr marL="137160" marR="199390">
                        <a:lnSpc>
                          <a:spcPct val="92800"/>
                        </a:lnSpc>
                        <a:spcBef>
                          <a:spcPts val="75"/>
                        </a:spcBef>
                      </a:pPr>
                      <a:r>
                        <a:rPr sz="1400" dirty="0">
                          <a:latin typeface="Times New Roman" panose="02020603050405020304" pitchFamily="18" charset="0"/>
                          <a:cs typeface="Times New Roman" panose="02020603050405020304" pitchFamily="18" charset="0"/>
                        </a:rPr>
                        <a:t>I</a:t>
                      </a:r>
                      <a:r>
                        <a:rPr sz="1400" spc="5" dirty="0">
                          <a:latin typeface="Times New Roman" panose="02020603050405020304" pitchFamily="18" charset="0"/>
                          <a:cs typeface="Times New Roman" panose="02020603050405020304" pitchFamily="18" charset="0"/>
                        </a:rPr>
                        <a:t>oT</a:t>
                      </a:r>
                      <a:r>
                        <a:rPr sz="1400" dirty="0">
                          <a:latin typeface="Times New Roman" panose="02020603050405020304" pitchFamily="18" charset="0"/>
                          <a:cs typeface="Times New Roman" panose="02020603050405020304" pitchFamily="18" charset="0"/>
                        </a:rPr>
                        <a:t>-B</a:t>
                      </a:r>
                      <a:r>
                        <a:rPr sz="1400" spc="-3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s</a:t>
                      </a:r>
                      <a:r>
                        <a:rPr sz="1400" spc="-5" dirty="0">
                          <a:latin typeface="Times New Roman" panose="02020603050405020304" pitchFamily="18" charset="0"/>
                          <a:cs typeface="Times New Roman" panose="02020603050405020304" pitchFamily="18" charset="0"/>
                        </a:rPr>
                        <a:t>e</a:t>
                      </a:r>
                      <a:r>
                        <a:rPr sz="1400" dirty="0">
                          <a:latin typeface="Times New Roman" panose="02020603050405020304" pitchFamily="18" charset="0"/>
                          <a:cs typeface="Times New Roman" panose="02020603050405020304" pitchFamily="18" charset="0"/>
                        </a:rPr>
                        <a:t>d</a:t>
                      </a:r>
                      <a:r>
                        <a:rPr sz="1400" spc="-1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Wa</a:t>
                      </a:r>
                      <a:r>
                        <a:rPr sz="1400" spc="5" dirty="0">
                          <a:latin typeface="Times New Roman" panose="02020603050405020304" pitchFamily="18" charset="0"/>
                          <a:cs typeface="Times New Roman" panose="02020603050405020304" pitchFamily="18" charset="0"/>
                        </a:rPr>
                        <a:t>s</a:t>
                      </a:r>
                      <a:r>
                        <a:rPr sz="1400" spc="-10" dirty="0">
                          <a:latin typeface="Times New Roman" panose="02020603050405020304" pitchFamily="18" charset="0"/>
                          <a:cs typeface="Times New Roman" panose="02020603050405020304" pitchFamily="18" charset="0"/>
                        </a:rPr>
                        <a:t>t</a:t>
                      </a:r>
                      <a:r>
                        <a:rPr sz="1400" dirty="0">
                          <a:latin typeface="Times New Roman" panose="02020603050405020304" pitchFamily="18" charset="0"/>
                          <a:cs typeface="Times New Roman" panose="02020603050405020304" pitchFamily="18" charset="0"/>
                        </a:rPr>
                        <a:t>e  </a:t>
                      </a:r>
                      <a:r>
                        <a:rPr sz="1400" spc="-5" dirty="0">
                          <a:latin typeface="Times New Roman" panose="02020603050405020304" pitchFamily="18" charset="0"/>
                          <a:cs typeface="Times New Roman" panose="02020603050405020304" pitchFamily="18" charset="0"/>
                        </a:rPr>
                        <a:t>Segregation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with Location </a:t>
                      </a:r>
                      <a:r>
                        <a:rPr sz="1400" dirty="0">
                          <a:latin typeface="Times New Roman" panose="02020603050405020304" pitchFamily="18" charset="0"/>
                          <a:cs typeface="Times New Roman" panose="02020603050405020304" pitchFamily="18" charset="0"/>
                        </a:rPr>
                        <a:t> Trackingand </a:t>
                      </a:r>
                      <a:r>
                        <a:rPr sz="1400" spc="-10" dirty="0">
                          <a:latin typeface="Times New Roman" panose="02020603050405020304" pitchFamily="18" charset="0"/>
                          <a:cs typeface="Times New Roman" panose="02020603050405020304" pitchFamily="18" charset="0"/>
                        </a:rPr>
                        <a:t>Air </a:t>
                      </a:r>
                      <a:r>
                        <a:rPr sz="1400" spc="-3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Quality </a:t>
                      </a:r>
                      <a:r>
                        <a:rPr sz="1400" dirty="0">
                          <a:latin typeface="Times New Roman" panose="02020603050405020304" pitchFamily="18" charset="0"/>
                          <a:cs typeface="Times New Roman" panose="02020603050405020304" pitchFamily="18" charset="0"/>
                        </a:rPr>
                        <a:t> Monitoring</a:t>
                      </a:r>
                    </a:p>
                    <a:p>
                      <a:pPr marL="55244">
                        <a:lnSpc>
                          <a:spcPct val="100000"/>
                        </a:lnSpc>
                        <a:spcBef>
                          <a:spcPts val="170"/>
                        </a:spcBef>
                      </a:pPr>
                      <a:r>
                        <a:rPr lang="en-US"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2023</a:t>
                      </a:r>
                      <a:endParaRPr sz="1400" dirty="0">
                        <a:latin typeface="Times New Roman" panose="02020603050405020304" pitchFamily="18" charset="0"/>
                        <a:cs typeface="Times New Roman" panose="02020603050405020304" pitchFamily="18" charset="0"/>
                      </a:endParaRPr>
                    </a:p>
                  </a:txBody>
                  <a:tcPr marL="0" marR="0" marT="9525" marB="0"/>
                </a:tc>
                <a:tc>
                  <a:txBody>
                    <a:bodyPr/>
                    <a:lstStyle/>
                    <a:p>
                      <a:pPr marL="24130">
                        <a:lnSpc>
                          <a:spcPct val="100000"/>
                        </a:lnSpc>
                        <a:spcBef>
                          <a:spcPts val="50"/>
                        </a:spcBef>
                      </a:pPr>
                      <a:r>
                        <a:rPr sz="1400" spc="5" dirty="0">
                          <a:latin typeface="Times New Roman" panose="02020603050405020304" pitchFamily="18" charset="0"/>
                          <a:cs typeface="Times New Roman" panose="02020603050405020304" pitchFamily="18" charset="0"/>
                        </a:rPr>
                        <a:t>S</a:t>
                      </a:r>
                      <a:r>
                        <a:rPr sz="1400" spc="-45" dirty="0">
                          <a:latin typeface="Times New Roman" panose="02020603050405020304" pitchFamily="18" charset="0"/>
                          <a:cs typeface="Times New Roman" panose="02020603050405020304" pitchFamily="18" charset="0"/>
                        </a:rPr>
                        <a:t>m</a:t>
                      </a:r>
                      <a:r>
                        <a:rPr sz="1400" spc="10" dirty="0">
                          <a:latin typeface="Times New Roman" panose="02020603050405020304" pitchFamily="18" charset="0"/>
                          <a:cs typeface="Times New Roman" panose="02020603050405020304" pitchFamily="18" charset="0"/>
                        </a:rPr>
                        <a:t>a</a:t>
                      </a:r>
                      <a:r>
                        <a:rPr sz="1400" spc="15" dirty="0">
                          <a:latin typeface="Times New Roman" panose="02020603050405020304" pitchFamily="18" charset="0"/>
                          <a:cs typeface="Times New Roman" panose="02020603050405020304" pitchFamily="18" charset="0"/>
                        </a:rPr>
                        <a:t>r</a:t>
                      </a:r>
                      <a:r>
                        <a:rPr sz="1400" dirty="0">
                          <a:latin typeface="Times New Roman" panose="02020603050405020304" pitchFamily="18" charset="0"/>
                          <a:cs typeface="Times New Roman" panose="02020603050405020304" pitchFamily="18" charset="0"/>
                        </a:rPr>
                        <a:t>t</a:t>
                      </a:r>
                      <a:r>
                        <a:rPr sz="1400" spc="-5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a:t>
                      </a:r>
                      <a:r>
                        <a:rPr sz="1400" spc="-20" dirty="0">
                          <a:latin typeface="Times New Roman" panose="02020603050405020304" pitchFamily="18" charset="0"/>
                          <a:cs typeface="Times New Roman" panose="02020603050405020304" pitchFamily="18" charset="0"/>
                        </a:rPr>
                        <a:t>i</a:t>
                      </a:r>
                      <a:r>
                        <a:rPr sz="1400" dirty="0">
                          <a:latin typeface="Times New Roman" panose="02020603050405020304" pitchFamily="18" charset="0"/>
                          <a:cs typeface="Times New Roman" panose="02020603050405020304" pitchFamily="18" charset="0"/>
                        </a:rPr>
                        <a:t>t</a:t>
                      </a:r>
                      <a:r>
                        <a:rPr sz="1400" spc="-20" dirty="0">
                          <a:latin typeface="Times New Roman" panose="02020603050405020304" pitchFamily="18" charset="0"/>
                          <a:cs typeface="Times New Roman" panose="02020603050405020304" pitchFamily="18" charset="0"/>
                        </a:rPr>
                        <a:t>i</a:t>
                      </a:r>
                      <a:r>
                        <a:rPr sz="1400" spc="-35" dirty="0">
                          <a:latin typeface="Times New Roman" panose="02020603050405020304" pitchFamily="18" charset="0"/>
                          <a:cs typeface="Times New Roman" panose="02020603050405020304" pitchFamily="18" charset="0"/>
                        </a:rPr>
                        <a:t>e</a:t>
                      </a:r>
                      <a:r>
                        <a:rPr sz="1400" dirty="0">
                          <a:latin typeface="Times New Roman" panose="02020603050405020304" pitchFamily="18" charset="0"/>
                          <a:cs typeface="Times New Roman" panose="02020603050405020304" pitchFamily="18" charset="0"/>
                        </a:rPr>
                        <a:t>s</a:t>
                      </a:r>
                    </a:p>
                  </a:txBody>
                  <a:tcPr marL="0" marR="0" marT="6350" marB="0"/>
                </a:tc>
                <a:tc>
                  <a:txBody>
                    <a:bodyPr/>
                    <a:lstStyle/>
                    <a:p>
                      <a:pPr marL="140970" marR="106680" indent="17780">
                        <a:lnSpc>
                          <a:spcPct val="100000"/>
                        </a:lnSpc>
                        <a:spcBef>
                          <a:spcPts val="35"/>
                        </a:spcBef>
                      </a:pPr>
                      <a:r>
                        <a:rPr sz="1400" dirty="0">
                          <a:latin typeface="Times New Roman" panose="02020603050405020304" pitchFamily="18" charset="0"/>
                          <a:cs typeface="Times New Roman" panose="02020603050405020304" pitchFamily="18" charset="0"/>
                        </a:rPr>
                        <a:t>I</a:t>
                      </a:r>
                      <a:r>
                        <a:rPr sz="1400" spc="-20" dirty="0">
                          <a:latin typeface="Times New Roman" panose="02020603050405020304" pitchFamily="18" charset="0"/>
                          <a:cs typeface="Times New Roman" panose="02020603050405020304" pitchFamily="18" charset="0"/>
                        </a:rPr>
                        <a:t>o</a:t>
                      </a:r>
                      <a:r>
                        <a:rPr sz="1400" dirty="0">
                          <a:latin typeface="Times New Roman" panose="02020603050405020304" pitchFamily="18" charset="0"/>
                          <a:cs typeface="Times New Roman" panose="02020603050405020304" pitchFamily="18" charset="0"/>
                        </a:rPr>
                        <a:t>T</a:t>
                      </a:r>
                      <a:r>
                        <a:rPr sz="1400" spc="-8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a:t>
                      </a:r>
                      <a:r>
                        <a:rPr sz="1400" dirty="0">
                          <a:latin typeface="Times New Roman" panose="02020603050405020304" pitchFamily="18" charset="0"/>
                          <a:cs typeface="Times New Roman" panose="02020603050405020304" pitchFamily="18" charset="0"/>
                        </a:rPr>
                        <a:t>d</a:t>
                      </a:r>
                      <a:r>
                        <a:rPr sz="1400" spc="-3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a:t>
                      </a:r>
                      <a:r>
                        <a:rPr sz="1400" dirty="0">
                          <a:latin typeface="Times New Roman" panose="02020603050405020304" pitchFamily="18" charset="0"/>
                          <a:cs typeface="Times New Roman" panose="02020603050405020304" pitchFamily="18" charset="0"/>
                        </a:rPr>
                        <a:t>c</a:t>
                      </a:r>
                      <a:r>
                        <a:rPr sz="1400" spc="-5" dirty="0">
                          <a:latin typeface="Times New Roman" panose="02020603050405020304" pitchFamily="18" charset="0"/>
                          <a:cs typeface="Times New Roman" panose="02020603050405020304" pitchFamily="18" charset="0"/>
                        </a:rPr>
                        <a:t>h</a:t>
                      </a:r>
                      <a:r>
                        <a:rPr sz="1400" spc="-10" dirty="0">
                          <a:latin typeface="Times New Roman" panose="02020603050405020304" pitchFamily="18" charset="0"/>
                          <a:cs typeface="Times New Roman" panose="02020603050405020304" pitchFamily="18" charset="0"/>
                        </a:rPr>
                        <a:t>i</a:t>
                      </a:r>
                      <a:r>
                        <a:rPr sz="1400" spc="-5" dirty="0">
                          <a:latin typeface="Times New Roman" panose="02020603050405020304" pitchFamily="18" charset="0"/>
                          <a:cs typeface="Times New Roman" panose="02020603050405020304" pitchFamily="18" charset="0"/>
                        </a:rPr>
                        <a:t>ne  </a:t>
                      </a:r>
                      <a:r>
                        <a:rPr sz="1400" spc="-10" dirty="0">
                          <a:latin typeface="Times New Roman" panose="02020603050405020304" pitchFamily="18" charset="0"/>
                          <a:cs typeface="Times New Roman" panose="02020603050405020304" pitchFamily="18" charset="0"/>
                        </a:rPr>
                        <a:t>learning </a:t>
                      </a:r>
                      <a:r>
                        <a:rPr sz="1400" dirty="0">
                          <a:latin typeface="Times New Roman" panose="02020603050405020304" pitchFamily="18" charset="0"/>
                          <a:cs typeface="Times New Roman" panose="02020603050405020304" pitchFamily="18" charset="0"/>
                        </a:rPr>
                        <a:t>for </a:t>
                      </a:r>
                      <a:r>
                        <a:rPr sz="1400" spc="-5" dirty="0">
                          <a:latin typeface="Times New Roman" panose="02020603050405020304" pitchFamily="18" charset="0"/>
                          <a:cs typeface="Times New Roman" panose="02020603050405020304" pitchFamily="18" charset="0"/>
                        </a:rPr>
                        <a:t>air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quality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monitoringand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waste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segregation</a:t>
                      </a:r>
                      <a:endParaRPr sz="1400" dirty="0">
                        <a:latin typeface="Times New Roman" panose="02020603050405020304" pitchFamily="18" charset="0"/>
                        <a:cs typeface="Times New Roman" panose="02020603050405020304" pitchFamily="18" charset="0"/>
                      </a:endParaRPr>
                    </a:p>
                  </a:txBody>
                  <a:tcPr marL="0" marR="0" marT="4445" marB="0"/>
                </a:tc>
                <a:tc>
                  <a:txBody>
                    <a:bodyPr/>
                    <a:lstStyle/>
                    <a:p>
                      <a:pPr marL="52705" marR="106045" indent="24130">
                        <a:lnSpc>
                          <a:spcPct val="100000"/>
                        </a:lnSpc>
                        <a:spcBef>
                          <a:spcPts val="60"/>
                        </a:spcBef>
                      </a:pPr>
                      <a:r>
                        <a:rPr sz="1400" dirty="0">
                          <a:latin typeface="Times New Roman" panose="02020603050405020304" pitchFamily="18" charset="0"/>
                          <a:cs typeface="Times New Roman" panose="02020603050405020304" pitchFamily="18" charset="0"/>
                        </a:rPr>
                        <a:t>The </a:t>
                      </a:r>
                      <a:r>
                        <a:rPr sz="1400" spc="-5" dirty="0">
                          <a:latin typeface="Times New Roman" panose="02020603050405020304" pitchFamily="18" charset="0"/>
                          <a:cs typeface="Times New Roman" panose="02020603050405020304" pitchFamily="18" charset="0"/>
                        </a:rPr>
                        <a:t>paper </a:t>
                      </a:r>
                      <a:r>
                        <a:rPr sz="1400" spc="-10" dirty="0">
                          <a:latin typeface="Times New Roman" panose="02020603050405020304" pitchFamily="18" charset="0"/>
                          <a:cs typeface="Times New Roman" panose="02020603050405020304" pitchFamily="18" charset="0"/>
                        </a:rPr>
                        <a:t>introduces </a:t>
                      </a:r>
                      <a:endParaRPr lang="en-US" sz="1400" spc="-10" dirty="0">
                        <a:latin typeface="Times New Roman" panose="02020603050405020304" pitchFamily="18" charset="0"/>
                        <a:cs typeface="Times New Roman" panose="02020603050405020304" pitchFamily="18" charset="0"/>
                      </a:endParaRPr>
                    </a:p>
                    <a:p>
                      <a:pPr marL="52705" marR="106045" indent="24130">
                        <a:lnSpc>
                          <a:spcPct val="100000"/>
                        </a:lnSpc>
                        <a:spcBef>
                          <a:spcPts val="60"/>
                        </a:spcBef>
                      </a:pPr>
                      <a:r>
                        <a:rPr sz="1400" dirty="0">
                          <a:latin typeface="Times New Roman" panose="02020603050405020304" pitchFamily="18" charset="0"/>
                          <a:cs typeface="Times New Roman" panose="02020603050405020304" pitchFamily="18" charset="0"/>
                        </a:rPr>
                        <a:t>a </a:t>
                      </a:r>
                      <a:r>
                        <a:rPr sz="1400" spc="-5" dirty="0">
                          <a:latin typeface="Times New Roman" panose="02020603050405020304" pitchFamily="18" charset="0"/>
                          <a:cs typeface="Times New Roman" panose="02020603050405020304" pitchFamily="18" charset="0"/>
                        </a:rPr>
                        <a:t>smart </a:t>
                      </a:r>
                      <a:r>
                        <a:rPr sz="1400" spc="-26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waste </a:t>
                      </a:r>
                      <a:r>
                        <a:rPr lang="en-US"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management</a:t>
                      </a:r>
                      <a:r>
                        <a:rPr sz="1400" dirty="0">
                          <a:latin typeface="Times New Roman" panose="02020603050405020304" pitchFamily="18" charset="0"/>
                          <a:cs typeface="Times New Roman" panose="02020603050405020304" pitchFamily="18" charset="0"/>
                        </a:rPr>
                        <a:t> system </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utilizing</a:t>
                      </a:r>
                      <a:r>
                        <a:rPr sz="1400" spc="-2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IoT</a:t>
                      </a:r>
                      <a:r>
                        <a:rPr sz="1400" spc="2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and</a:t>
                      </a:r>
                      <a:endParaRPr lang="en-US" sz="1400" spc="-5" dirty="0">
                        <a:latin typeface="Times New Roman" panose="02020603050405020304" pitchFamily="18" charset="0"/>
                        <a:cs typeface="Times New Roman" panose="02020603050405020304" pitchFamily="18" charset="0"/>
                      </a:endParaRPr>
                    </a:p>
                    <a:p>
                      <a:pPr marL="52705" marR="106045" indent="24130">
                        <a:lnSpc>
                          <a:spcPct val="100000"/>
                        </a:lnSpc>
                        <a:spcBef>
                          <a:spcPts val="60"/>
                        </a:spcBef>
                      </a:pPr>
                      <a:r>
                        <a:rPr sz="1400" spc="-10" dirty="0">
                          <a:latin typeface="Times New Roman" panose="02020603050405020304" pitchFamily="18" charset="0"/>
                          <a:cs typeface="Times New Roman" panose="02020603050405020304" pitchFamily="18" charset="0"/>
                        </a:rPr>
                        <a:t>machine </a:t>
                      </a:r>
                      <a:r>
                        <a:rPr sz="1400" spc="-5" dirty="0">
                          <a:latin typeface="Times New Roman" panose="02020603050405020304" pitchFamily="18" charset="0"/>
                          <a:cs typeface="Times New Roman" panose="02020603050405020304" pitchFamily="18" charset="0"/>
                        </a:rPr>
                        <a:t> learning </a:t>
                      </a:r>
                      <a:endParaRPr lang="en-US" sz="1400" spc="-5" dirty="0">
                        <a:latin typeface="Times New Roman" panose="02020603050405020304" pitchFamily="18" charset="0"/>
                        <a:cs typeface="Times New Roman" panose="02020603050405020304" pitchFamily="18" charset="0"/>
                      </a:endParaRPr>
                    </a:p>
                    <a:p>
                      <a:pPr marL="52705" marR="106045" indent="24130">
                        <a:lnSpc>
                          <a:spcPct val="100000"/>
                        </a:lnSpc>
                        <a:spcBef>
                          <a:spcPts val="60"/>
                        </a:spcBef>
                      </a:pPr>
                      <a:r>
                        <a:rPr sz="1400" spc="-5" dirty="0">
                          <a:latin typeface="Times New Roman" panose="02020603050405020304" pitchFamily="18" charset="0"/>
                          <a:cs typeface="Times New Roman" panose="02020603050405020304" pitchFamily="18" charset="0"/>
                        </a:rPr>
                        <a:t>for segregating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waste</a:t>
                      </a:r>
                      <a:r>
                        <a:rPr lang="en-US" sz="1400" spc="-5" dirty="0">
                          <a:latin typeface="Times New Roman" panose="02020603050405020304" pitchFamily="18" charset="0"/>
                          <a:cs typeface="Times New Roman" panose="02020603050405020304" pitchFamily="18" charset="0"/>
                        </a:rPr>
                        <a:t>.</a:t>
                      </a:r>
                    </a:p>
                  </a:txBody>
                  <a:tcPr marL="0" marR="0" marT="7620" marB="0"/>
                </a:tc>
                <a:tc>
                  <a:txBody>
                    <a:bodyPr/>
                    <a:lstStyle/>
                    <a:p>
                      <a:pPr marL="93980" marR="30480" indent="-15240">
                        <a:lnSpc>
                          <a:spcPct val="94600"/>
                        </a:lnSpc>
                        <a:spcBef>
                          <a:spcPts val="50"/>
                        </a:spcBef>
                      </a:pPr>
                      <a:r>
                        <a:rPr sz="1400" spc="5"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h</a:t>
                      </a:r>
                      <a:r>
                        <a:rPr sz="1400" dirty="0">
                          <a:latin typeface="Times New Roman" panose="02020603050405020304" pitchFamily="18" charset="0"/>
                          <a:cs typeface="Times New Roman" panose="02020603050405020304" pitchFamily="18" charset="0"/>
                        </a:rPr>
                        <a:t>e</a:t>
                      </a:r>
                      <a:r>
                        <a:rPr sz="1400" spc="-7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a:t>
                      </a:r>
                      <a:r>
                        <a:rPr sz="1400" spc="-20" dirty="0">
                          <a:latin typeface="Times New Roman" panose="02020603050405020304" pitchFamily="18" charset="0"/>
                          <a:cs typeface="Times New Roman" panose="02020603050405020304" pitchFamily="18" charset="0"/>
                        </a:rPr>
                        <a:t>y</a:t>
                      </a:r>
                      <a:r>
                        <a:rPr sz="1400" spc="5" dirty="0">
                          <a:latin typeface="Times New Roman" panose="02020603050405020304" pitchFamily="18" charset="0"/>
                          <a:cs typeface="Times New Roman" panose="02020603050405020304" pitchFamily="18" charset="0"/>
                        </a:rPr>
                        <a:t>s</a:t>
                      </a:r>
                      <a:r>
                        <a:rPr sz="1400" spc="-10"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e</a:t>
                      </a:r>
                      <a:r>
                        <a:rPr sz="1400" dirty="0">
                          <a:latin typeface="Times New Roman" panose="02020603050405020304" pitchFamily="18" charset="0"/>
                          <a:cs typeface="Times New Roman" panose="02020603050405020304" pitchFamily="18" charset="0"/>
                        </a:rPr>
                        <a:t>m</a:t>
                      </a:r>
                      <a:r>
                        <a:rPr sz="1400" spc="-7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a:t>
                      </a:r>
                      <a:r>
                        <a:rPr sz="1400" dirty="0">
                          <a:latin typeface="Times New Roman" panose="02020603050405020304" pitchFamily="18" charset="0"/>
                          <a:cs typeface="Times New Roman" panose="02020603050405020304" pitchFamily="18" charset="0"/>
                        </a:rPr>
                        <a:t>s</a:t>
                      </a:r>
                      <a:r>
                        <a:rPr sz="1400" spc="-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a:t>
                      </a:r>
                      <a:r>
                        <a:rPr sz="1400" spc="-20" dirty="0">
                          <a:latin typeface="Times New Roman" panose="02020603050405020304" pitchFamily="18" charset="0"/>
                          <a:cs typeface="Times New Roman" panose="02020603050405020304" pitchFamily="18" charset="0"/>
                        </a:rPr>
                        <a:t>o</a:t>
                      </a:r>
                      <a:r>
                        <a:rPr sz="1400" spc="5" dirty="0">
                          <a:latin typeface="Times New Roman" panose="02020603050405020304" pitchFamily="18" charset="0"/>
                          <a:cs typeface="Times New Roman" panose="02020603050405020304" pitchFamily="18" charset="0"/>
                        </a:rPr>
                        <a:t>s</a:t>
                      </a:r>
                      <a:r>
                        <a:rPr sz="1400" spc="-5" dirty="0">
                          <a:latin typeface="Times New Roman" panose="02020603050405020304" pitchFamily="18" charset="0"/>
                          <a:cs typeface="Times New Roman" panose="02020603050405020304" pitchFamily="18" charset="0"/>
                        </a:rPr>
                        <a:t>t</a:t>
                      </a:r>
                      <a:r>
                        <a:rPr sz="1400" dirty="0">
                          <a:latin typeface="Times New Roman" panose="02020603050405020304" pitchFamily="18" charset="0"/>
                          <a:cs typeface="Times New Roman" panose="02020603050405020304" pitchFamily="18" charset="0"/>
                        </a:rPr>
                        <a:t>-</a:t>
                      </a:r>
                      <a:r>
                        <a:rPr sz="1400" spc="-5" dirty="0">
                          <a:latin typeface="Times New Roman" panose="02020603050405020304" pitchFamily="18" charset="0"/>
                          <a:cs typeface="Times New Roman" panose="02020603050405020304" pitchFamily="18" charset="0"/>
                        </a:rPr>
                        <a:t>effe</a:t>
                      </a:r>
                      <a:r>
                        <a:rPr sz="1400" dirty="0">
                          <a:latin typeface="Times New Roman" panose="02020603050405020304" pitchFamily="18" charset="0"/>
                          <a:cs typeface="Times New Roman" panose="02020603050405020304" pitchFamily="18" charset="0"/>
                        </a:rPr>
                        <a:t>c</a:t>
                      </a:r>
                      <a:r>
                        <a:rPr sz="1400" spc="-10"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i</a:t>
                      </a:r>
                      <a:r>
                        <a:rPr sz="1400" spc="5" dirty="0">
                          <a:latin typeface="Times New Roman" panose="02020603050405020304" pitchFamily="18" charset="0"/>
                          <a:cs typeface="Times New Roman" panose="02020603050405020304" pitchFamily="18" charset="0"/>
                        </a:rPr>
                        <a:t>v</a:t>
                      </a:r>
                      <a:r>
                        <a:rPr sz="1400" dirty="0">
                          <a:latin typeface="Times New Roman" panose="02020603050405020304" pitchFamily="18" charset="0"/>
                          <a:cs typeface="Times New Roman" panose="02020603050405020304" pitchFamily="18" charset="0"/>
                        </a:rPr>
                        <a:t>e</a:t>
                      </a:r>
                      <a:r>
                        <a:rPr sz="1400" spc="-114"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and  enhances</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waste</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management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productivity </a:t>
                      </a:r>
                      <a:r>
                        <a:rPr sz="1400" dirty="0">
                          <a:latin typeface="Times New Roman" panose="02020603050405020304" pitchFamily="18" charset="0"/>
                          <a:cs typeface="Times New Roman" panose="02020603050405020304" pitchFamily="18" charset="0"/>
                        </a:rPr>
                        <a:t>by </a:t>
                      </a:r>
                      <a:r>
                        <a:rPr sz="1400" spc="-5" dirty="0">
                          <a:latin typeface="Times New Roman" panose="02020603050405020304" pitchFamily="18" charset="0"/>
                          <a:cs typeface="Times New Roman" panose="02020603050405020304" pitchFamily="18" charset="0"/>
                        </a:rPr>
                        <a:t>categorizing </a:t>
                      </a:r>
                      <a:r>
                        <a:rPr sz="140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w</a:t>
                      </a:r>
                      <a:r>
                        <a:rPr sz="1400" spc="-5"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s</a:t>
                      </a:r>
                      <a:r>
                        <a:rPr sz="1400" spc="-10" dirty="0">
                          <a:latin typeface="Times New Roman" panose="02020603050405020304" pitchFamily="18" charset="0"/>
                          <a:cs typeface="Times New Roman" panose="02020603050405020304" pitchFamily="18" charset="0"/>
                        </a:rPr>
                        <a:t>t</a:t>
                      </a:r>
                      <a:r>
                        <a:rPr sz="1400" dirty="0">
                          <a:latin typeface="Times New Roman" panose="02020603050405020304" pitchFamily="18" charset="0"/>
                          <a:cs typeface="Times New Roman" panose="02020603050405020304" pitchFamily="18" charset="0"/>
                        </a:rPr>
                        <a:t>e</a:t>
                      </a:r>
                      <a:r>
                        <a:rPr lang="en-US" sz="140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txBody>
                  <a:tcPr marL="0" marR="0" marT="6350" marB="0"/>
                </a:tc>
                <a:extLst>
                  <a:ext uri="{0D108BD9-81ED-4DB2-BD59-A6C34878D82A}">
                    <a16:rowId xmlns:a16="http://schemas.microsoft.com/office/drawing/2014/main" val="4259113051"/>
                  </a:ext>
                </a:extLst>
              </a:tr>
              <a:tr h="2046274">
                <a:tc>
                  <a:txBody>
                    <a:bodyPr/>
                    <a:lstStyle/>
                    <a:p>
                      <a:pPr marL="85090">
                        <a:lnSpc>
                          <a:spcPts val="1165"/>
                        </a:lnSpc>
                      </a:pPr>
                      <a:endParaRPr lang="en-IN" sz="1400" spc="-5" dirty="0">
                        <a:latin typeface="Times New Roman" panose="02020603050405020304" pitchFamily="18" charset="0"/>
                        <a:cs typeface="Times New Roman" panose="02020603050405020304" pitchFamily="18" charset="0"/>
                      </a:endParaRPr>
                    </a:p>
                    <a:p>
                      <a:pPr marL="85090">
                        <a:lnSpc>
                          <a:spcPts val="1165"/>
                        </a:lnSpc>
                      </a:pPr>
                      <a:r>
                        <a:rPr sz="1400" spc="-5" dirty="0">
                          <a:latin typeface="Times New Roman" panose="02020603050405020304" pitchFamily="18" charset="0"/>
                          <a:cs typeface="Times New Roman" panose="02020603050405020304" pitchFamily="18" charset="0"/>
                        </a:rPr>
                        <a:t>A</a:t>
                      </a:r>
                      <a:r>
                        <a:rPr sz="1400" dirty="0">
                          <a:latin typeface="Times New Roman" panose="02020603050405020304" pitchFamily="18" charset="0"/>
                          <a:cs typeface="Times New Roman" panose="02020603050405020304" pitchFamily="18" charset="0"/>
                        </a:rPr>
                        <a:t>.</a:t>
                      </a:r>
                      <a:r>
                        <a:rPr sz="1400" spc="-6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Singh</a:t>
                      </a:r>
                      <a:r>
                        <a:rPr sz="1400" dirty="0">
                          <a:latin typeface="Times New Roman" panose="02020603050405020304" pitchFamily="18" charset="0"/>
                          <a:cs typeface="Times New Roman" panose="02020603050405020304" pitchFamily="18" charset="0"/>
                        </a:rPr>
                        <a:t>,</a:t>
                      </a:r>
                      <a:r>
                        <a:rPr sz="1400" spc="-6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R</a:t>
                      </a:r>
                      <a:r>
                        <a:rPr sz="1400" dirty="0">
                          <a:latin typeface="Times New Roman" panose="02020603050405020304" pitchFamily="18" charset="0"/>
                          <a:cs typeface="Times New Roman" panose="02020603050405020304" pitchFamily="18" charset="0"/>
                        </a:rPr>
                        <a:t>.</a:t>
                      </a:r>
                      <a:r>
                        <a:rPr sz="1400" spc="-9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K</a:t>
                      </a:r>
                      <a:r>
                        <a:rPr sz="1400" spc="-5" dirty="0">
                          <a:latin typeface="Times New Roman" panose="02020603050405020304" pitchFamily="18" charset="0"/>
                          <a:cs typeface="Times New Roman" panose="02020603050405020304" pitchFamily="18" charset="0"/>
                        </a:rPr>
                        <a:t>aur,</a:t>
                      </a:r>
                      <a:endParaRPr sz="1400" dirty="0">
                        <a:latin typeface="Times New Roman" panose="02020603050405020304" pitchFamily="18" charset="0"/>
                        <a:cs typeface="Times New Roman" panose="02020603050405020304" pitchFamily="18" charset="0"/>
                      </a:endParaRPr>
                    </a:p>
                    <a:p>
                      <a:pPr marL="91440">
                        <a:lnSpc>
                          <a:spcPts val="1310"/>
                        </a:lnSpc>
                      </a:pPr>
                      <a:r>
                        <a:rPr sz="1400" spc="5" dirty="0">
                          <a:latin typeface="Times New Roman" panose="02020603050405020304" pitchFamily="18" charset="0"/>
                          <a:cs typeface="Times New Roman" panose="02020603050405020304" pitchFamily="18" charset="0"/>
                        </a:rPr>
                        <a:t>P</a:t>
                      </a:r>
                      <a:r>
                        <a:rPr sz="1400" dirty="0">
                          <a:latin typeface="Times New Roman" panose="02020603050405020304" pitchFamily="18" charset="0"/>
                          <a:cs typeface="Times New Roman" panose="02020603050405020304" pitchFamily="18" charset="0"/>
                        </a:rPr>
                        <a:t>.</a:t>
                      </a:r>
                      <a:r>
                        <a:rPr sz="1400" spc="-6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G</a:t>
                      </a:r>
                      <a:r>
                        <a:rPr sz="1400" spc="-10" dirty="0">
                          <a:latin typeface="Times New Roman" panose="02020603050405020304" pitchFamily="18" charset="0"/>
                          <a:cs typeface="Times New Roman" panose="02020603050405020304" pitchFamily="18" charset="0"/>
                        </a:rPr>
                        <a:t>u</a:t>
                      </a:r>
                      <a:r>
                        <a:rPr sz="1400" spc="5" dirty="0">
                          <a:latin typeface="Times New Roman" panose="02020603050405020304" pitchFamily="18" charset="0"/>
                          <a:cs typeface="Times New Roman" panose="02020603050405020304" pitchFamily="18" charset="0"/>
                        </a:rPr>
                        <a:t>p</a:t>
                      </a:r>
                      <a:r>
                        <a:rPr sz="1400" spc="-10" dirty="0">
                          <a:latin typeface="Times New Roman" panose="02020603050405020304" pitchFamily="18" charset="0"/>
                          <a:cs typeface="Times New Roman" panose="02020603050405020304" pitchFamily="18" charset="0"/>
                        </a:rPr>
                        <a:t>t</a:t>
                      </a:r>
                      <a:r>
                        <a:rPr sz="1400" dirty="0">
                          <a:latin typeface="Times New Roman" panose="02020603050405020304" pitchFamily="18" charset="0"/>
                          <a:cs typeface="Times New Roman" panose="02020603050405020304" pitchFamily="18" charset="0"/>
                        </a:rPr>
                        <a:t>a</a:t>
                      </a:r>
                    </a:p>
                  </a:txBody>
                  <a:tcPr marL="0" marR="0" marT="0" marB="0"/>
                </a:tc>
                <a:tc>
                  <a:txBody>
                    <a:bodyPr/>
                    <a:lstStyle/>
                    <a:p>
                      <a:pPr marL="137160">
                        <a:lnSpc>
                          <a:spcPts val="1130"/>
                        </a:lnSpc>
                      </a:pPr>
                      <a:endParaRPr lang="en-IN" sz="1400" dirty="0">
                        <a:latin typeface="Times New Roman" panose="02020603050405020304" pitchFamily="18" charset="0"/>
                        <a:cs typeface="Times New Roman" panose="02020603050405020304" pitchFamily="18" charset="0"/>
                      </a:endParaRPr>
                    </a:p>
                    <a:p>
                      <a:pPr marL="137160">
                        <a:lnSpc>
                          <a:spcPct val="100000"/>
                        </a:lnSpc>
                      </a:pPr>
                      <a:r>
                        <a:rPr sz="1400" dirty="0">
                          <a:latin typeface="Times New Roman" panose="02020603050405020304" pitchFamily="18" charset="0"/>
                          <a:cs typeface="Times New Roman" panose="02020603050405020304" pitchFamily="18" charset="0"/>
                        </a:rPr>
                        <a:t>A</a:t>
                      </a:r>
                      <a:r>
                        <a:rPr sz="1400" spc="-5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t>
                      </a:r>
                      <a:r>
                        <a:rPr sz="1400" spc="-5" dirty="0">
                          <a:latin typeface="Times New Roman" panose="02020603050405020304" pitchFamily="18" charset="0"/>
                          <a:cs typeface="Times New Roman" panose="02020603050405020304" pitchFamily="18" charset="0"/>
                        </a:rPr>
                        <a:t>e</a:t>
                      </a:r>
                      <a:r>
                        <a:rPr sz="1400" spc="-10"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h</a:t>
                      </a:r>
                      <a:r>
                        <a:rPr sz="1400" dirty="0">
                          <a:latin typeface="Times New Roman" panose="02020603050405020304" pitchFamily="18" charset="0"/>
                          <a:cs typeface="Times New Roman" panose="02020603050405020304" pitchFamily="18" charset="0"/>
                        </a:rPr>
                        <a:t>od</a:t>
                      </a:r>
                      <a:r>
                        <a:rPr sz="1400" spc="-8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f</a:t>
                      </a:r>
                      <a:r>
                        <a:rPr sz="1400" spc="-20" dirty="0">
                          <a:latin typeface="Times New Roman" panose="02020603050405020304" pitchFamily="18" charset="0"/>
                          <a:cs typeface="Times New Roman" panose="02020603050405020304" pitchFamily="18" charset="0"/>
                        </a:rPr>
                        <a:t>o</a:t>
                      </a:r>
                      <a:r>
                        <a:rPr sz="1400" dirty="0">
                          <a:latin typeface="Times New Roman" panose="02020603050405020304" pitchFamily="18" charset="0"/>
                          <a:cs typeface="Times New Roman" panose="02020603050405020304" pitchFamily="18" charset="0"/>
                        </a:rPr>
                        <a:t>r</a:t>
                      </a:r>
                      <a:r>
                        <a:rPr sz="1400" spc="-9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Wa</a:t>
                      </a:r>
                      <a:r>
                        <a:rPr sz="1400" spc="5" dirty="0">
                          <a:latin typeface="Times New Roman" panose="02020603050405020304" pitchFamily="18" charset="0"/>
                          <a:cs typeface="Times New Roman" panose="02020603050405020304" pitchFamily="18" charset="0"/>
                        </a:rPr>
                        <a:t>s</a:t>
                      </a:r>
                      <a:r>
                        <a:rPr sz="1400" spc="-10" dirty="0">
                          <a:latin typeface="Times New Roman" panose="02020603050405020304" pitchFamily="18" charset="0"/>
                          <a:cs typeface="Times New Roman" panose="02020603050405020304" pitchFamily="18" charset="0"/>
                        </a:rPr>
                        <a:t>t</a:t>
                      </a:r>
                      <a:r>
                        <a:rPr sz="1400" dirty="0">
                          <a:latin typeface="Times New Roman" panose="02020603050405020304" pitchFamily="18" charset="0"/>
                          <a:cs typeface="Times New Roman" panose="02020603050405020304" pitchFamily="18" charset="0"/>
                        </a:rPr>
                        <a:t>e</a:t>
                      </a:r>
                    </a:p>
                    <a:p>
                      <a:pPr marL="137160">
                        <a:lnSpc>
                          <a:spcPct val="100000"/>
                        </a:lnSpc>
                      </a:pPr>
                      <a:r>
                        <a:rPr sz="1400" spc="-5" dirty="0">
                          <a:latin typeface="Times New Roman" panose="02020603050405020304" pitchFamily="18" charset="0"/>
                          <a:cs typeface="Times New Roman" panose="02020603050405020304" pitchFamily="18" charset="0"/>
                        </a:rPr>
                        <a:t>Segregation</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using</a:t>
                      </a:r>
                      <a:endParaRPr sz="1400" dirty="0">
                        <a:latin typeface="Times New Roman" panose="02020603050405020304" pitchFamily="18" charset="0"/>
                        <a:cs typeface="Times New Roman" panose="02020603050405020304" pitchFamily="18" charset="0"/>
                      </a:endParaRPr>
                    </a:p>
                    <a:p>
                      <a:pPr marL="137160" marR="224790">
                        <a:lnSpc>
                          <a:spcPct val="100000"/>
                        </a:lnSpc>
                        <a:spcBef>
                          <a:spcPts val="60"/>
                        </a:spcBef>
                      </a:pPr>
                      <a:r>
                        <a:rPr sz="1400" spc="-5" dirty="0">
                          <a:latin typeface="Times New Roman" panose="02020603050405020304" pitchFamily="18" charset="0"/>
                          <a:cs typeface="Times New Roman" panose="02020603050405020304" pitchFamily="18" charset="0"/>
                        </a:rPr>
                        <a:t>Convolutional </a:t>
                      </a:r>
                      <a:r>
                        <a:rPr sz="140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N</a:t>
                      </a:r>
                      <a:r>
                        <a:rPr sz="1400" spc="-5" dirty="0">
                          <a:latin typeface="Times New Roman" panose="02020603050405020304" pitchFamily="18" charset="0"/>
                          <a:cs typeface="Times New Roman" panose="02020603050405020304" pitchFamily="18" charset="0"/>
                        </a:rPr>
                        <a:t>eu</a:t>
                      </a:r>
                      <a:r>
                        <a:rPr sz="1400" dirty="0">
                          <a:latin typeface="Times New Roman" panose="02020603050405020304" pitchFamily="18" charset="0"/>
                          <a:cs typeface="Times New Roman" panose="02020603050405020304" pitchFamily="18" charset="0"/>
                        </a:rPr>
                        <a:t>ra</a:t>
                      </a:r>
                      <a:r>
                        <a:rPr sz="1400" spc="30" dirty="0">
                          <a:latin typeface="Times New Roman" panose="02020603050405020304" pitchFamily="18" charset="0"/>
                          <a:cs typeface="Times New Roman" panose="02020603050405020304" pitchFamily="18" charset="0"/>
                        </a:rPr>
                        <a:t>l</a:t>
                      </a:r>
                      <a:r>
                        <a:rPr lang="en-US" sz="1400" spc="3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N</a:t>
                      </a:r>
                      <a:r>
                        <a:rPr sz="1400" spc="-5" dirty="0">
                          <a:latin typeface="Times New Roman" panose="02020603050405020304" pitchFamily="18" charset="0"/>
                          <a:cs typeface="Times New Roman" panose="02020603050405020304" pitchFamily="18" charset="0"/>
                        </a:rPr>
                        <a:t>e</a:t>
                      </a:r>
                      <a:r>
                        <a:rPr sz="1400" spc="-10" dirty="0">
                          <a:latin typeface="Times New Roman" panose="02020603050405020304" pitchFamily="18" charset="0"/>
                          <a:cs typeface="Times New Roman" panose="02020603050405020304" pitchFamily="18" charset="0"/>
                        </a:rPr>
                        <a:t>tw</a:t>
                      </a:r>
                      <a:r>
                        <a:rPr sz="1400" spc="5" dirty="0">
                          <a:latin typeface="Times New Roman" panose="02020603050405020304" pitchFamily="18" charset="0"/>
                          <a:cs typeface="Times New Roman" panose="02020603050405020304" pitchFamily="18" charset="0"/>
                        </a:rPr>
                        <a:t>o</a:t>
                      </a:r>
                      <a:r>
                        <a:rPr sz="1400" dirty="0">
                          <a:latin typeface="Times New Roman" panose="02020603050405020304" pitchFamily="18" charset="0"/>
                          <a:cs typeface="Times New Roman" panose="02020603050405020304" pitchFamily="18" charset="0"/>
                        </a:rPr>
                        <a:t>rks</a:t>
                      </a:r>
                    </a:p>
                    <a:p>
                      <a:pPr marL="146685">
                        <a:lnSpc>
                          <a:spcPct val="100000"/>
                        </a:lnSpc>
                        <a:spcBef>
                          <a:spcPts val="229"/>
                        </a:spcBef>
                      </a:pPr>
                      <a:r>
                        <a:rPr sz="1400" spc="-5" dirty="0">
                          <a:latin typeface="Times New Roman" panose="02020603050405020304" pitchFamily="18" charset="0"/>
                          <a:cs typeface="Times New Roman" panose="02020603050405020304" pitchFamily="18" charset="0"/>
                        </a:rPr>
                        <a:t>2022</a:t>
                      </a:r>
                      <a:endParaRPr sz="1400" dirty="0">
                        <a:latin typeface="Times New Roman" panose="02020603050405020304" pitchFamily="18" charset="0"/>
                        <a:cs typeface="Times New Roman" panose="02020603050405020304" pitchFamily="18" charset="0"/>
                      </a:endParaRPr>
                    </a:p>
                  </a:txBody>
                  <a:tcPr marL="0" marR="0" marT="0" marB="0"/>
                </a:tc>
                <a:tc>
                  <a:txBody>
                    <a:bodyPr/>
                    <a:lstStyle/>
                    <a:p>
                      <a:pPr marL="24130">
                        <a:lnSpc>
                          <a:spcPts val="1225"/>
                        </a:lnSpc>
                      </a:pPr>
                      <a:r>
                        <a:rPr lang="en-IN" sz="1400" dirty="0">
                          <a:latin typeface="Times New Roman" panose="02020603050405020304" pitchFamily="18" charset="0"/>
                          <a:cs typeface="Times New Roman" panose="02020603050405020304" pitchFamily="18" charset="0"/>
                        </a:rPr>
                        <a:t> </a:t>
                      </a:r>
                    </a:p>
                    <a:p>
                      <a:pPr marL="24130">
                        <a:lnSpc>
                          <a:spcPts val="1225"/>
                        </a:lnSpc>
                      </a:pPr>
                      <a:r>
                        <a:rPr lang="en-IN" sz="1400" dirty="0">
                          <a:latin typeface="Times New Roman" panose="02020603050405020304" pitchFamily="18" charset="0"/>
                          <a:cs typeface="Times New Roman" panose="02020603050405020304" pitchFamily="18" charset="0"/>
                        </a:rPr>
                        <a:t> </a:t>
                      </a:r>
                      <a:r>
                        <a:rPr sz="1400" dirty="0" err="1">
                          <a:latin typeface="Times New Roman" panose="02020603050405020304" pitchFamily="18" charset="0"/>
                          <a:cs typeface="Times New Roman" panose="02020603050405020304" pitchFamily="18" charset="0"/>
                        </a:rPr>
                        <a:t>arXiv</a:t>
                      </a:r>
                      <a:endParaRPr sz="1400" dirty="0">
                        <a:latin typeface="Times New Roman" panose="02020603050405020304" pitchFamily="18" charset="0"/>
                        <a:cs typeface="Times New Roman" panose="02020603050405020304" pitchFamily="18" charset="0"/>
                      </a:endParaRPr>
                    </a:p>
                  </a:txBody>
                  <a:tcPr marL="0" marR="0" marT="0" marB="0"/>
                </a:tc>
                <a:tc>
                  <a:txBody>
                    <a:bodyPr/>
                    <a:lstStyle/>
                    <a:p>
                      <a:pPr marL="140970" marR="108585" indent="17780">
                        <a:lnSpc>
                          <a:spcPct val="100000"/>
                        </a:lnSpc>
                      </a:pPr>
                      <a:r>
                        <a:rPr lang="en-US" sz="1400" spc="-5" dirty="0">
                          <a:latin typeface="Times New Roman" panose="02020603050405020304" pitchFamily="18" charset="0"/>
                          <a:cs typeface="Times New Roman" panose="02020603050405020304" pitchFamily="18" charset="0"/>
                        </a:rPr>
                        <a:t>C</a:t>
                      </a:r>
                      <a:r>
                        <a:rPr sz="1400" spc="-5" dirty="0">
                          <a:latin typeface="Times New Roman" panose="02020603050405020304" pitchFamily="18" charset="0"/>
                          <a:cs typeface="Times New Roman" panose="02020603050405020304" pitchFamily="18" charset="0"/>
                        </a:rPr>
                        <a:t>onvolutional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Neural</a:t>
                      </a:r>
                      <a:r>
                        <a:rPr sz="1400" spc="-4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Networks</a:t>
                      </a:r>
                      <a:endParaRPr sz="1400" dirty="0">
                        <a:latin typeface="Times New Roman" panose="02020603050405020304" pitchFamily="18" charset="0"/>
                        <a:cs typeface="Times New Roman" panose="02020603050405020304" pitchFamily="18" charset="0"/>
                      </a:endParaRPr>
                    </a:p>
                    <a:p>
                      <a:pPr marL="140970" marR="55880">
                        <a:lnSpc>
                          <a:spcPct val="100000"/>
                        </a:lnSpc>
                        <a:spcBef>
                          <a:spcPts val="35"/>
                        </a:spcBef>
                      </a:pPr>
                      <a:r>
                        <a:rPr sz="1400" spc="-5" dirty="0">
                          <a:latin typeface="Times New Roman" panose="02020603050405020304" pitchFamily="18" charset="0"/>
                          <a:cs typeface="Times New Roman" panose="02020603050405020304" pitchFamily="18" charset="0"/>
                        </a:rPr>
                        <a:t>(</a:t>
                      </a:r>
                      <a:r>
                        <a:rPr sz="1400" spc="10" dirty="0">
                          <a:latin typeface="Times New Roman" panose="02020603050405020304" pitchFamily="18" charset="0"/>
                          <a:cs typeface="Times New Roman" panose="02020603050405020304" pitchFamily="18" charset="0"/>
                        </a:rPr>
                        <a:t>C</a:t>
                      </a:r>
                      <a:r>
                        <a:rPr sz="1400" spc="-10" dirty="0">
                          <a:latin typeface="Times New Roman" panose="02020603050405020304" pitchFamily="18" charset="0"/>
                          <a:cs typeface="Times New Roman" panose="02020603050405020304" pitchFamily="18" charset="0"/>
                        </a:rPr>
                        <a:t>N</a:t>
                      </a:r>
                      <a:r>
                        <a:rPr sz="1400" spc="-35" dirty="0">
                          <a:latin typeface="Times New Roman" panose="02020603050405020304" pitchFamily="18" charset="0"/>
                          <a:cs typeface="Times New Roman" panose="02020603050405020304" pitchFamily="18" charset="0"/>
                        </a:rPr>
                        <a:t>N</a:t>
                      </a:r>
                      <a:r>
                        <a:rPr sz="1400" spc="5" dirty="0">
                          <a:latin typeface="Times New Roman" panose="02020603050405020304" pitchFamily="18" charset="0"/>
                          <a:cs typeface="Times New Roman" panose="02020603050405020304" pitchFamily="18" charset="0"/>
                        </a:rPr>
                        <a:t>s</a:t>
                      </a:r>
                      <a:r>
                        <a:rPr sz="1400" dirty="0">
                          <a:latin typeface="Times New Roman" panose="02020603050405020304" pitchFamily="18" charset="0"/>
                          <a:cs typeface="Times New Roman" panose="02020603050405020304" pitchFamily="18" charset="0"/>
                        </a:rPr>
                        <a:t>)</a:t>
                      </a:r>
                      <a:r>
                        <a:rPr sz="1400" spc="-85"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f</a:t>
                      </a:r>
                      <a:r>
                        <a:rPr sz="1400" spc="5" dirty="0">
                          <a:latin typeface="Times New Roman" panose="02020603050405020304" pitchFamily="18" charset="0"/>
                          <a:cs typeface="Times New Roman" panose="02020603050405020304" pitchFamily="18" charset="0"/>
                        </a:rPr>
                        <a:t>o</a:t>
                      </a:r>
                      <a:r>
                        <a:rPr sz="1400" dirty="0">
                          <a:latin typeface="Times New Roman" panose="02020603050405020304" pitchFamily="18" charset="0"/>
                          <a:cs typeface="Times New Roman" panose="02020603050405020304" pitchFamily="18" charset="0"/>
                        </a:rPr>
                        <a:t>r</a:t>
                      </a:r>
                      <a:r>
                        <a:rPr sz="1400" spc="-6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a:t>
                      </a:r>
                      <a:r>
                        <a:rPr sz="1400" spc="-10" dirty="0">
                          <a:latin typeface="Times New Roman" panose="02020603050405020304" pitchFamily="18" charset="0"/>
                          <a:cs typeface="Times New Roman" panose="02020603050405020304" pitchFamily="18" charset="0"/>
                        </a:rPr>
                        <a:t>m</a:t>
                      </a:r>
                      <a:r>
                        <a:rPr sz="1400" spc="-5" dirty="0">
                          <a:latin typeface="Times New Roman" panose="02020603050405020304" pitchFamily="18" charset="0"/>
                          <a:cs typeface="Times New Roman" panose="02020603050405020304" pitchFamily="18" charset="0"/>
                        </a:rPr>
                        <a:t>a</a:t>
                      </a:r>
                      <a:r>
                        <a:rPr sz="1400" spc="-30" dirty="0">
                          <a:latin typeface="Times New Roman" panose="02020603050405020304" pitchFamily="18" charset="0"/>
                          <a:cs typeface="Times New Roman" panose="02020603050405020304" pitchFamily="18" charset="0"/>
                        </a:rPr>
                        <a:t>g</a:t>
                      </a:r>
                      <a:r>
                        <a:rPr sz="1400" spc="-5" dirty="0">
                          <a:latin typeface="Times New Roman" panose="02020603050405020304" pitchFamily="18" charset="0"/>
                          <a:cs typeface="Times New Roman" panose="02020603050405020304" pitchFamily="18" charset="0"/>
                        </a:rPr>
                        <a:t>e</a:t>
                      </a:r>
                      <a:r>
                        <a:rPr sz="1400" dirty="0">
                          <a:latin typeface="Times New Roman" panose="02020603050405020304" pitchFamily="18" charset="0"/>
                          <a:cs typeface="Times New Roman" panose="02020603050405020304" pitchFamily="18" charset="0"/>
                        </a:rPr>
                        <a:t>-  based</a:t>
                      </a:r>
                      <a:r>
                        <a:rPr sz="1400" spc="-2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waste</a:t>
                      </a:r>
                      <a:endParaRPr sz="1400" dirty="0">
                        <a:latin typeface="Times New Roman" panose="02020603050405020304" pitchFamily="18" charset="0"/>
                        <a:cs typeface="Times New Roman" panose="02020603050405020304" pitchFamily="18" charset="0"/>
                      </a:endParaRPr>
                    </a:p>
                    <a:p>
                      <a:pPr marL="140970">
                        <a:lnSpc>
                          <a:spcPct val="100000"/>
                        </a:lnSpc>
                      </a:pPr>
                      <a:r>
                        <a:rPr sz="1400" spc="-5" dirty="0">
                          <a:latin typeface="Times New Roman" panose="02020603050405020304" pitchFamily="18" charset="0"/>
                          <a:cs typeface="Times New Roman" panose="02020603050405020304" pitchFamily="18" charset="0"/>
                        </a:rPr>
                        <a:t>classification</a:t>
                      </a:r>
                      <a:endParaRPr sz="1400" dirty="0">
                        <a:latin typeface="Times New Roman" panose="02020603050405020304" pitchFamily="18" charset="0"/>
                        <a:cs typeface="Times New Roman" panose="02020603050405020304" pitchFamily="18" charset="0"/>
                      </a:endParaRPr>
                    </a:p>
                  </a:txBody>
                  <a:tcPr marL="0" marR="0" marT="0" marB="0"/>
                </a:tc>
                <a:tc>
                  <a:txBody>
                    <a:bodyPr/>
                    <a:lstStyle/>
                    <a:p>
                      <a:pPr marL="76835">
                        <a:lnSpc>
                          <a:spcPct val="100000"/>
                        </a:lnSpc>
                      </a:pPr>
                      <a:r>
                        <a:rPr sz="1400" spc="-5" dirty="0">
                          <a:latin typeface="Times New Roman" panose="02020603050405020304" pitchFamily="18" charset="0"/>
                          <a:cs typeface="Times New Roman" panose="02020603050405020304" pitchFamily="18" charset="0"/>
                        </a:rPr>
                        <a:t>This</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research</a:t>
                      </a:r>
                      <a:r>
                        <a:rPr sz="1400" spc="-3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proposes</a:t>
                      </a:r>
                      <a:endParaRPr lang="en-US" sz="1400" spc="-5" dirty="0">
                        <a:latin typeface="Times New Roman" panose="02020603050405020304" pitchFamily="18" charset="0"/>
                        <a:cs typeface="Times New Roman" panose="02020603050405020304" pitchFamily="18" charset="0"/>
                      </a:endParaRPr>
                    </a:p>
                    <a:p>
                      <a:pPr marL="76835">
                        <a:lnSpc>
                          <a:spcPct val="100000"/>
                        </a:lnSpc>
                      </a:pPr>
                      <a:r>
                        <a:rPr sz="1400" dirty="0">
                          <a:latin typeface="Times New Roman" panose="02020603050405020304" pitchFamily="18" charset="0"/>
                          <a:cs typeface="Times New Roman" panose="02020603050405020304" pitchFamily="18" charset="0"/>
                        </a:rPr>
                        <a:t> a</a:t>
                      </a:r>
                      <a:r>
                        <a:rPr lang="en-US" sz="140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C</a:t>
                      </a:r>
                      <a:r>
                        <a:rPr sz="1400" spc="-10" dirty="0">
                          <a:latin typeface="Times New Roman" panose="02020603050405020304" pitchFamily="18" charset="0"/>
                          <a:cs typeface="Times New Roman" panose="02020603050405020304" pitchFamily="18" charset="0"/>
                        </a:rPr>
                        <a:t>NN</a:t>
                      </a:r>
                      <a:r>
                        <a:rPr sz="1400" dirty="0">
                          <a:latin typeface="Times New Roman" panose="02020603050405020304" pitchFamily="18" charset="0"/>
                          <a:cs typeface="Times New Roman" panose="02020603050405020304" pitchFamily="18" charset="0"/>
                        </a:rPr>
                        <a:t>-</a:t>
                      </a:r>
                      <a:r>
                        <a:rPr sz="1400" spc="5" dirty="0">
                          <a:latin typeface="Times New Roman" panose="02020603050405020304" pitchFamily="18" charset="0"/>
                          <a:cs typeface="Times New Roman" panose="02020603050405020304" pitchFamily="18" charset="0"/>
                        </a:rPr>
                        <a:t>b</a:t>
                      </a:r>
                      <a:r>
                        <a:rPr sz="1400" spc="-5"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s</a:t>
                      </a:r>
                      <a:r>
                        <a:rPr sz="1400" spc="-30" dirty="0">
                          <a:latin typeface="Times New Roman" panose="02020603050405020304" pitchFamily="18" charset="0"/>
                          <a:cs typeface="Times New Roman" panose="02020603050405020304" pitchFamily="18" charset="0"/>
                        </a:rPr>
                        <a:t>e</a:t>
                      </a:r>
                      <a:r>
                        <a:rPr sz="1400" dirty="0">
                          <a:latin typeface="Times New Roman" panose="02020603050405020304" pitchFamily="18" charset="0"/>
                          <a:cs typeface="Times New Roman" panose="02020603050405020304" pitchFamily="18" charset="0"/>
                        </a:rPr>
                        <a:t>d</a:t>
                      </a:r>
                      <a:r>
                        <a:rPr sz="1400" spc="-8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pp</a:t>
                      </a:r>
                      <a:r>
                        <a:rPr sz="1400" spc="-25" dirty="0">
                          <a:latin typeface="Times New Roman" panose="02020603050405020304" pitchFamily="18" charset="0"/>
                          <a:cs typeface="Times New Roman" panose="02020603050405020304" pitchFamily="18" charset="0"/>
                        </a:rPr>
                        <a:t>r</a:t>
                      </a:r>
                      <a:r>
                        <a:rPr sz="1400" spc="5" dirty="0">
                          <a:latin typeface="Times New Roman" panose="02020603050405020304" pitchFamily="18" charset="0"/>
                          <a:cs typeface="Times New Roman" panose="02020603050405020304" pitchFamily="18" charset="0"/>
                        </a:rPr>
                        <a:t>o</a:t>
                      </a:r>
                      <a:r>
                        <a:rPr sz="1400" spc="-5" dirty="0">
                          <a:latin typeface="Times New Roman" panose="02020603050405020304" pitchFamily="18" charset="0"/>
                          <a:cs typeface="Times New Roman" panose="02020603050405020304" pitchFamily="18" charset="0"/>
                        </a:rPr>
                        <a:t>a</a:t>
                      </a:r>
                      <a:r>
                        <a:rPr sz="1400" dirty="0">
                          <a:latin typeface="Times New Roman" panose="02020603050405020304" pitchFamily="18" charset="0"/>
                          <a:cs typeface="Times New Roman" panose="02020603050405020304" pitchFamily="18" charset="0"/>
                        </a:rPr>
                        <a:t>ch</a:t>
                      </a:r>
                      <a:r>
                        <a:rPr sz="1400" spc="-114"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f</a:t>
                      </a:r>
                      <a:r>
                        <a:rPr sz="1400" spc="5" dirty="0">
                          <a:latin typeface="Times New Roman" panose="02020603050405020304" pitchFamily="18" charset="0"/>
                          <a:cs typeface="Times New Roman" panose="02020603050405020304" pitchFamily="18" charset="0"/>
                        </a:rPr>
                        <a:t>o</a:t>
                      </a:r>
                      <a:r>
                        <a:rPr sz="1400" dirty="0">
                          <a:latin typeface="Times New Roman" panose="02020603050405020304" pitchFamily="18" charset="0"/>
                          <a:cs typeface="Times New Roman" panose="02020603050405020304" pitchFamily="18" charset="0"/>
                        </a:rPr>
                        <a:t>r  </a:t>
                      </a:r>
                      <a:r>
                        <a:rPr sz="1400" spc="-5" dirty="0">
                          <a:latin typeface="Times New Roman" panose="02020603050405020304" pitchFamily="18" charset="0"/>
                          <a:cs typeface="Times New Roman" panose="02020603050405020304" pitchFamily="18" charset="0"/>
                        </a:rPr>
                        <a:t>theclassification </a:t>
                      </a:r>
                      <a:r>
                        <a:rPr sz="1400" dirty="0">
                          <a:latin typeface="Times New Roman" panose="02020603050405020304" pitchFamily="18" charset="0"/>
                          <a:cs typeface="Times New Roman" panose="02020603050405020304" pitchFamily="18" charset="0"/>
                        </a:rPr>
                        <a:t>of</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waste </a:t>
                      </a:r>
                      <a:r>
                        <a:rPr sz="1400" spc="-3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types </a:t>
                      </a:r>
                      <a:r>
                        <a:rPr sz="1400" spc="-5" dirty="0">
                          <a:latin typeface="Times New Roman" panose="02020603050405020304" pitchFamily="18" charset="0"/>
                          <a:cs typeface="Times New Roman" panose="02020603050405020304" pitchFamily="18" charset="0"/>
                        </a:rPr>
                        <a:t>based </a:t>
                      </a:r>
                      <a:r>
                        <a:rPr sz="1400" dirty="0">
                          <a:latin typeface="Times New Roman" panose="02020603050405020304" pitchFamily="18" charset="0"/>
                          <a:cs typeface="Times New Roman" panose="02020603050405020304" pitchFamily="18" charset="0"/>
                        </a:rPr>
                        <a:t>on </a:t>
                      </a:r>
                      <a:r>
                        <a:rPr sz="1400" spc="-5" dirty="0">
                          <a:latin typeface="Times New Roman" panose="02020603050405020304" pitchFamily="18" charset="0"/>
                          <a:cs typeface="Times New Roman" panose="02020603050405020304" pitchFamily="18" charset="0"/>
                        </a:rPr>
                        <a:t>images,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u</a:t>
                      </a:r>
                      <a:r>
                        <a:rPr sz="1400" spc="5" dirty="0">
                          <a:latin typeface="Times New Roman" panose="02020603050405020304" pitchFamily="18" charset="0"/>
                          <a:cs typeface="Times New Roman" panose="02020603050405020304" pitchFamily="18" charset="0"/>
                        </a:rPr>
                        <a:t>s</a:t>
                      </a:r>
                      <a:r>
                        <a:rPr sz="1400" spc="-5" dirty="0">
                          <a:latin typeface="Times New Roman" panose="02020603050405020304" pitchFamily="18" charset="0"/>
                          <a:cs typeface="Times New Roman" panose="02020603050405020304" pitchFamily="18" charset="0"/>
                        </a:rPr>
                        <a:t>i</a:t>
                      </a:r>
                      <a:r>
                        <a:rPr sz="1400" spc="-10" dirty="0">
                          <a:latin typeface="Times New Roman" panose="02020603050405020304" pitchFamily="18" charset="0"/>
                          <a:cs typeface="Times New Roman" panose="02020603050405020304" pitchFamily="18" charset="0"/>
                        </a:rPr>
                        <a:t>n</a:t>
                      </a:r>
                      <a:r>
                        <a:rPr sz="1400" dirty="0">
                          <a:latin typeface="Times New Roman" panose="02020603050405020304" pitchFamily="18" charset="0"/>
                          <a:cs typeface="Times New Roman" panose="02020603050405020304" pitchFamily="18" charset="0"/>
                        </a:rPr>
                        <a:t>g</a:t>
                      </a:r>
                      <a:r>
                        <a:rPr sz="1400" spc="-70" dirty="0">
                          <a:latin typeface="Times New Roman" panose="02020603050405020304" pitchFamily="18" charset="0"/>
                          <a:cs typeface="Times New Roman" panose="02020603050405020304" pitchFamily="18" charset="0"/>
                        </a:rPr>
                        <a:t> </a:t>
                      </a:r>
                      <a:r>
                        <a:rPr sz="1400" spc="-3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d</a:t>
                      </a:r>
                      <a:r>
                        <a:rPr sz="1400" spc="10" dirty="0">
                          <a:latin typeface="Times New Roman" panose="02020603050405020304" pitchFamily="18" charset="0"/>
                          <a:cs typeface="Times New Roman" panose="02020603050405020304" pitchFamily="18" charset="0"/>
                        </a:rPr>
                        <a:t>v</a:t>
                      </a:r>
                      <a:r>
                        <a:rPr sz="1400" spc="-5" dirty="0">
                          <a:latin typeface="Times New Roman" panose="02020603050405020304" pitchFamily="18" charset="0"/>
                          <a:cs typeface="Times New Roman" panose="02020603050405020304" pitchFamily="18" charset="0"/>
                        </a:rPr>
                        <a:t>a</a:t>
                      </a:r>
                      <a:r>
                        <a:rPr sz="1400" spc="-30" dirty="0">
                          <a:latin typeface="Times New Roman" panose="02020603050405020304" pitchFamily="18" charset="0"/>
                          <a:cs typeface="Times New Roman" panose="02020603050405020304" pitchFamily="18" charset="0"/>
                        </a:rPr>
                        <a:t>n</a:t>
                      </a:r>
                      <a:r>
                        <a:rPr sz="1400" dirty="0">
                          <a:latin typeface="Times New Roman" panose="02020603050405020304" pitchFamily="18" charset="0"/>
                          <a:cs typeface="Times New Roman" panose="02020603050405020304" pitchFamily="18" charset="0"/>
                        </a:rPr>
                        <a:t>c</a:t>
                      </a:r>
                      <a:r>
                        <a:rPr sz="1400" spc="-5" dirty="0">
                          <a:latin typeface="Times New Roman" panose="02020603050405020304" pitchFamily="18" charset="0"/>
                          <a:cs typeface="Times New Roman" panose="02020603050405020304" pitchFamily="18" charset="0"/>
                        </a:rPr>
                        <a:t>e</a:t>
                      </a:r>
                      <a:r>
                        <a:rPr sz="1400" dirty="0">
                          <a:latin typeface="Times New Roman" panose="02020603050405020304" pitchFamily="18" charset="0"/>
                          <a:cs typeface="Times New Roman" panose="02020603050405020304" pitchFamily="18" charset="0"/>
                        </a:rPr>
                        <a:t>d</a:t>
                      </a:r>
                      <a:r>
                        <a:rPr sz="1400" spc="-8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neur</a:t>
                      </a:r>
                      <a:r>
                        <a:rPr sz="1400" spc="-30" dirty="0">
                          <a:latin typeface="Times New Roman" panose="02020603050405020304" pitchFamily="18" charset="0"/>
                          <a:cs typeface="Times New Roman" panose="02020603050405020304" pitchFamily="18" charset="0"/>
                        </a:rPr>
                        <a:t>a</a:t>
                      </a:r>
                      <a:r>
                        <a:rPr sz="1400" dirty="0">
                          <a:latin typeface="Times New Roman" panose="02020603050405020304" pitchFamily="18" charset="0"/>
                          <a:cs typeface="Times New Roman" panose="02020603050405020304" pitchFamily="18" charset="0"/>
                        </a:rPr>
                        <a:t>l  </a:t>
                      </a:r>
                      <a:r>
                        <a:rPr sz="1400" spc="-5" dirty="0">
                          <a:latin typeface="Times New Roman" panose="02020603050405020304" pitchFamily="18" charset="0"/>
                          <a:cs typeface="Times New Roman" panose="02020603050405020304" pitchFamily="18" charset="0"/>
                        </a:rPr>
                        <a:t>ne</a:t>
                      </a:r>
                      <a:r>
                        <a:rPr sz="1400" spc="-10" dirty="0">
                          <a:latin typeface="Times New Roman" panose="02020603050405020304" pitchFamily="18" charset="0"/>
                          <a:cs typeface="Times New Roman" panose="02020603050405020304" pitchFamily="18" charset="0"/>
                        </a:rPr>
                        <a:t>tw</a:t>
                      </a:r>
                      <a:r>
                        <a:rPr sz="1400" spc="5" dirty="0">
                          <a:latin typeface="Times New Roman" panose="02020603050405020304" pitchFamily="18" charset="0"/>
                          <a:cs typeface="Times New Roman" panose="02020603050405020304" pitchFamily="18" charset="0"/>
                        </a:rPr>
                        <a:t>o</a:t>
                      </a:r>
                      <a:r>
                        <a:rPr sz="1400" dirty="0">
                          <a:latin typeface="Times New Roman" panose="02020603050405020304" pitchFamily="18" charset="0"/>
                          <a:cs typeface="Times New Roman" panose="02020603050405020304" pitchFamily="18" charset="0"/>
                        </a:rPr>
                        <a:t>rk</a:t>
                      </a:r>
                      <a:r>
                        <a:rPr sz="1400" spc="-7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a:t>
                      </a:r>
                      <a:r>
                        <a:rPr sz="1400" dirty="0">
                          <a:latin typeface="Times New Roman" panose="02020603050405020304" pitchFamily="18" charset="0"/>
                          <a:cs typeface="Times New Roman" panose="02020603050405020304" pitchFamily="18" charset="0"/>
                        </a:rPr>
                        <a:t>r</a:t>
                      </a:r>
                      <a:r>
                        <a:rPr sz="1400" spc="5" dirty="0">
                          <a:latin typeface="Times New Roman" panose="02020603050405020304" pitchFamily="18" charset="0"/>
                          <a:cs typeface="Times New Roman" panose="02020603050405020304" pitchFamily="18" charset="0"/>
                        </a:rPr>
                        <a:t>c</a:t>
                      </a:r>
                      <a:r>
                        <a:rPr sz="1400" spc="-5" dirty="0">
                          <a:latin typeface="Times New Roman" panose="02020603050405020304" pitchFamily="18" charset="0"/>
                          <a:cs typeface="Times New Roman" panose="02020603050405020304" pitchFamily="18" charset="0"/>
                        </a:rPr>
                        <a:t>h</a:t>
                      </a:r>
                      <a:r>
                        <a:rPr sz="1400" spc="-10" dirty="0">
                          <a:latin typeface="Times New Roman" panose="02020603050405020304" pitchFamily="18" charset="0"/>
                          <a:cs typeface="Times New Roman" panose="02020603050405020304" pitchFamily="18" charset="0"/>
                        </a:rPr>
                        <a:t>it</a:t>
                      </a:r>
                      <a:r>
                        <a:rPr sz="1400" spc="-5" dirty="0">
                          <a:latin typeface="Times New Roman" panose="02020603050405020304" pitchFamily="18" charset="0"/>
                          <a:cs typeface="Times New Roman" panose="02020603050405020304" pitchFamily="18" charset="0"/>
                        </a:rPr>
                        <a:t>e</a:t>
                      </a:r>
                      <a:r>
                        <a:rPr sz="1400" dirty="0">
                          <a:latin typeface="Times New Roman" panose="02020603050405020304" pitchFamily="18" charset="0"/>
                          <a:cs typeface="Times New Roman" panose="02020603050405020304" pitchFamily="18" charset="0"/>
                        </a:rPr>
                        <a:t>c</a:t>
                      </a:r>
                      <a:r>
                        <a:rPr sz="1400" spc="-10"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ure</a:t>
                      </a:r>
                      <a:r>
                        <a:rPr sz="1400" dirty="0">
                          <a:latin typeface="Times New Roman" panose="02020603050405020304" pitchFamily="18" charset="0"/>
                          <a:cs typeface="Times New Roman" panose="02020603050405020304" pitchFamily="18" charset="0"/>
                        </a:rPr>
                        <a:t>s</a:t>
                      </a:r>
                      <a:r>
                        <a:rPr sz="1400" spc="-8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l</a:t>
                      </a:r>
                      <a:r>
                        <a:rPr sz="1400" spc="-5" dirty="0">
                          <a:latin typeface="Times New Roman" panose="02020603050405020304" pitchFamily="18" charset="0"/>
                          <a:cs typeface="Times New Roman" panose="02020603050405020304" pitchFamily="18" charset="0"/>
                        </a:rPr>
                        <a:t>i</a:t>
                      </a:r>
                      <a:r>
                        <a:rPr sz="1400" spc="-10" dirty="0">
                          <a:latin typeface="Times New Roman" panose="02020603050405020304" pitchFamily="18" charset="0"/>
                          <a:cs typeface="Times New Roman" panose="02020603050405020304" pitchFamily="18" charset="0"/>
                        </a:rPr>
                        <a:t>k</a:t>
                      </a:r>
                      <a:r>
                        <a:rPr sz="1400" dirty="0">
                          <a:latin typeface="Times New Roman" panose="02020603050405020304" pitchFamily="18" charset="0"/>
                          <a:cs typeface="Times New Roman" panose="02020603050405020304" pitchFamily="18" charset="0"/>
                        </a:rPr>
                        <a:t>e  </a:t>
                      </a:r>
                      <a:endParaRPr lang="en-US" sz="1400" dirty="0">
                        <a:latin typeface="Times New Roman" panose="02020603050405020304" pitchFamily="18" charset="0"/>
                        <a:cs typeface="Times New Roman" panose="02020603050405020304" pitchFamily="18" charset="0"/>
                      </a:endParaRPr>
                    </a:p>
                    <a:p>
                      <a:pPr marL="76835">
                        <a:lnSpc>
                          <a:spcPct val="100000"/>
                        </a:lnSpc>
                      </a:pPr>
                      <a:r>
                        <a:rPr sz="1400" spc="-5" dirty="0">
                          <a:latin typeface="Times New Roman" panose="02020603050405020304" pitchFamily="18" charset="0"/>
                          <a:cs typeface="Times New Roman" panose="02020603050405020304" pitchFamily="18" charset="0"/>
                        </a:rPr>
                        <a:t>ResNet-34</a:t>
                      </a:r>
                      <a:endParaRPr sz="1400" dirty="0">
                        <a:latin typeface="Times New Roman" panose="02020603050405020304" pitchFamily="18" charset="0"/>
                        <a:cs typeface="Times New Roman" panose="02020603050405020304" pitchFamily="18" charset="0"/>
                      </a:endParaRPr>
                    </a:p>
                  </a:txBody>
                  <a:tcPr marL="0" marR="0" marT="0" marB="0"/>
                </a:tc>
                <a:tc>
                  <a:txBody>
                    <a:bodyPr/>
                    <a:lstStyle/>
                    <a:p>
                      <a:pPr marL="97155" marR="182245" algn="l">
                        <a:lnSpc>
                          <a:spcPct val="100000"/>
                        </a:lnSpc>
                      </a:pPr>
                      <a:r>
                        <a:rPr lang="en-US" sz="1400" spc="5" dirty="0">
                          <a:latin typeface="Times New Roman" panose="02020603050405020304" pitchFamily="18" charset="0"/>
                          <a:cs typeface="Times New Roman" panose="02020603050405020304" pitchFamily="18" charset="0"/>
                        </a:rPr>
                        <a:t>T</a:t>
                      </a:r>
                      <a:r>
                        <a:rPr lang="en-US" sz="1400" spc="-5" dirty="0">
                          <a:latin typeface="Times New Roman" panose="02020603050405020304" pitchFamily="18" charset="0"/>
                          <a:cs typeface="Times New Roman" panose="02020603050405020304" pitchFamily="18" charset="0"/>
                        </a:rPr>
                        <a:t>h</a:t>
                      </a:r>
                      <a:r>
                        <a:rPr lang="en-US" sz="1400" dirty="0">
                          <a:latin typeface="Times New Roman" panose="02020603050405020304" pitchFamily="18" charset="0"/>
                          <a:cs typeface="Times New Roman" panose="02020603050405020304" pitchFamily="18" charset="0"/>
                        </a:rPr>
                        <a:t>e </a:t>
                      </a:r>
                      <a:r>
                        <a:rPr lang="en-US" sz="1400" spc="5"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r</a:t>
                      </a:r>
                      <a:r>
                        <a:rPr lang="en-US" sz="1400" spc="-15" dirty="0">
                          <a:latin typeface="Times New Roman" panose="02020603050405020304" pitchFamily="18" charset="0"/>
                          <a:cs typeface="Times New Roman" panose="02020603050405020304" pitchFamily="18" charset="0"/>
                        </a:rPr>
                        <a:t>o</a:t>
                      </a:r>
                      <a:r>
                        <a:rPr lang="en-US" sz="1400" spc="5" dirty="0">
                          <a:latin typeface="Times New Roman" panose="02020603050405020304" pitchFamily="18" charset="0"/>
                          <a:cs typeface="Times New Roman" panose="02020603050405020304" pitchFamily="18" charset="0"/>
                        </a:rPr>
                        <a:t>p</a:t>
                      </a:r>
                      <a:r>
                        <a:rPr lang="en-US" sz="1400" spc="-20" dirty="0">
                          <a:latin typeface="Times New Roman" panose="02020603050405020304" pitchFamily="18" charset="0"/>
                          <a:cs typeface="Times New Roman" panose="02020603050405020304" pitchFamily="18" charset="0"/>
                        </a:rPr>
                        <a:t>o</a:t>
                      </a:r>
                      <a:r>
                        <a:rPr lang="en-US" sz="1400" spc="5" dirty="0">
                          <a:latin typeface="Times New Roman" panose="02020603050405020304" pitchFamily="18" charset="0"/>
                          <a:cs typeface="Times New Roman" panose="02020603050405020304" pitchFamily="18" charset="0"/>
                        </a:rPr>
                        <a:t>s</a:t>
                      </a:r>
                      <a:r>
                        <a:rPr lang="en-US" sz="1400" spc="-5" dirty="0">
                          <a:latin typeface="Times New Roman" panose="02020603050405020304" pitchFamily="18" charset="0"/>
                          <a:cs typeface="Times New Roman" panose="02020603050405020304" pitchFamily="18" charset="0"/>
                        </a:rPr>
                        <a:t>e</a:t>
                      </a:r>
                      <a:r>
                        <a:rPr lang="en-US" sz="1400" dirty="0">
                          <a:latin typeface="Times New Roman" panose="02020603050405020304" pitchFamily="18" charset="0"/>
                          <a:cs typeface="Times New Roman" panose="02020603050405020304" pitchFamily="18" charset="0"/>
                        </a:rPr>
                        <a:t>d</a:t>
                      </a:r>
                      <a:r>
                        <a:rPr lang="en-US" sz="1400" spc="-13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m</a:t>
                      </a:r>
                      <a:r>
                        <a:rPr lang="en-US" sz="1400" spc="5" dirty="0">
                          <a:latin typeface="Times New Roman" panose="02020603050405020304" pitchFamily="18" charset="0"/>
                          <a:cs typeface="Times New Roman" panose="02020603050405020304" pitchFamily="18" charset="0"/>
                        </a:rPr>
                        <a:t>od</a:t>
                      </a:r>
                      <a:r>
                        <a:rPr lang="en-US" sz="1400" spc="-30" dirty="0">
                          <a:latin typeface="Times New Roman" panose="02020603050405020304" pitchFamily="18" charset="0"/>
                          <a:cs typeface="Times New Roman" panose="02020603050405020304" pitchFamily="18" charset="0"/>
                        </a:rPr>
                        <a:t>e</a:t>
                      </a:r>
                      <a:r>
                        <a:rPr lang="en-US" sz="1400" dirty="0">
                          <a:latin typeface="Times New Roman" panose="02020603050405020304" pitchFamily="18" charset="0"/>
                          <a:cs typeface="Times New Roman" panose="02020603050405020304" pitchFamily="18" charset="0"/>
                        </a:rPr>
                        <a:t>l</a:t>
                      </a:r>
                      <a:r>
                        <a:rPr lang="en-US" sz="1400" spc="-55"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a</a:t>
                      </a:r>
                      <a:r>
                        <a:rPr lang="en-US" sz="1400" dirty="0">
                          <a:latin typeface="Times New Roman" panose="02020603050405020304" pitchFamily="18" charset="0"/>
                          <a:cs typeface="Times New Roman" panose="02020603050405020304" pitchFamily="18" charset="0"/>
                        </a:rPr>
                        <a:t>c</a:t>
                      </a:r>
                      <a:r>
                        <a:rPr lang="en-US" sz="1400" spc="-5" dirty="0">
                          <a:latin typeface="Times New Roman" panose="02020603050405020304" pitchFamily="18" charset="0"/>
                          <a:cs typeface="Times New Roman" panose="02020603050405020304" pitchFamily="18" charset="0"/>
                        </a:rPr>
                        <a:t>h</a:t>
                      </a:r>
                      <a:r>
                        <a:rPr lang="en-US" sz="1400" spc="-10" dirty="0">
                          <a:latin typeface="Times New Roman" panose="02020603050405020304" pitchFamily="18" charset="0"/>
                          <a:cs typeface="Times New Roman" panose="02020603050405020304" pitchFamily="18" charset="0"/>
                        </a:rPr>
                        <a:t>i</a:t>
                      </a:r>
                      <a:r>
                        <a:rPr lang="en-US" sz="1400" spc="-30" dirty="0">
                          <a:latin typeface="Times New Roman" panose="02020603050405020304" pitchFamily="18" charset="0"/>
                          <a:cs typeface="Times New Roman" panose="02020603050405020304" pitchFamily="18" charset="0"/>
                        </a:rPr>
                        <a:t>e</a:t>
                      </a:r>
                      <a:r>
                        <a:rPr lang="en-US" sz="1400" spc="10" dirty="0">
                          <a:latin typeface="Times New Roman" panose="02020603050405020304" pitchFamily="18" charset="0"/>
                          <a:cs typeface="Times New Roman" panose="02020603050405020304" pitchFamily="18" charset="0"/>
                        </a:rPr>
                        <a:t>v</a:t>
                      </a:r>
                      <a:r>
                        <a:rPr lang="en-US" sz="1400" spc="-5" dirty="0">
                          <a:latin typeface="Times New Roman" panose="02020603050405020304" pitchFamily="18" charset="0"/>
                          <a:cs typeface="Times New Roman" panose="02020603050405020304" pitchFamily="18" charset="0"/>
                        </a:rPr>
                        <a:t>es high</a:t>
                      </a:r>
                      <a:r>
                        <a:rPr lang="en-US" sz="1400" spc="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accuracy</a:t>
                      </a:r>
                      <a:r>
                        <a:rPr lang="en-US" sz="1400" spc="-2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in</a:t>
                      </a:r>
                      <a:r>
                        <a:rPr lang="en-US" sz="1400" spc="-45"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classifying</a:t>
                      </a:r>
                      <a:r>
                        <a:rPr lang="en-US" sz="1400" spc="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w</a:t>
                      </a:r>
                      <a:r>
                        <a:rPr lang="en-US" sz="1400" spc="-5" dirty="0">
                          <a:latin typeface="Times New Roman" panose="02020603050405020304" pitchFamily="18" charset="0"/>
                          <a:cs typeface="Times New Roman" panose="02020603050405020304" pitchFamily="18" charset="0"/>
                        </a:rPr>
                        <a:t>a</a:t>
                      </a:r>
                      <a:r>
                        <a:rPr lang="en-US" sz="1400" spc="5" dirty="0">
                          <a:latin typeface="Times New Roman" panose="02020603050405020304" pitchFamily="18" charset="0"/>
                          <a:cs typeface="Times New Roman" panose="02020603050405020304" pitchFamily="18" charset="0"/>
                        </a:rPr>
                        <a:t>s</a:t>
                      </a:r>
                      <a:r>
                        <a:rPr lang="en-US" sz="1400" spc="-10" dirty="0">
                          <a:latin typeface="Times New Roman" panose="02020603050405020304" pitchFamily="18" charset="0"/>
                          <a:cs typeface="Times New Roman" panose="02020603050405020304" pitchFamily="18" charset="0"/>
                        </a:rPr>
                        <a:t>t</a:t>
                      </a:r>
                      <a:r>
                        <a:rPr lang="en-US" sz="1400" spc="-5" dirty="0">
                          <a:latin typeface="Times New Roman" panose="02020603050405020304" pitchFamily="18" charset="0"/>
                          <a:cs typeface="Times New Roman" panose="02020603050405020304" pitchFamily="18" charset="0"/>
                        </a:rPr>
                        <a:t>e</a:t>
                      </a:r>
                      <a:r>
                        <a:rPr lang="en-US" sz="140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maki</a:t>
                      </a:r>
                      <a:r>
                        <a:rPr lang="en-US" sz="1400" spc="-10" dirty="0">
                          <a:latin typeface="Times New Roman" panose="02020603050405020304" pitchFamily="18" charset="0"/>
                          <a:cs typeface="Times New Roman" panose="02020603050405020304" pitchFamily="18" charset="0"/>
                        </a:rPr>
                        <a:t>n</a:t>
                      </a:r>
                      <a:r>
                        <a:rPr lang="en-US" sz="1400" dirty="0">
                          <a:latin typeface="Times New Roman" panose="02020603050405020304" pitchFamily="18" charset="0"/>
                          <a:cs typeface="Times New Roman" panose="02020603050405020304" pitchFamily="18" charset="0"/>
                        </a:rPr>
                        <a:t>g</a:t>
                      </a:r>
                      <a:r>
                        <a:rPr lang="en-US" sz="1400" spc="-7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t</a:t>
                      </a:r>
                      <a:r>
                        <a:rPr lang="en-US" sz="1400" spc="-75"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suitable for</a:t>
                      </a:r>
                      <a:r>
                        <a:rPr lang="en-US" sz="140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au</a:t>
                      </a:r>
                      <a:r>
                        <a:rPr lang="en-US" sz="1400" spc="-10" dirty="0">
                          <a:latin typeface="Times New Roman" panose="02020603050405020304" pitchFamily="18" charset="0"/>
                          <a:cs typeface="Times New Roman" panose="02020603050405020304" pitchFamily="18" charset="0"/>
                        </a:rPr>
                        <a:t>t</a:t>
                      </a:r>
                      <a:r>
                        <a:rPr lang="en-US" sz="1400" spc="5" dirty="0">
                          <a:latin typeface="Times New Roman" panose="02020603050405020304" pitchFamily="18" charset="0"/>
                          <a:cs typeface="Times New Roman" panose="02020603050405020304" pitchFamily="18" charset="0"/>
                        </a:rPr>
                        <a:t>o</a:t>
                      </a:r>
                      <a:r>
                        <a:rPr lang="en-US" sz="1400" spc="-5" dirty="0">
                          <a:latin typeface="Times New Roman" panose="02020603050405020304" pitchFamily="18" charset="0"/>
                          <a:cs typeface="Times New Roman" panose="02020603050405020304" pitchFamily="18" charset="0"/>
                        </a:rPr>
                        <a:t>ma</a:t>
                      </a:r>
                      <a:r>
                        <a:rPr lang="en-US" sz="1400" spc="-10" dirty="0">
                          <a:latin typeface="Times New Roman" panose="02020603050405020304" pitchFamily="18" charset="0"/>
                          <a:cs typeface="Times New Roman" panose="02020603050405020304" pitchFamily="18" charset="0"/>
                        </a:rPr>
                        <a:t>t</a:t>
                      </a:r>
                      <a:r>
                        <a:rPr lang="en-US" sz="1400" spc="-5" dirty="0">
                          <a:latin typeface="Times New Roman" panose="02020603050405020304" pitchFamily="18" charset="0"/>
                          <a:cs typeface="Times New Roman" panose="02020603050405020304" pitchFamily="18" charset="0"/>
                        </a:rPr>
                        <a:t>e</a:t>
                      </a:r>
                      <a:r>
                        <a:rPr lang="en-US" sz="1400" spc="30" dirty="0">
                          <a:latin typeface="Times New Roman" panose="02020603050405020304" pitchFamily="18" charset="0"/>
                          <a:cs typeface="Times New Roman" panose="02020603050405020304" pitchFamily="18" charset="0"/>
                        </a:rPr>
                        <a:t>d</a:t>
                      </a:r>
                    </a:p>
                    <a:p>
                      <a:pPr marL="93980" marR="202565" algn="l">
                        <a:lnSpc>
                          <a:spcPct val="100000"/>
                        </a:lnSpc>
                        <a:spcBef>
                          <a:spcPts val="35"/>
                        </a:spcBef>
                      </a:pPr>
                      <a:r>
                        <a:rPr lang="en-US" sz="1400" spc="-10" dirty="0">
                          <a:latin typeface="Times New Roman" panose="02020603050405020304" pitchFamily="18" charset="0"/>
                          <a:cs typeface="Times New Roman" panose="02020603050405020304" pitchFamily="18" charset="0"/>
                        </a:rPr>
                        <a:t>W</a:t>
                      </a:r>
                      <a:r>
                        <a:rPr lang="en-US" sz="1400" spc="-5" dirty="0">
                          <a:latin typeface="Times New Roman" panose="02020603050405020304" pitchFamily="18" charset="0"/>
                          <a:cs typeface="Times New Roman" panose="02020603050405020304" pitchFamily="18" charset="0"/>
                        </a:rPr>
                        <a:t>a</a:t>
                      </a:r>
                      <a:r>
                        <a:rPr lang="en-US" sz="1400" spc="5" dirty="0">
                          <a:latin typeface="Times New Roman" panose="02020603050405020304" pitchFamily="18" charset="0"/>
                          <a:cs typeface="Times New Roman" panose="02020603050405020304" pitchFamily="18" charset="0"/>
                        </a:rPr>
                        <a:t>s</a:t>
                      </a:r>
                      <a:r>
                        <a:rPr lang="en-US" sz="1400" spc="-10" dirty="0">
                          <a:latin typeface="Times New Roman" panose="02020603050405020304" pitchFamily="18" charset="0"/>
                          <a:cs typeface="Times New Roman" panose="02020603050405020304" pitchFamily="18" charset="0"/>
                        </a:rPr>
                        <a:t>te </a:t>
                      </a:r>
                      <a:r>
                        <a:rPr lang="en-US" sz="1400" spc="5" dirty="0">
                          <a:latin typeface="Times New Roman" panose="02020603050405020304" pitchFamily="18" charset="0"/>
                          <a:cs typeface="Times New Roman" panose="02020603050405020304" pitchFamily="18" charset="0"/>
                        </a:rPr>
                        <a:t>s</a:t>
                      </a:r>
                      <a:r>
                        <a:rPr lang="en-US" sz="1400" spc="-5" dirty="0">
                          <a:latin typeface="Times New Roman" panose="02020603050405020304" pitchFamily="18" charset="0"/>
                          <a:cs typeface="Times New Roman" panose="02020603050405020304" pitchFamily="18" charset="0"/>
                        </a:rPr>
                        <a:t>eg</a:t>
                      </a:r>
                      <a:r>
                        <a:rPr lang="en-US" sz="1400" dirty="0">
                          <a:latin typeface="Times New Roman" panose="02020603050405020304" pitchFamily="18" charset="0"/>
                          <a:cs typeface="Times New Roman" panose="02020603050405020304" pitchFamily="18" charset="0"/>
                        </a:rPr>
                        <a:t>reg</a:t>
                      </a:r>
                      <a:r>
                        <a:rPr lang="en-US" sz="1400" spc="-5" dirty="0">
                          <a:latin typeface="Times New Roman" panose="02020603050405020304" pitchFamily="18" charset="0"/>
                          <a:cs typeface="Times New Roman" panose="02020603050405020304" pitchFamily="18" charset="0"/>
                        </a:rPr>
                        <a:t>a</a:t>
                      </a:r>
                      <a:r>
                        <a:rPr lang="en-US" sz="1400" spc="-10" dirty="0">
                          <a:latin typeface="Times New Roman" panose="02020603050405020304" pitchFamily="18" charset="0"/>
                          <a:cs typeface="Times New Roman" panose="02020603050405020304" pitchFamily="18" charset="0"/>
                        </a:rPr>
                        <a:t>t</a:t>
                      </a:r>
                      <a:r>
                        <a:rPr lang="en-US" sz="1400" spc="-5" dirty="0">
                          <a:latin typeface="Times New Roman" panose="02020603050405020304" pitchFamily="18" charset="0"/>
                          <a:cs typeface="Times New Roman" panose="02020603050405020304" pitchFamily="18" charset="0"/>
                        </a:rPr>
                        <a:t>io</a:t>
                      </a:r>
                      <a:r>
                        <a:rPr lang="en-US" sz="1400" dirty="0">
                          <a:latin typeface="Times New Roman" panose="02020603050405020304" pitchFamily="18" charset="0"/>
                          <a:cs typeface="Times New Roman" panose="02020603050405020304" pitchFamily="18" charset="0"/>
                        </a:rPr>
                        <a:t>n  </a:t>
                      </a:r>
                    </a:p>
                    <a:p>
                      <a:pPr marL="93980" marR="202565" algn="l">
                        <a:lnSpc>
                          <a:spcPct val="100000"/>
                        </a:lnSpc>
                        <a:spcBef>
                          <a:spcPts val="35"/>
                        </a:spcBef>
                      </a:pPr>
                      <a:r>
                        <a:rPr lang="en-US" sz="1400" spc="-5" dirty="0">
                          <a:latin typeface="Times New Roman" panose="02020603050405020304" pitchFamily="18" charset="0"/>
                          <a:cs typeface="Times New Roman" panose="02020603050405020304" pitchFamily="18" charset="0"/>
                        </a:rPr>
                        <a:t>systems.</a:t>
                      </a:r>
                      <a:endParaRPr lang="en-US" sz="1400" dirty="0">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60366395"/>
                  </a:ext>
                </a:extLst>
              </a:tr>
            </a:tbl>
          </a:graphicData>
        </a:graphic>
      </p:graphicFrame>
    </p:spTree>
    <p:extLst>
      <p:ext uri="{BB962C8B-B14F-4D97-AF65-F5344CB8AC3E}">
        <p14:creationId xmlns:p14="http://schemas.microsoft.com/office/powerpoint/2010/main" val="25581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0DB9678-9BAB-2907-FBD4-53D469A990A1}"/>
              </a:ext>
            </a:extLst>
          </p:cNvPr>
          <p:cNvGraphicFramePr>
            <a:graphicFrameLocks noGrp="1"/>
          </p:cNvGraphicFramePr>
          <p:nvPr>
            <p:extLst>
              <p:ext uri="{D42A27DB-BD31-4B8C-83A1-F6EECF244321}">
                <p14:modId xmlns:p14="http://schemas.microsoft.com/office/powerpoint/2010/main" val="578001478"/>
              </p:ext>
            </p:extLst>
          </p:nvPr>
        </p:nvGraphicFramePr>
        <p:xfrm>
          <a:off x="228600" y="63500"/>
          <a:ext cx="8839200" cy="5029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22525480"/>
                    </a:ext>
                  </a:extLst>
                </a:gridCol>
                <a:gridCol w="1649663">
                  <a:extLst>
                    <a:ext uri="{9D8B030D-6E8A-4147-A177-3AD203B41FA5}">
                      <a16:colId xmlns:a16="http://schemas.microsoft.com/office/drawing/2014/main" val="1844627433"/>
                    </a:ext>
                  </a:extLst>
                </a:gridCol>
                <a:gridCol w="1169737">
                  <a:extLst>
                    <a:ext uri="{9D8B030D-6E8A-4147-A177-3AD203B41FA5}">
                      <a16:colId xmlns:a16="http://schemas.microsoft.com/office/drawing/2014/main" val="242227960"/>
                    </a:ext>
                  </a:extLst>
                </a:gridCol>
                <a:gridCol w="1600200">
                  <a:extLst>
                    <a:ext uri="{9D8B030D-6E8A-4147-A177-3AD203B41FA5}">
                      <a16:colId xmlns:a16="http://schemas.microsoft.com/office/drawing/2014/main" val="771123100"/>
                    </a:ext>
                  </a:extLst>
                </a:gridCol>
                <a:gridCol w="1524000">
                  <a:extLst>
                    <a:ext uri="{9D8B030D-6E8A-4147-A177-3AD203B41FA5}">
                      <a16:colId xmlns:a16="http://schemas.microsoft.com/office/drawing/2014/main" val="2350797593"/>
                    </a:ext>
                  </a:extLst>
                </a:gridCol>
                <a:gridCol w="1676400">
                  <a:extLst>
                    <a:ext uri="{9D8B030D-6E8A-4147-A177-3AD203B41FA5}">
                      <a16:colId xmlns:a16="http://schemas.microsoft.com/office/drawing/2014/main" val="22419210"/>
                    </a:ext>
                  </a:extLst>
                </a:gridCol>
              </a:tblGrid>
              <a:tr h="635246">
                <a:tc>
                  <a:txBody>
                    <a:bodyPr/>
                    <a:lstStyle/>
                    <a:p>
                      <a:pPr marL="91440" marR="445134">
                        <a:lnSpc>
                          <a:spcPts val="1390"/>
                        </a:lnSpc>
                        <a:spcBef>
                          <a:spcPts val="325"/>
                        </a:spcBef>
                      </a:pPr>
                      <a:r>
                        <a:rPr dirty="0">
                          <a:solidFill>
                            <a:schemeClr val="bg1"/>
                          </a:solidFill>
                        </a:rPr>
                        <a:t>AUTH</a:t>
                      </a:r>
                      <a:r>
                        <a:rPr lang="en-US" dirty="0">
                          <a:solidFill>
                            <a:schemeClr val="bg1"/>
                          </a:solidFill>
                        </a:rPr>
                        <a:t>0R</a:t>
                      </a:r>
                      <a:r>
                        <a:rPr dirty="0">
                          <a:solidFill>
                            <a:schemeClr val="bg1"/>
                          </a:solidFill>
                        </a:rPr>
                        <a:t>S  NAME</a:t>
                      </a:r>
                    </a:p>
                  </a:txBody>
                  <a:tcPr marL="0" marR="0" marT="41275" marB="0"/>
                </a:tc>
                <a:tc>
                  <a:txBody>
                    <a:bodyPr/>
                    <a:lstStyle/>
                    <a:p>
                      <a:pPr marL="146685" marR="79375">
                        <a:lnSpc>
                          <a:spcPct val="96800"/>
                        </a:lnSpc>
                        <a:spcBef>
                          <a:spcPts val="285"/>
                        </a:spcBef>
                      </a:pPr>
                      <a:r>
                        <a:rPr dirty="0">
                          <a:solidFill>
                            <a:schemeClr val="bg1"/>
                          </a:solidFill>
                        </a:rPr>
                        <a:t>PAPER TITLE  ANDPUBLISHING  YEAR</a:t>
                      </a:r>
                    </a:p>
                  </a:txBody>
                  <a:tcPr marL="0" marR="0" marT="36195" marB="0"/>
                </a:tc>
                <a:tc>
                  <a:txBody>
                    <a:bodyPr/>
                    <a:lstStyle/>
                    <a:p>
                      <a:pPr marL="115570" marR="133350">
                        <a:lnSpc>
                          <a:spcPts val="1390"/>
                        </a:lnSpc>
                        <a:spcBef>
                          <a:spcPts val="325"/>
                        </a:spcBef>
                      </a:pPr>
                      <a:r>
                        <a:rPr dirty="0">
                          <a:solidFill>
                            <a:schemeClr val="bg1"/>
                          </a:solidFill>
                        </a:rPr>
                        <a:t>JOURN</a:t>
                      </a:r>
                      <a:r>
                        <a:rPr lang="en-IN" dirty="0">
                          <a:solidFill>
                            <a:schemeClr val="bg1"/>
                          </a:solidFill>
                        </a:rPr>
                        <a:t>A</a:t>
                      </a:r>
                      <a:r>
                        <a:rPr dirty="0">
                          <a:solidFill>
                            <a:schemeClr val="bg1"/>
                          </a:solidFill>
                        </a:rPr>
                        <a:t>L</a:t>
                      </a:r>
                      <a:endParaRPr lang="en-US" dirty="0">
                        <a:solidFill>
                          <a:schemeClr val="bg1"/>
                        </a:solidFill>
                      </a:endParaRPr>
                    </a:p>
                    <a:p>
                      <a:pPr marL="115570" marR="133350">
                        <a:lnSpc>
                          <a:spcPts val="1390"/>
                        </a:lnSpc>
                        <a:spcBef>
                          <a:spcPts val="325"/>
                        </a:spcBef>
                      </a:pPr>
                      <a:r>
                        <a:rPr dirty="0">
                          <a:solidFill>
                            <a:schemeClr val="bg1"/>
                          </a:solidFill>
                        </a:rPr>
                        <a:t> NAME</a:t>
                      </a:r>
                    </a:p>
                  </a:txBody>
                  <a:tcPr marL="0" marR="0" marT="41275" marB="0"/>
                </a:tc>
                <a:tc>
                  <a:txBody>
                    <a:bodyPr/>
                    <a:lstStyle/>
                    <a:p>
                      <a:pPr marL="144145">
                        <a:lnSpc>
                          <a:spcPct val="100000"/>
                        </a:lnSpc>
                        <a:spcBef>
                          <a:spcPts val="285"/>
                        </a:spcBef>
                      </a:pPr>
                      <a:r>
                        <a:rPr dirty="0">
                          <a:solidFill>
                            <a:schemeClr val="bg1"/>
                          </a:solidFill>
                        </a:rPr>
                        <a:t>METHODOLOGY</a:t>
                      </a:r>
                    </a:p>
                  </a:txBody>
                  <a:tcPr marL="0" marR="0" marT="36195" marB="0"/>
                </a:tc>
                <a:tc>
                  <a:txBody>
                    <a:bodyPr/>
                    <a:lstStyle/>
                    <a:p>
                      <a:pPr marL="146685">
                        <a:lnSpc>
                          <a:spcPct val="100000"/>
                        </a:lnSpc>
                        <a:spcBef>
                          <a:spcPts val="260"/>
                        </a:spcBef>
                      </a:pPr>
                      <a:r>
                        <a:rPr dirty="0">
                          <a:solidFill>
                            <a:schemeClr val="bg1"/>
                          </a:solidFill>
                        </a:rPr>
                        <a:t>OVER VIEW</a:t>
                      </a:r>
                    </a:p>
                  </a:txBody>
                  <a:tcPr marL="0" marR="0" marT="33020" marB="0"/>
                </a:tc>
                <a:tc>
                  <a:txBody>
                    <a:bodyPr/>
                    <a:lstStyle/>
                    <a:p>
                      <a:pPr marL="93980">
                        <a:lnSpc>
                          <a:spcPct val="100000"/>
                        </a:lnSpc>
                        <a:spcBef>
                          <a:spcPts val="260"/>
                        </a:spcBef>
                      </a:pPr>
                      <a:r>
                        <a:rPr dirty="0">
                          <a:solidFill>
                            <a:schemeClr val="bg1"/>
                          </a:solidFill>
                        </a:rPr>
                        <a:t>KEY FINDINGS</a:t>
                      </a:r>
                    </a:p>
                  </a:txBody>
                  <a:tcPr marL="0" marR="0" marT="33020" marB="0"/>
                </a:tc>
                <a:extLst>
                  <a:ext uri="{0D108BD9-81ED-4DB2-BD59-A6C34878D82A}">
                    <a16:rowId xmlns:a16="http://schemas.microsoft.com/office/drawing/2014/main" val="102078287"/>
                  </a:ext>
                </a:extLst>
              </a:tr>
              <a:tr h="2137590">
                <a:tc>
                  <a:txBody>
                    <a:bodyPr/>
                    <a:lstStyle/>
                    <a:p>
                      <a:pPr marL="85090" marR="117475">
                        <a:lnSpc>
                          <a:spcPct val="92700"/>
                        </a:lnSpc>
                        <a:spcBef>
                          <a:spcPts val="65"/>
                        </a:spcBef>
                      </a:pPr>
                      <a:r>
                        <a:rPr sz="1400" spc="5" dirty="0">
                          <a:latin typeface="Times New Roman" panose="02020603050405020304" pitchFamily="18" charset="0"/>
                          <a:cs typeface="Times New Roman" panose="02020603050405020304" pitchFamily="18" charset="0"/>
                        </a:rPr>
                        <a:t>T</a:t>
                      </a:r>
                      <a:r>
                        <a:rPr sz="1400" dirty="0">
                          <a:latin typeface="Times New Roman" panose="02020603050405020304" pitchFamily="18" charset="0"/>
                          <a:cs typeface="Times New Roman" panose="02020603050405020304" pitchFamily="18" charset="0"/>
                        </a:rPr>
                        <a:t>.</a:t>
                      </a:r>
                      <a:r>
                        <a:rPr sz="1400" spc="-6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R</a:t>
                      </a:r>
                      <a:r>
                        <a:rPr sz="1400" dirty="0">
                          <a:latin typeface="Times New Roman" panose="02020603050405020304" pitchFamily="18" charset="0"/>
                          <a:cs typeface="Times New Roman" panose="02020603050405020304" pitchFamily="18" charset="0"/>
                        </a:rPr>
                        <a:t>.</a:t>
                      </a:r>
                      <a:r>
                        <a:rPr sz="1400" spc="-9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a:t>
                      </a:r>
                      <a:r>
                        <a:rPr sz="1400" spc="-1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h</a:t>
                      </a:r>
                      <a:r>
                        <a:rPr sz="1400" spc="-25" dirty="0">
                          <a:latin typeface="Times New Roman" panose="02020603050405020304" pitchFamily="18" charset="0"/>
                          <a:cs typeface="Times New Roman" panose="02020603050405020304" pitchFamily="18" charset="0"/>
                        </a:rPr>
                        <a:t>o</a:t>
                      </a:r>
                      <a:r>
                        <a:rPr sz="1400" spc="5" dirty="0">
                          <a:latin typeface="Times New Roman" panose="02020603050405020304" pitchFamily="18" charset="0"/>
                          <a:cs typeface="Times New Roman" panose="02020603050405020304" pitchFamily="18" charset="0"/>
                        </a:rPr>
                        <a:t>o</a:t>
                      </a:r>
                      <a:r>
                        <a:rPr sz="1400" dirty="0">
                          <a:latin typeface="Times New Roman" panose="02020603050405020304" pitchFamily="18" charset="0"/>
                          <a:cs typeface="Times New Roman" panose="02020603050405020304" pitchFamily="18" charset="0"/>
                        </a:rPr>
                        <a:t>,</a:t>
                      </a:r>
                      <a:r>
                        <a:rPr sz="1400" spc="-9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P</a:t>
                      </a:r>
                      <a:r>
                        <a:rPr sz="1400" dirty="0">
                          <a:latin typeface="Times New Roman" panose="02020603050405020304" pitchFamily="18" charset="0"/>
                          <a:cs typeface="Times New Roman" panose="02020603050405020304" pitchFamily="18" charset="0"/>
                        </a:rPr>
                        <a:t>.</a:t>
                      </a:r>
                      <a:r>
                        <a:rPr sz="1400" spc="-65"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K.  </a:t>
                      </a:r>
                      <a:r>
                        <a:rPr sz="1400" spc="-10" dirty="0">
                          <a:latin typeface="Times New Roman" panose="02020603050405020304" pitchFamily="18" charset="0"/>
                          <a:cs typeface="Times New Roman" panose="02020603050405020304" pitchFamily="18" charset="0"/>
                        </a:rPr>
                        <a:t>Mohapatra, </a:t>
                      </a:r>
                      <a:r>
                        <a:rPr sz="1400" spc="-30" dirty="0">
                          <a:latin typeface="Times New Roman" panose="02020603050405020304" pitchFamily="18" charset="0"/>
                          <a:cs typeface="Times New Roman" panose="02020603050405020304" pitchFamily="18" charset="0"/>
                        </a:rPr>
                        <a:t>S. </a:t>
                      </a:r>
                      <a:r>
                        <a:rPr sz="1400" spc="-2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Mohanty</a:t>
                      </a:r>
                      <a:endParaRPr sz="1400" dirty="0">
                        <a:latin typeface="Times New Roman" panose="02020603050405020304" pitchFamily="18" charset="0"/>
                        <a:cs typeface="Times New Roman" panose="02020603050405020304" pitchFamily="18" charset="0"/>
                      </a:endParaRPr>
                    </a:p>
                  </a:txBody>
                  <a:tcPr marL="0" marR="0" marT="8255" marB="0"/>
                </a:tc>
                <a:tc>
                  <a:txBody>
                    <a:bodyPr/>
                    <a:lstStyle/>
                    <a:p>
                      <a:pPr marL="65405" marR="123825">
                        <a:lnSpc>
                          <a:spcPct val="94600"/>
                        </a:lnSpc>
                        <a:spcBef>
                          <a:spcPts val="40"/>
                        </a:spcBef>
                      </a:pPr>
                      <a:r>
                        <a:rPr sz="1400" spc="-5" dirty="0">
                          <a:latin typeface="Times New Roman" panose="02020603050405020304" pitchFamily="18" charset="0"/>
                          <a:cs typeface="Times New Roman" panose="02020603050405020304" pitchFamily="18" charset="0"/>
                        </a:rPr>
                        <a:t>Wa</a:t>
                      </a:r>
                      <a:r>
                        <a:rPr sz="1400" spc="5" dirty="0">
                          <a:latin typeface="Times New Roman" panose="02020603050405020304" pitchFamily="18" charset="0"/>
                          <a:cs typeface="Times New Roman" panose="02020603050405020304" pitchFamily="18" charset="0"/>
                        </a:rPr>
                        <a:t>s</a:t>
                      </a:r>
                      <a:r>
                        <a:rPr sz="1400" spc="-10" dirty="0">
                          <a:latin typeface="Times New Roman" panose="02020603050405020304" pitchFamily="18" charset="0"/>
                          <a:cs typeface="Times New Roman" panose="02020603050405020304" pitchFamily="18" charset="0"/>
                        </a:rPr>
                        <a:t>t</a:t>
                      </a:r>
                      <a:r>
                        <a:rPr sz="1400" dirty="0">
                          <a:latin typeface="Times New Roman" panose="02020603050405020304" pitchFamily="18" charset="0"/>
                          <a:cs typeface="Times New Roman" panose="02020603050405020304" pitchFamily="18" charset="0"/>
                        </a:rPr>
                        <a:t>e</a:t>
                      </a:r>
                      <a:r>
                        <a:rPr sz="1400" spc="-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a:t>
                      </a:r>
                      <a:r>
                        <a:rPr sz="1400" spc="-5" dirty="0">
                          <a:latin typeface="Times New Roman" panose="02020603050405020304" pitchFamily="18" charset="0"/>
                          <a:cs typeface="Times New Roman" panose="02020603050405020304" pitchFamily="18" charset="0"/>
                        </a:rPr>
                        <a:t>e</a:t>
                      </a:r>
                      <a:r>
                        <a:rPr sz="1400" dirty="0">
                          <a:latin typeface="Times New Roman" panose="02020603050405020304" pitchFamily="18" charset="0"/>
                          <a:cs typeface="Times New Roman" panose="02020603050405020304" pitchFamily="18" charset="0"/>
                        </a:rPr>
                        <a:t>gre</a:t>
                      </a:r>
                      <a:r>
                        <a:rPr sz="1400" spc="-5" dirty="0">
                          <a:latin typeface="Times New Roman" panose="02020603050405020304" pitchFamily="18" charset="0"/>
                          <a:cs typeface="Times New Roman" panose="02020603050405020304" pitchFamily="18" charset="0"/>
                        </a:rPr>
                        <a:t>ga</a:t>
                      </a:r>
                      <a:r>
                        <a:rPr sz="1400" spc="-10"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i</a:t>
                      </a:r>
                      <a:r>
                        <a:rPr sz="1400" dirty="0">
                          <a:latin typeface="Times New Roman" panose="02020603050405020304" pitchFamily="18" charset="0"/>
                          <a:cs typeface="Times New Roman" panose="02020603050405020304" pitchFamily="18" charset="0"/>
                        </a:rPr>
                        <a:t>on  </a:t>
                      </a:r>
                      <a:r>
                        <a:rPr sz="1400" spc="-5" dirty="0">
                          <a:latin typeface="Times New Roman" panose="02020603050405020304" pitchFamily="18" charset="0"/>
                          <a:cs typeface="Times New Roman" panose="02020603050405020304" pitchFamily="18" charset="0"/>
                        </a:rPr>
                        <a:t>a</a:t>
                      </a:r>
                      <a:r>
                        <a:rPr sz="1400" spc="-30" dirty="0">
                          <a:latin typeface="Times New Roman" panose="02020603050405020304" pitchFamily="18" charset="0"/>
                          <a:cs typeface="Times New Roman" panose="02020603050405020304" pitchFamily="18" charset="0"/>
                        </a:rPr>
                        <a:t>n</a:t>
                      </a:r>
                      <a:r>
                        <a:rPr sz="1400" dirty="0">
                          <a:latin typeface="Times New Roman" panose="02020603050405020304" pitchFamily="18" charset="0"/>
                          <a:cs typeface="Times New Roman" panose="02020603050405020304" pitchFamily="18" charset="0"/>
                        </a:rPr>
                        <a:t>d</a:t>
                      </a:r>
                      <a:r>
                        <a:rPr sz="1400" spc="-6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t>
                      </a:r>
                      <a:r>
                        <a:rPr sz="1400" spc="-5" dirty="0">
                          <a:latin typeface="Times New Roman" panose="02020603050405020304" pitchFamily="18" charset="0"/>
                          <a:cs typeface="Times New Roman" panose="02020603050405020304" pitchFamily="18" charset="0"/>
                        </a:rPr>
                        <a:t>an</a:t>
                      </a:r>
                      <a:r>
                        <a:rPr sz="1400" spc="-35" dirty="0">
                          <a:latin typeface="Times New Roman" panose="02020603050405020304" pitchFamily="18" charset="0"/>
                          <a:cs typeface="Times New Roman" panose="02020603050405020304" pitchFamily="18" charset="0"/>
                        </a:rPr>
                        <a:t>a</a:t>
                      </a:r>
                      <a:r>
                        <a:rPr sz="1400" dirty="0">
                          <a:latin typeface="Times New Roman" panose="02020603050405020304" pitchFamily="18" charset="0"/>
                          <a:cs typeface="Times New Roman" panose="02020603050405020304" pitchFamily="18" charset="0"/>
                        </a:rPr>
                        <a:t>g</a:t>
                      </a:r>
                      <a:r>
                        <a:rPr sz="1400" spc="-5" dirty="0">
                          <a:latin typeface="Times New Roman" panose="02020603050405020304" pitchFamily="18" charset="0"/>
                          <a:cs typeface="Times New Roman" panose="02020603050405020304" pitchFamily="18" charset="0"/>
                        </a:rPr>
                        <a:t>emen</a:t>
                      </a:r>
                      <a:r>
                        <a:rPr sz="1400" spc="-30" dirty="0">
                          <a:latin typeface="Times New Roman" panose="02020603050405020304" pitchFamily="18" charset="0"/>
                          <a:cs typeface="Times New Roman" panose="02020603050405020304" pitchFamily="18" charset="0"/>
                        </a:rPr>
                        <a:t>t</a:t>
                      </a:r>
                      <a:r>
                        <a:rPr sz="1400" dirty="0">
                          <a:latin typeface="Times New Roman" panose="02020603050405020304" pitchFamily="18" charset="0"/>
                          <a:cs typeface="Times New Roman" panose="02020603050405020304" pitchFamily="18" charset="0"/>
                        </a:rPr>
                        <a:t>:</a:t>
                      </a:r>
                      <a:r>
                        <a:rPr sz="1400" spc="-9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  Comprehensive </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Review</a:t>
                      </a:r>
                    </a:p>
                    <a:p>
                      <a:pPr marL="65405">
                        <a:lnSpc>
                          <a:spcPct val="100000"/>
                        </a:lnSpc>
                        <a:spcBef>
                          <a:spcPts val="170"/>
                        </a:spcBef>
                      </a:pPr>
                      <a:r>
                        <a:rPr sz="1400" spc="-5" dirty="0">
                          <a:latin typeface="Times New Roman" panose="02020603050405020304" pitchFamily="18" charset="0"/>
                          <a:cs typeface="Times New Roman" panose="02020603050405020304" pitchFamily="18" charset="0"/>
                        </a:rPr>
                        <a:t>2021</a:t>
                      </a:r>
                      <a:endParaRPr sz="1400" dirty="0">
                        <a:latin typeface="Times New Roman" panose="02020603050405020304" pitchFamily="18" charset="0"/>
                        <a:cs typeface="Times New Roman" panose="02020603050405020304" pitchFamily="18" charset="0"/>
                      </a:endParaRPr>
                    </a:p>
                  </a:txBody>
                  <a:tcPr marL="0" marR="0" marT="5080" marB="0"/>
                </a:tc>
                <a:tc>
                  <a:txBody>
                    <a:bodyPr/>
                    <a:lstStyle/>
                    <a:p>
                      <a:pPr marL="13970" marR="24130">
                        <a:lnSpc>
                          <a:spcPct val="95200"/>
                        </a:lnSpc>
                        <a:spcBef>
                          <a:spcPts val="55"/>
                        </a:spcBef>
                      </a:pPr>
                      <a:r>
                        <a:rPr sz="1400" dirty="0">
                          <a:latin typeface="Times New Roman" panose="02020603050405020304" pitchFamily="18" charset="0"/>
                          <a:cs typeface="Times New Roman" panose="02020603050405020304" pitchFamily="18" charset="0"/>
                        </a:rPr>
                        <a:t>J</a:t>
                      </a:r>
                      <a:r>
                        <a:rPr sz="1400" spc="5" dirty="0">
                          <a:latin typeface="Times New Roman" panose="02020603050405020304" pitchFamily="18" charset="0"/>
                          <a:cs typeface="Times New Roman" panose="02020603050405020304" pitchFamily="18" charset="0"/>
                        </a:rPr>
                        <a:t>o</a:t>
                      </a:r>
                      <a:r>
                        <a:rPr sz="1400" spc="-5" dirty="0">
                          <a:latin typeface="Times New Roman" panose="02020603050405020304" pitchFamily="18" charset="0"/>
                          <a:cs typeface="Times New Roman" panose="02020603050405020304" pitchFamily="18" charset="0"/>
                        </a:rPr>
                        <a:t>urn</a:t>
                      </a:r>
                      <a:r>
                        <a:rPr sz="1400" spc="-10" dirty="0">
                          <a:latin typeface="Times New Roman" panose="02020603050405020304" pitchFamily="18" charset="0"/>
                          <a:cs typeface="Times New Roman" panose="02020603050405020304" pitchFamily="18" charset="0"/>
                        </a:rPr>
                        <a:t>a</a:t>
                      </a:r>
                      <a:r>
                        <a:rPr sz="1400" dirty="0">
                          <a:latin typeface="Times New Roman" panose="02020603050405020304" pitchFamily="18" charset="0"/>
                          <a:cs typeface="Times New Roman" panose="02020603050405020304" pitchFamily="18" charset="0"/>
                        </a:rPr>
                        <a:t>l</a:t>
                      </a:r>
                      <a:r>
                        <a:rPr sz="1400" spc="-8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of  E</a:t>
                      </a:r>
                      <a:r>
                        <a:rPr sz="1400" spc="-5" dirty="0">
                          <a:latin typeface="Times New Roman" panose="02020603050405020304" pitchFamily="18" charset="0"/>
                          <a:cs typeface="Times New Roman" panose="02020603050405020304" pitchFamily="18" charset="0"/>
                        </a:rPr>
                        <a:t>n</a:t>
                      </a:r>
                      <a:r>
                        <a:rPr sz="1400" spc="5" dirty="0">
                          <a:latin typeface="Times New Roman" panose="02020603050405020304" pitchFamily="18" charset="0"/>
                          <a:cs typeface="Times New Roman" panose="02020603050405020304" pitchFamily="18" charset="0"/>
                        </a:rPr>
                        <a:t>v</a:t>
                      </a:r>
                      <a:r>
                        <a:rPr sz="1400" spc="-5" dirty="0">
                          <a:latin typeface="Times New Roman" panose="02020603050405020304" pitchFamily="18" charset="0"/>
                          <a:cs typeface="Times New Roman" panose="02020603050405020304" pitchFamily="18" charset="0"/>
                        </a:rPr>
                        <a:t>i</a:t>
                      </a:r>
                      <a:r>
                        <a:rPr sz="1400" spc="-25" dirty="0">
                          <a:latin typeface="Times New Roman" panose="02020603050405020304" pitchFamily="18" charset="0"/>
                          <a:cs typeface="Times New Roman" panose="02020603050405020304" pitchFamily="18" charset="0"/>
                        </a:rPr>
                        <a:t>r</a:t>
                      </a:r>
                      <a:r>
                        <a:rPr sz="1400" spc="5" dirty="0">
                          <a:latin typeface="Times New Roman" panose="02020603050405020304" pitchFamily="18" charset="0"/>
                          <a:cs typeface="Times New Roman" panose="02020603050405020304" pitchFamily="18" charset="0"/>
                        </a:rPr>
                        <a:t>o</a:t>
                      </a:r>
                      <a:r>
                        <a:rPr sz="1400" spc="-5" dirty="0">
                          <a:latin typeface="Times New Roman" panose="02020603050405020304" pitchFamily="18" charset="0"/>
                          <a:cs typeface="Times New Roman" panose="02020603050405020304" pitchFamily="18" charset="0"/>
                        </a:rPr>
                        <a:t>n</a:t>
                      </a:r>
                      <a:r>
                        <a:rPr sz="1400" spc="-10" dirty="0">
                          <a:latin typeface="Times New Roman" panose="02020603050405020304" pitchFamily="18" charset="0"/>
                          <a:cs typeface="Times New Roman" panose="02020603050405020304" pitchFamily="18" charset="0"/>
                        </a:rPr>
                        <a:t>m</a:t>
                      </a:r>
                      <a:r>
                        <a:rPr sz="1400" spc="-5" dirty="0">
                          <a:latin typeface="Times New Roman" panose="02020603050405020304" pitchFamily="18" charset="0"/>
                          <a:cs typeface="Times New Roman" panose="02020603050405020304" pitchFamily="18" charset="0"/>
                        </a:rPr>
                        <a:t>en</a:t>
                      </a:r>
                      <a:r>
                        <a:rPr sz="1400"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al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t>
                      </a:r>
                      <a:r>
                        <a:rPr sz="1400" spc="-5" dirty="0">
                          <a:latin typeface="Times New Roman" panose="02020603050405020304" pitchFamily="18" charset="0"/>
                          <a:cs typeface="Times New Roman" panose="02020603050405020304" pitchFamily="18" charset="0"/>
                        </a:rPr>
                        <a:t>an</a:t>
                      </a:r>
                      <a:r>
                        <a:rPr sz="1400" spc="-10" dirty="0">
                          <a:latin typeface="Times New Roman" panose="02020603050405020304" pitchFamily="18" charset="0"/>
                          <a:cs typeface="Times New Roman" panose="02020603050405020304" pitchFamily="18" charset="0"/>
                        </a:rPr>
                        <a:t>a</a:t>
                      </a:r>
                      <a:r>
                        <a:rPr sz="1400" dirty="0">
                          <a:latin typeface="Times New Roman" panose="02020603050405020304" pitchFamily="18" charset="0"/>
                          <a:cs typeface="Times New Roman" panose="02020603050405020304" pitchFamily="18" charset="0"/>
                        </a:rPr>
                        <a:t>g</a:t>
                      </a:r>
                      <a:r>
                        <a:rPr sz="1400" spc="-5" dirty="0">
                          <a:latin typeface="Times New Roman" panose="02020603050405020304" pitchFamily="18" charset="0"/>
                          <a:cs typeface="Times New Roman" panose="02020603050405020304" pitchFamily="18" charset="0"/>
                        </a:rPr>
                        <a:t>emen</a:t>
                      </a:r>
                      <a:r>
                        <a:rPr sz="1400" dirty="0">
                          <a:latin typeface="Times New Roman" panose="02020603050405020304" pitchFamily="18" charset="0"/>
                          <a:cs typeface="Times New Roman" panose="02020603050405020304" pitchFamily="18" charset="0"/>
                        </a:rPr>
                        <a:t>t</a:t>
                      </a:r>
                    </a:p>
                  </a:txBody>
                  <a:tcPr marL="0" marR="0" marT="6985" marB="0"/>
                </a:tc>
                <a:tc>
                  <a:txBody>
                    <a:bodyPr/>
                    <a:lstStyle/>
                    <a:p>
                      <a:pPr marL="12700" marR="11430" indent="30480">
                        <a:lnSpc>
                          <a:spcPct val="94000"/>
                        </a:lnSpc>
                        <a:spcBef>
                          <a:spcPts val="50"/>
                        </a:spcBef>
                      </a:pPr>
                      <a:r>
                        <a:rPr sz="1400" spc="-5" dirty="0">
                          <a:latin typeface="Times New Roman" panose="02020603050405020304" pitchFamily="18" charset="0"/>
                          <a:cs typeface="Times New Roman" panose="02020603050405020304" pitchFamily="18" charset="0"/>
                        </a:rPr>
                        <a:t>Comprehensive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review</a:t>
                      </a:r>
                      <a:r>
                        <a:rPr sz="1400" spc="45"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of</a:t>
                      </a:r>
                      <a:r>
                        <a:rPr lang="en-US"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existing waste</a:t>
                      </a:r>
                      <a:r>
                        <a:rPr sz="1400" spc="-4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segregation</a:t>
                      </a:r>
                      <a:r>
                        <a:rPr sz="1400" spc="-2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and </a:t>
                      </a:r>
                      <a:endParaRPr lang="en-US" sz="1400" spc="5" dirty="0">
                        <a:latin typeface="Times New Roman" panose="02020603050405020304" pitchFamily="18" charset="0"/>
                        <a:cs typeface="Times New Roman" panose="02020603050405020304" pitchFamily="18" charset="0"/>
                      </a:endParaRPr>
                    </a:p>
                    <a:p>
                      <a:pPr marL="12700" marR="11430" indent="30480">
                        <a:lnSpc>
                          <a:spcPct val="94000"/>
                        </a:lnSpc>
                        <a:spcBef>
                          <a:spcPts val="50"/>
                        </a:spcBef>
                      </a:pPr>
                      <a:r>
                        <a:rPr sz="1400" spc="-10" dirty="0">
                          <a:latin typeface="Times New Roman" panose="02020603050405020304" pitchFamily="18" charset="0"/>
                          <a:cs typeface="Times New Roman" panose="02020603050405020304" pitchFamily="18" charset="0"/>
                        </a:rPr>
                        <a:t>management</a:t>
                      </a:r>
                      <a:r>
                        <a:rPr sz="1400" spc="-3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practices</a:t>
                      </a:r>
                      <a:endParaRPr sz="1400" dirty="0">
                        <a:latin typeface="Times New Roman" panose="02020603050405020304" pitchFamily="18" charset="0"/>
                        <a:cs typeface="Times New Roman" panose="02020603050405020304" pitchFamily="18" charset="0"/>
                      </a:endParaRPr>
                    </a:p>
                  </a:txBody>
                  <a:tcPr marL="0" marR="0" marT="6350" marB="0"/>
                </a:tc>
                <a:tc>
                  <a:txBody>
                    <a:bodyPr/>
                    <a:lstStyle/>
                    <a:p>
                      <a:pPr marL="40005" marR="17145">
                        <a:lnSpc>
                          <a:spcPct val="95600"/>
                        </a:lnSpc>
                        <a:spcBef>
                          <a:spcPts val="50"/>
                        </a:spcBef>
                      </a:pPr>
                      <a:r>
                        <a:rPr sz="1400" spc="5"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h</a:t>
                      </a:r>
                      <a:r>
                        <a:rPr sz="1400" spc="-10" dirty="0">
                          <a:latin typeface="Times New Roman" panose="02020603050405020304" pitchFamily="18" charset="0"/>
                          <a:cs typeface="Times New Roman" panose="02020603050405020304" pitchFamily="18" charset="0"/>
                        </a:rPr>
                        <a:t>i</a:t>
                      </a:r>
                      <a:r>
                        <a:rPr sz="1400" dirty="0">
                          <a:latin typeface="Times New Roman" panose="02020603050405020304" pitchFamily="18" charset="0"/>
                          <a:cs typeface="Times New Roman" panose="02020603050405020304" pitchFamily="18" charset="0"/>
                        </a:rPr>
                        <a:t>s</a:t>
                      </a:r>
                      <a:r>
                        <a:rPr sz="1400" spc="-5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p</a:t>
                      </a:r>
                      <a:r>
                        <a:rPr sz="1400" spc="-5"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p</a:t>
                      </a:r>
                      <a:r>
                        <a:rPr sz="1400" spc="-5" dirty="0">
                          <a:latin typeface="Times New Roman" panose="02020603050405020304" pitchFamily="18" charset="0"/>
                          <a:cs typeface="Times New Roman" panose="02020603050405020304" pitchFamily="18" charset="0"/>
                        </a:rPr>
                        <a:t>e</a:t>
                      </a:r>
                      <a:r>
                        <a:rPr sz="1400" dirty="0">
                          <a:latin typeface="Times New Roman" panose="02020603050405020304" pitchFamily="18" charset="0"/>
                          <a:cs typeface="Times New Roman" panose="02020603050405020304" pitchFamily="18" charset="0"/>
                        </a:rPr>
                        <a:t>r</a:t>
                      </a:r>
                      <a:r>
                        <a:rPr sz="1400" spc="-90"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p</a:t>
                      </a:r>
                      <a:r>
                        <a:rPr sz="1400" dirty="0">
                          <a:latin typeface="Times New Roman" panose="02020603050405020304" pitchFamily="18" charset="0"/>
                          <a:cs typeface="Times New Roman" panose="02020603050405020304" pitchFamily="18" charset="0"/>
                        </a:rPr>
                        <a:t>r</a:t>
                      </a:r>
                      <a:r>
                        <a:rPr sz="1400" spc="-15" dirty="0">
                          <a:latin typeface="Times New Roman" panose="02020603050405020304" pitchFamily="18" charset="0"/>
                          <a:cs typeface="Times New Roman" panose="02020603050405020304" pitchFamily="18" charset="0"/>
                        </a:rPr>
                        <a:t>o</a:t>
                      </a:r>
                      <a:r>
                        <a:rPr sz="1400" spc="10" dirty="0">
                          <a:latin typeface="Times New Roman" panose="02020603050405020304" pitchFamily="18" charset="0"/>
                          <a:cs typeface="Times New Roman" panose="02020603050405020304" pitchFamily="18" charset="0"/>
                        </a:rPr>
                        <a:t>v</a:t>
                      </a:r>
                      <a:r>
                        <a:rPr sz="1400" spc="-5" dirty="0">
                          <a:latin typeface="Times New Roman" panose="02020603050405020304" pitchFamily="18" charset="0"/>
                          <a:cs typeface="Times New Roman" panose="02020603050405020304" pitchFamily="18" charset="0"/>
                        </a:rPr>
                        <a:t>i</a:t>
                      </a:r>
                      <a:r>
                        <a:rPr sz="1400" spc="5" dirty="0">
                          <a:latin typeface="Times New Roman" panose="02020603050405020304" pitchFamily="18" charset="0"/>
                          <a:cs typeface="Times New Roman" panose="02020603050405020304" pitchFamily="18" charset="0"/>
                        </a:rPr>
                        <a:t>d</a:t>
                      </a:r>
                      <a:r>
                        <a:rPr sz="1400" spc="-5" dirty="0">
                          <a:latin typeface="Times New Roman" panose="02020603050405020304" pitchFamily="18" charset="0"/>
                          <a:cs typeface="Times New Roman" panose="02020603050405020304" pitchFamily="18" charset="0"/>
                        </a:rPr>
                        <a:t>e</a:t>
                      </a:r>
                      <a:r>
                        <a:rPr sz="1400" dirty="0">
                          <a:latin typeface="Times New Roman" panose="02020603050405020304" pitchFamily="18" charset="0"/>
                          <a:cs typeface="Times New Roman" panose="02020603050405020304" pitchFamily="18" charset="0"/>
                        </a:rPr>
                        <a:t>s</a:t>
                      </a:r>
                      <a:r>
                        <a:rPr sz="1400" spc="-10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a:t>
                      </a:r>
                      <a:r>
                        <a:rPr sz="1400" dirty="0">
                          <a:latin typeface="Times New Roman" panose="02020603050405020304" pitchFamily="18" charset="0"/>
                          <a:cs typeface="Times New Roman" panose="02020603050405020304" pitchFamily="18" charset="0"/>
                        </a:rPr>
                        <a:t>n</a:t>
                      </a:r>
                      <a:r>
                        <a:rPr sz="1400" spc="-7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a:t>
                      </a:r>
                      <a:r>
                        <a:rPr sz="1400" dirty="0">
                          <a:latin typeface="Times New Roman" panose="02020603050405020304" pitchFamily="18" charset="0"/>
                          <a:cs typeface="Times New Roman" panose="02020603050405020304" pitchFamily="18" charset="0"/>
                        </a:rPr>
                        <a:t>- depth</a:t>
                      </a:r>
                      <a:r>
                        <a:rPr lang="en-US"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review </a:t>
                      </a:r>
                      <a:r>
                        <a:rPr sz="1400" dirty="0">
                          <a:latin typeface="Times New Roman" panose="02020603050405020304" pitchFamily="18" charset="0"/>
                          <a:cs typeface="Times New Roman" panose="02020603050405020304" pitchFamily="18" charset="0"/>
                        </a:rPr>
                        <a:t>of </a:t>
                      </a:r>
                      <a:r>
                        <a:rPr sz="1400" spc="-5" dirty="0">
                          <a:latin typeface="Times New Roman" panose="02020603050405020304" pitchFamily="18" charset="0"/>
                          <a:cs typeface="Times New Roman" panose="02020603050405020304" pitchFamily="18" charset="0"/>
                        </a:rPr>
                        <a:t>current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waste </a:t>
                      </a:r>
                      <a:r>
                        <a:rPr sz="1400" dirty="0">
                          <a:latin typeface="Times New Roman" panose="02020603050405020304" pitchFamily="18" charset="0"/>
                          <a:cs typeface="Times New Roman" panose="02020603050405020304" pitchFamily="18" charset="0"/>
                        </a:rPr>
                        <a:t>segregation </a:t>
                      </a:r>
                      <a:r>
                        <a:rPr sz="1400" spc="-15" dirty="0">
                          <a:latin typeface="Times New Roman" panose="02020603050405020304" pitchFamily="18" charset="0"/>
                          <a:cs typeface="Times New Roman" panose="02020603050405020304" pitchFamily="18" charset="0"/>
                        </a:rPr>
                        <a:t>and </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management </a:t>
                      </a:r>
                      <a:r>
                        <a:rPr sz="1400" dirty="0">
                          <a:latin typeface="Times New Roman" panose="02020603050405020304" pitchFamily="18" charset="0"/>
                          <a:cs typeface="Times New Roman" panose="02020603050405020304" pitchFamily="18" charset="0"/>
                        </a:rPr>
                        <a:t>practices,</a:t>
                      </a:r>
                      <a:r>
                        <a:rPr lang="en-IN" sz="1400" dirty="0">
                          <a:latin typeface="Times New Roman" panose="02020603050405020304" pitchFamily="18" charset="0"/>
                          <a:cs typeface="Times New Roman" panose="02020603050405020304" pitchFamily="18" charset="0"/>
                        </a:rPr>
                        <a:t> </a:t>
                      </a:r>
                      <a:r>
                        <a:rPr lang="en-IN" sz="1400" spc="5" dirty="0">
                          <a:latin typeface="Times New Roman" panose="02020603050405020304" pitchFamily="18" charset="0"/>
                          <a:cs typeface="Times New Roman" panose="02020603050405020304" pitchFamily="18" charset="0"/>
                        </a:rPr>
                        <a:t> </a:t>
                      </a:r>
                      <a:endParaRPr lang="en-US" sz="1400" spc="5" dirty="0">
                        <a:latin typeface="Times New Roman" panose="02020603050405020304" pitchFamily="18" charset="0"/>
                        <a:cs typeface="Times New Roman" panose="02020603050405020304" pitchFamily="18" charset="0"/>
                      </a:endParaRPr>
                    </a:p>
                    <a:p>
                      <a:pPr marL="40005" marR="17145">
                        <a:lnSpc>
                          <a:spcPct val="95600"/>
                        </a:lnSpc>
                        <a:spcBef>
                          <a:spcPts val="50"/>
                        </a:spcBef>
                      </a:pPr>
                      <a:r>
                        <a:rPr lang="en-US" sz="1400" spc="-5" dirty="0">
                          <a:latin typeface="Times New Roman" panose="02020603050405020304" pitchFamily="18" charset="0"/>
                          <a:cs typeface="Times New Roman" panose="02020603050405020304" pitchFamily="18" charset="0"/>
                        </a:rPr>
                        <a:t>examining </a:t>
                      </a:r>
                      <a:r>
                        <a:rPr lang="en-US" sz="1400" dirty="0">
                          <a:latin typeface="Times New Roman" panose="02020603050405020304" pitchFamily="18" charset="0"/>
                          <a:cs typeface="Times New Roman" panose="02020603050405020304" pitchFamily="18" charset="0"/>
                        </a:rPr>
                        <a:t>various </a:t>
                      </a:r>
                      <a:r>
                        <a:rPr lang="en-US" sz="1400" spc="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technological</a:t>
                      </a:r>
                      <a:r>
                        <a:rPr lang="en-US" sz="1400" spc="15"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and </a:t>
                      </a:r>
                      <a:r>
                        <a:rPr lang="en-US" sz="140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me</a:t>
                      </a:r>
                      <a:r>
                        <a:rPr lang="en-US" sz="1400" spc="-10" dirty="0">
                          <a:latin typeface="Times New Roman" panose="02020603050405020304" pitchFamily="18" charset="0"/>
                          <a:cs typeface="Times New Roman" panose="02020603050405020304" pitchFamily="18" charset="0"/>
                        </a:rPr>
                        <a:t>t</a:t>
                      </a:r>
                      <a:r>
                        <a:rPr lang="en-US" sz="1400" spc="-5" dirty="0">
                          <a:latin typeface="Times New Roman" panose="02020603050405020304" pitchFamily="18" charset="0"/>
                          <a:cs typeface="Times New Roman" panose="02020603050405020304" pitchFamily="18" charset="0"/>
                        </a:rPr>
                        <a:t>h</a:t>
                      </a:r>
                      <a:r>
                        <a:rPr lang="en-US" sz="1400" dirty="0">
                          <a:latin typeface="Times New Roman" panose="02020603050405020304" pitchFamily="18" charset="0"/>
                          <a:cs typeface="Times New Roman" panose="02020603050405020304" pitchFamily="18" charset="0"/>
                        </a:rPr>
                        <a:t>o</a:t>
                      </a:r>
                      <a:r>
                        <a:rPr lang="en-US" sz="1400" spc="5" dirty="0">
                          <a:latin typeface="Times New Roman" panose="02020603050405020304" pitchFamily="18" charset="0"/>
                          <a:cs typeface="Times New Roman" panose="02020603050405020304" pitchFamily="18" charset="0"/>
                        </a:rPr>
                        <a:t>d</a:t>
                      </a:r>
                      <a:r>
                        <a:rPr lang="en-US" sz="1400" spc="-20" dirty="0">
                          <a:latin typeface="Times New Roman" panose="02020603050405020304" pitchFamily="18" charset="0"/>
                          <a:cs typeface="Times New Roman" panose="02020603050405020304" pitchFamily="18" charset="0"/>
                        </a:rPr>
                        <a:t>o</a:t>
                      </a:r>
                      <a:r>
                        <a:rPr lang="en-US" sz="1400" spc="5" dirty="0">
                          <a:latin typeface="Times New Roman" panose="02020603050405020304" pitchFamily="18" charset="0"/>
                          <a:cs typeface="Times New Roman" panose="02020603050405020304" pitchFamily="18" charset="0"/>
                        </a:rPr>
                        <a:t>lo</a:t>
                      </a:r>
                      <a:r>
                        <a:rPr lang="en-US" sz="1400" dirty="0">
                          <a:latin typeface="Times New Roman" panose="02020603050405020304" pitchFamily="18" charset="0"/>
                          <a:cs typeface="Times New Roman" panose="02020603050405020304" pitchFamily="18" charset="0"/>
                        </a:rPr>
                        <a:t>g</a:t>
                      </a:r>
                      <a:r>
                        <a:rPr lang="en-US" sz="1400" spc="-5" dirty="0">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c</a:t>
                      </a:r>
                      <a:r>
                        <a:rPr lang="en-US" sz="1400" spc="-30" dirty="0">
                          <a:latin typeface="Times New Roman" panose="02020603050405020304" pitchFamily="18" charset="0"/>
                          <a:cs typeface="Times New Roman" panose="02020603050405020304" pitchFamily="18" charset="0"/>
                        </a:rPr>
                        <a:t>a</a:t>
                      </a:r>
                      <a:r>
                        <a:rPr lang="en-US" sz="1400" dirty="0">
                          <a:latin typeface="Times New Roman" panose="02020603050405020304" pitchFamily="18" charset="0"/>
                          <a:cs typeface="Times New Roman" panose="02020603050405020304" pitchFamily="18" charset="0"/>
                        </a:rPr>
                        <a:t>l</a:t>
                      </a:r>
                      <a:r>
                        <a:rPr lang="en-US" sz="1400" spc="-50" dirty="0">
                          <a:latin typeface="Times New Roman" panose="02020603050405020304" pitchFamily="18" charset="0"/>
                          <a:cs typeface="Times New Roman" panose="02020603050405020304" pitchFamily="18" charset="0"/>
                        </a:rPr>
                        <a:t> </a:t>
                      </a:r>
                      <a:r>
                        <a:rPr lang="en-US" sz="1400" spc="-30" dirty="0">
                          <a:latin typeface="Times New Roman" panose="02020603050405020304" pitchFamily="18" charset="0"/>
                          <a:cs typeface="Times New Roman" panose="02020603050405020304" pitchFamily="18" charset="0"/>
                        </a:rPr>
                        <a:t>a</a:t>
                      </a:r>
                      <a:r>
                        <a:rPr lang="en-US" sz="1400" spc="5" dirty="0">
                          <a:latin typeface="Times New Roman" panose="02020603050405020304" pitchFamily="18" charset="0"/>
                          <a:cs typeface="Times New Roman" panose="02020603050405020304" pitchFamily="18" charset="0"/>
                        </a:rPr>
                        <a:t>pp</a:t>
                      </a:r>
                      <a:r>
                        <a:rPr lang="en-US" sz="1400" spc="-25" dirty="0">
                          <a:latin typeface="Times New Roman" panose="02020603050405020304" pitchFamily="18" charset="0"/>
                          <a:cs typeface="Times New Roman" panose="02020603050405020304" pitchFamily="18" charset="0"/>
                        </a:rPr>
                        <a:t>r</a:t>
                      </a:r>
                      <a:r>
                        <a:rPr lang="en-US" sz="1400" spc="5" dirty="0">
                          <a:latin typeface="Times New Roman" panose="02020603050405020304" pitchFamily="18" charset="0"/>
                          <a:cs typeface="Times New Roman" panose="02020603050405020304" pitchFamily="18" charset="0"/>
                        </a:rPr>
                        <a:t>o</a:t>
                      </a:r>
                      <a:r>
                        <a:rPr lang="en-US" sz="1400" spc="-5" dirty="0">
                          <a:latin typeface="Times New Roman" panose="02020603050405020304" pitchFamily="18" charset="0"/>
                          <a:cs typeface="Times New Roman" panose="02020603050405020304" pitchFamily="18" charset="0"/>
                        </a:rPr>
                        <a:t>a</a:t>
                      </a:r>
                      <a:r>
                        <a:rPr lang="en-US" sz="1400" dirty="0">
                          <a:latin typeface="Times New Roman" panose="02020603050405020304" pitchFamily="18" charset="0"/>
                          <a:cs typeface="Times New Roman" panose="02020603050405020304" pitchFamily="18" charset="0"/>
                        </a:rPr>
                        <a:t>c</a:t>
                      </a:r>
                      <a:r>
                        <a:rPr lang="en-US" sz="1400" spc="-5" dirty="0">
                          <a:latin typeface="Times New Roman" panose="02020603050405020304" pitchFamily="18" charset="0"/>
                          <a:cs typeface="Times New Roman" panose="02020603050405020304" pitchFamily="18" charset="0"/>
                        </a:rPr>
                        <a:t>he</a:t>
                      </a:r>
                      <a:r>
                        <a:rPr lang="en-US" sz="1400" dirty="0">
                          <a:latin typeface="Times New Roman" panose="02020603050405020304" pitchFamily="18" charset="0"/>
                          <a:cs typeface="Times New Roman" panose="02020603050405020304" pitchFamily="18" charset="0"/>
                        </a:rPr>
                        <a:t>s.</a:t>
                      </a:r>
                    </a:p>
                  </a:txBody>
                  <a:tcPr marL="0" marR="0" marT="6350" marB="0"/>
                </a:tc>
                <a:tc>
                  <a:txBody>
                    <a:bodyPr/>
                    <a:lstStyle/>
                    <a:p>
                      <a:pPr marL="24765" marR="71120">
                        <a:lnSpc>
                          <a:spcPct val="94000"/>
                        </a:lnSpc>
                        <a:spcBef>
                          <a:spcPts val="50"/>
                        </a:spcBef>
                      </a:pPr>
                      <a:r>
                        <a:rPr sz="1400" dirty="0">
                          <a:latin typeface="Times New Roman" panose="02020603050405020304" pitchFamily="18" charset="0"/>
                          <a:cs typeface="Times New Roman" panose="02020603050405020304" pitchFamily="18" charset="0"/>
                        </a:rPr>
                        <a:t>The review </a:t>
                      </a:r>
                      <a:r>
                        <a:rPr sz="1400" spc="-5" dirty="0">
                          <a:latin typeface="Times New Roman" panose="02020603050405020304" pitchFamily="18" charset="0"/>
                          <a:cs typeface="Times New Roman" panose="02020603050405020304" pitchFamily="18" charset="0"/>
                        </a:rPr>
                        <a:t>identifies gaps </a:t>
                      </a:r>
                      <a:r>
                        <a:rPr sz="1400" spc="-10" dirty="0">
                          <a:latin typeface="Times New Roman" panose="02020603050405020304" pitchFamily="18" charset="0"/>
                          <a:cs typeface="Times New Roman" panose="02020603050405020304" pitchFamily="18" charset="0"/>
                        </a:rPr>
                        <a:t>in </a:t>
                      </a:r>
                      <a:r>
                        <a:rPr sz="1400" spc="-5" dirty="0">
                          <a:latin typeface="Times New Roman" panose="02020603050405020304" pitchFamily="18" charset="0"/>
                          <a:cs typeface="Times New Roman" panose="02020603050405020304" pitchFamily="18" charset="0"/>
                        </a:rPr>
                        <a:t>current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practices and </a:t>
                      </a:r>
                      <a:r>
                        <a:rPr sz="1400" dirty="0">
                          <a:latin typeface="Times New Roman" panose="02020603050405020304" pitchFamily="18" charset="0"/>
                          <a:cs typeface="Times New Roman" panose="02020603050405020304" pitchFamily="18" charset="0"/>
                        </a:rPr>
                        <a:t>suggests </a:t>
                      </a:r>
                      <a:r>
                        <a:rPr sz="1400" spc="-5" dirty="0">
                          <a:latin typeface="Times New Roman" panose="02020603050405020304" pitchFamily="18" charset="0"/>
                          <a:cs typeface="Times New Roman" panose="02020603050405020304" pitchFamily="18" charset="0"/>
                        </a:rPr>
                        <a:t>improvements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through</a:t>
                      </a:r>
                      <a:r>
                        <a:rPr sz="1400" spc="-7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technological</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advancements</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and </a:t>
                      </a:r>
                      <a:r>
                        <a:rPr sz="1400" spc="-2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policy</a:t>
                      </a:r>
                      <a:r>
                        <a:rPr sz="1400" spc="3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changes.</a:t>
                      </a:r>
                      <a:endParaRPr sz="1400" dirty="0">
                        <a:latin typeface="Times New Roman" panose="02020603050405020304" pitchFamily="18" charset="0"/>
                        <a:cs typeface="Times New Roman" panose="02020603050405020304" pitchFamily="18" charset="0"/>
                      </a:endParaRPr>
                    </a:p>
                  </a:txBody>
                  <a:tcPr marL="0" marR="0" marT="6350" marB="0"/>
                </a:tc>
                <a:extLst>
                  <a:ext uri="{0D108BD9-81ED-4DB2-BD59-A6C34878D82A}">
                    <a16:rowId xmlns:a16="http://schemas.microsoft.com/office/drawing/2014/main" val="426050637"/>
                  </a:ext>
                </a:extLst>
              </a:tr>
              <a:tr h="2256364">
                <a:tc>
                  <a:txBody>
                    <a:bodyPr/>
                    <a:lstStyle/>
                    <a:p>
                      <a:pPr marL="85090" marR="57785">
                        <a:lnSpc>
                          <a:spcPct val="100000"/>
                        </a:lnSpc>
                        <a:spcBef>
                          <a:spcPts val="5"/>
                        </a:spcBef>
                      </a:pPr>
                      <a:r>
                        <a:rPr sz="1400" spc="-5" dirty="0">
                          <a:latin typeface="Times New Roman" panose="02020603050405020304" pitchFamily="18" charset="0"/>
                          <a:cs typeface="Times New Roman" panose="02020603050405020304" pitchFamily="18" charset="0"/>
                        </a:rPr>
                        <a:t>V. Kumar, </a:t>
                      </a:r>
                      <a:r>
                        <a:rPr sz="1400" dirty="0">
                          <a:latin typeface="Times New Roman" panose="02020603050405020304" pitchFamily="18" charset="0"/>
                          <a:cs typeface="Times New Roman" panose="02020603050405020304" pitchFamily="18" charset="0"/>
                        </a:rPr>
                        <a:t>S. </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Verma,</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Sharma</a:t>
                      </a:r>
                      <a:endParaRPr sz="1400" dirty="0">
                        <a:latin typeface="Times New Roman" panose="02020603050405020304" pitchFamily="18" charset="0"/>
                        <a:cs typeface="Times New Roman" panose="02020603050405020304" pitchFamily="18" charset="0"/>
                      </a:endParaRPr>
                    </a:p>
                  </a:txBody>
                  <a:tcPr marL="0" marR="0" marT="635" marB="0"/>
                </a:tc>
                <a:tc>
                  <a:txBody>
                    <a:bodyPr/>
                    <a:lstStyle/>
                    <a:p>
                      <a:pPr marL="65405" marR="6350">
                        <a:lnSpc>
                          <a:spcPts val="1270"/>
                        </a:lnSpc>
                        <a:spcBef>
                          <a:spcPts val="380"/>
                        </a:spcBef>
                      </a:pPr>
                      <a:r>
                        <a:rPr sz="1400" spc="-5" dirty="0">
                          <a:latin typeface="Times New Roman" panose="02020603050405020304" pitchFamily="18" charset="0"/>
                          <a:cs typeface="Times New Roman" panose="02020603050405020304" pitchFamily="18" charset="0"/>
                        </a:rPr>
                        <a:t>Smart Waste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Management System: </a:t>
                      </a:r>
                      <a:r>
                        <a:rPr sz="1400" spc="-3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Survey</a:t>
                      </a:r>
                    </a:p>
                    <a:p>
                      <a:pPr marL="65405">
                        <a:lnSpc>
                          <a:spcPct val="100000"/>
                        </a:lnSpc>
                        <a:spcBef>
                          <a:spcPts val="259"/>
                        </a:spcBef>
                      </a:pPr>
                      <a:r>
                        <a:rPr sz="1400" spc="-5" dirty="0">
                          <a:latin typeface="Times New Roman" panose="02020603050405020304" pitchFamily="18" charset="0"/>
                          <a:cs typeface="Times New Roman" panose="02020603050405020304" pitchFamily="18" charset="0"/>
                        </a:rPr>
                        <a:t>2019</a:t>
                      </a:r>
                      <a:endParaRPr sz="1400" dirty="0">
                        <a:latin typeface="Times New Roman" panose="02020603050405020304" pitchFamily="18" charset="0"/>
                        <a:cs typeface="Times New Roman" panose="02020603050405020304" pitchFamily="18" charset="0"/>
                      </a:endParaRPr>
                    </a:p>
                  </a:txBody>
                  <a:tcPr marL="0" marR="0" marT="48260" marB="0"/>
                </a:tc>
                <a:tc>
                  <a:txBody>
                    <a:bodyPr/>
                    <a:lstStyle/>
                    <a:p>
                      <a:pPr marL="13970" marR="5080">
                        <a:lnSpc>
                          <a:spcPct val="93700"/>
                        </a:lnSpc>
                        <a:spcBef>
                          <a:spcPts val="40"/>
                        </a:spcBef>
                      </a:pPr>
                      <a:r>
                        <a:rPr sz="1400" dirty="0">
                          <a:latin typeface="Times New Roman" panose="02020603050405020304" pitchFamily="18" charset="0"/>
                          <a:cs typeface="Times New Roman" panose="02020603050405020304" pitchFamily="18" charset="0"/>
                        </a:rPr>
                        <a:t>I</a:t>
                      </a:r>
                      <a:r>
                        <a:rPr sz="1400" spc="-5" dirty="0">
                          <a:latin typeface="Times New Roman" panose="02020603050405020304" pitchFamily="18" charset="0"/>
                          <a:cs typeface="Times New Roman" panose="02020603050405020304" pitchFamily="18" charset="0"/>
                        </a:rPr>
                        <a:t>n</a:t>
                      </a:r>
                      <a:r>
                        <a:rPr sz="1400" spc="-10"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ern</a:t>
                      </a:r>
                      <a:r>
                        <a:rPr sz="1400" spc="-10" dirty="0">
                          <a:latin typeface="Times New Roman" panose="02020603050405020304" pitchFamily="18" charset="0"/>
                          <a:cs typeface="Times New Roman" panose="02020603050405020304" pitchFamily="18" charset="0"/>
                        </a:rPr>
                        <a:t>at</a:t>
                      </a:r>
                      <a:r>
                        <a:rPr sz="1400" spc="-5" dirty="0">
                          <a:latin typeface="Times New Roman" panose="02020603050405020304" pitchFamily="18" charset="0"/>
                          <a:cs typeface="Times New Roman" panose="02020603050405020304" pitchFamily="18" charset="0"/>
                        </a:rPr>
                        <a:t>i</a:t>
                      </a:r>
                      <a:r>
                        <a:rPr sz="1400" dirty="0">
                          <a:latin typeface="Times New Roman" panose="02020603050405020304" pitchFamily="18" charset="0"/>
                          <a:cs typeface="Times New Roman" panose="02020603050405020304" pitchFamily="18" charset="0"/>
                        </a:rPr>
                        <a:t>o</a:t>
                      </a:r>
                      <a:r>
                        <a:rPr sz="1400" spc="-5" dirty="0">
                          <a:latin typeface="Times New Roman" panose="02020603050405020304" pitchFamily="18" charset="0"/>
                          <a:cs typeface="Times New Roman" panose="02020603050405020304" pitchFamily="18" charset="0"/>
                        </a:rPr>
                        <a:t>n</a:t>
                      </a:r>
                      <a:r>
                        <a:rPr sz="1400" spc="-10" dirty="0">
                          <a:latin typeface="Times New Roman" panose="02020603050405020304" pitchFamily="18" charset="0"/>
                          <a:cs typeface="Times New Roman" panose="02020603050405020304" pitchFamily="18" charset="0"/>
                        </a:rPr>
                        <a:t>a</a:t>
                      </a:r>
                      <a:r>
                        <a:rPr sz="1400" dirty="0">
                          <a:latin typeface="Times New Roman" panose="02020603050405020304" pitchFamily="18" charset="0"/>
                          <a:cs typeface="Times New Roman" panose="02020603050405020304" pitchFamily="18" charset="0"/>
                        </a:rPr>
                        <a:t>l  </a:t>
                      </a:r>
                      <a:r>
                        <a:rPr sz="1400" spc="-5" dirty="0">
                          <a:latin typeface="Times New Roman" panose="02020603050405020304" pitchFamily="18" charset="0"/>
                          <a:cs typeface="Times New Roman" panose="02020603050405020304" pitchFamily="18" charset="0"/>
                        </a:rPr>
                        <a:t>Journal </a:t>
                      </a:r>
                      <a:r>
                        <a:rPr sz="1400" dirty="0">
                          <a:latin typeface="Times New Roman" panose="02020603050405020304" pitchFamily="18" charset="0"/>
                          <a:cs typeface="Times New Roman" panose="02020603050405020304" pitchFamily="18" charset="0"/>
                        </a:rPr>
                        <a:t>of </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Engineering </a:t>
                      </a:r>
                      <a:r>
                        <a:rPr sz="1400" dirty="0">
                          <a:latin typeface="Times New Roman" panose="02020603050405020304" pitchFamily="18" charset="0"/>
                          <a:cs typeface="Times New Roman" panose="02020603050405020304" pitchFamily="18" charset="0"/>
                        </a:rPr>
                        <a:t> Research &amp; </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Technology</a:t>
                      </a:r>
                      <a:endParaRPr sz="1400" dirty="0">
                        <a:latin typeface="Times New Roman" panose="02020603050405020304" pitchFamily="18" charset="0"/>
                        <a:cs typeface="Times New Roman" panose="02020603050405020304" pitchFamily="18" charset="0"/>
                      </a:endParaRPr>
                    </a:p>
                  </a:txBody>
                  <a:tcPr marL="0" marR="0" marT="5080" marB="0"/>
                </a:tc>
                <a:tc>
                  <a:txBody>
                    <a:bodyPr/>
                    <a:lstStyle/>
                    <a:p>
                      <a:pPr marL="104139" marR="5080">
                        <a:lnSpc>
                          <a:spcPct val="95500"/>
                        </a:lnSpc>
                        <a:spcBef>
                          <a:spcPts val="15"/>
                        </a:spcBef>
                      </a:pPr>
                      <a:r>
                        <a:rPr sz="1400" dirty="0">
                          <a:latin typeface="Times New Roman" panose="02020603050405020304" pitchFamily="18" charset="0"/>
                          <a:cs typeface="Times New Roman" panose="02020603050405020304" pitchFamily="18" charset="0"/>
                        </a:rPr>
                        <a:t>Review of </a:t>
                      </a:r>
                      <a:endParaRPr lang="en-US" sz="1400" dirty="0">
                        <a:latin typeface="Times New Roman" panose="02020603050405020304" pitchFamily="18" charset="0"/>
                        <a:cs typeface="Times New Roman" panose="02020603050405020304" pitchFamily="18" charset="0"/>
                      </a:endParaRPr>
                    </a:p>
                    <a:p>
                      <a:pPr marL="104139" marR="5080">
                        <a:lnSpc>
                          <a:spcPct val="95500"/>
                        </a:lnSpc>
                        <a:spcBef>
                          <a:spcPts val="15"/>
                        </a:spcBef>
                      </a:pPr>
                      <a:r>
                        <a:rPr sz="1400" dirty="0">
                          <a:latin typeface="Times New Roman" panose="02020603050405020304" pitchFamily="18" charset="0"/>
                          <a:cs typeface="Times New Roman" panose="02020603050405020304" pitchFamily="18" charset="0"/>
                        </a:rPr>
                        <a:t>smart </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waste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management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systems, </a:t>
                      </a:r>
                      <a:endParaRPr lang="en-US" sz="1400" spc="-5" dirty="0">
                        <a:latin typeface="Times New Roman" panose="02020603050405020304" pitchFamily="18" charset="0"/>
                        <a:cs typeface="Times New Roman" panose="02020603050405020304" pitchFamily="18" charset="0"/>
                      </a:endParaRPr>
                    </a:p>
                    <a:p>
                      <a:pPr marL="104139" marR="5080">
                        <a:lnSpc>
                          <a:spcPct val="95500"/>
                        </a:lnSpc>
                        <a:spcBef>
                          <a:spcPts val="15"/>
                        </a:spcBef>
                      </a:pPr>
                      <a:r>
                        <a:rPr sz="1400" spc="-5" dirty="0">
                          <a:latin typeface="Times New Roman" panose="02020603050405020304" pitchFamily="18" charset="0"/>
                          <a:cs typeface="Times New Roman" panose="02020603050405020304" pitchFamily="18" charset="0"/>
                        </a:rPr>
                        <a:t>including </a:t>
                      </a:r>
                      <a:r>
                        <a:rPr sz="1400" spc="-3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IoT </a:t>
                      </a:r>
                      <a:endParaRPr lang="en-US" sz="1400" dirty="0">
                        <a:latin typeface="Times New Roman" panose="02020603050405020304" pitchFamily="18" charset="0"/>
                        <a:cs typeface="Times New Roman" panose="02020603050405020304" pitchFamily="18" charset="0"/>
                      </a:endParaRPr>
                    </a:p>
                    <a:p>
                      <a:pPr marL="104139" marR="5080">
                        <a:lnSpc>
                          <a:spcPct val="95500"/>
                        </a:lnSpc>
                        <a:spcBef>
                          <a:spcPts val="15"/>
                        </a:spcBef>
                      </a:pPr>
                      <a:r>
                        <a:rPr sz="1400" spc="-10" dirty="0">
                          <a:latin typeface="Times New Roman" panose="02020603050405020304" pitchFamily="18" charset="0"/>
                          <a:cs typeface="Times New Roman" panose="02020603050405020304" pitchFamily="18" charset="0"/>
                        </a:rPr>
                        <a:t>and </a:t>
                      </a:r>
                      <a:r>
                        <a:rPr sz="1400" spc="-5" dirty="0">
                          <a:latin typeface="Times New Roman" panose="02020603050405020304" pitchFamily="18" charset="0"/>
                          <a:cs typeface="Times New Roman" panose="02020603050405020304" pitchFamily="18" charset="0"/>
                        </a:rPr>
                        <a:t>machine</a:t>
                      </a:r>
                      <a:r>
                        <a:rPr lang="en-US"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learning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methodologies</a:t>
                      </a:r>
                      <a:endParaRPr sz="1400" dirty="0">
                        <a:latin typeface="Times New Roman" panose="02020603050405020304" pitchFamily="18" charset="0"/>
                        <a:cs typeface="Times New Roman" panose="02020603050405020304" pitchFamily="18" charset="0"/>
                      </a:endParaRPr>
                    </a:p>
                  </a:txBody>
                  <a:tcPr marL="0" marR="0" marT="1905" marB="0"/>
                </a:tc>
                <a:tc>
                  <a:txBody>
                    <a:bodyPr/>
                    <a:lstStyle/>
                    <a:p>
                      <a:pPr marL="12700">
                        <a:lnSpc>
                          <a:spcPct val="100000"/>
                        </a:lnSpc>
                      </a:pPr>
                      <a:r>
                        <a:rPr sz="1400" spc="5"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h</a:t>
                      </a:r>
                      <a:r>
                        <a:rPr sz="1400" spc="-10" dirty="0">
                          <a:latin typeface="Times New Roman" panose="02020603050405020304" pitchFamily="18" charset="0"/>
                          <a:cs typeface="Times New Roman" panose="02020603050405020304" pitchFamily="18" charset="0"/>
                        </a:rPr>
                        <a:t>i</a:t>
                      </a:r>
                      <a:r>
                        <a:rPr sz="1400" dirty="0">
                          <a:latin typeface="Times New Roman" panose="02020603050405020304" pitchFamily="18" charset="0"/>
                          <a:cs typeface="Times New Roman" panose="02020603050405020304" pitchFamily="18" charset="0"/>
                        </a:rPr>
                        <a:t>s</a:t>
                      </a:r>
                      <a:r>
                        <a:rPr sz="1400" spc="-5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a:t>
                      </a:r>
                      <a:r>
                        <a:rPr sz="1400" spc="-5" dirty="0">
                          <a:latin typeface="Times New Roman" panose="02020603050405020304" pitchFamily="18" charset="0"/>
                          <a:cs typeface="Times New Roman" panose="02020603050405020304" pitchFamily="18" charset="0"/>
                        </a:rPr>
                        <a:t>ur</a:t>
                      </a:r>
                      <a:r>
                        <a:rPr sz="1400" spc="5" dirty="0">
                          <a:latin typeface="Times New Roman" panose="02020603050405020304" pitchFamily="18" charset="0"/>
                          <a:cs typeface="Times New Roman" panose="02020603050405020304" pitchFamily="18" charset="0"/>
                        </a:rPr>
                        <a:t>v</a:t>
                      </a:r>
                      <a:r>
                        <a:rPr sz="1400" spc="-30" dirty="0">
                          <a:latin typeface="Times New Roman" panose="02020603050405020304" pitchFamily="18" charset="0"/>
                          <a:cs typeface="Times New Roman" panose="02020603050405020304" pitchFamily="18" charset="0"/>
                        </a:rPr>
                        <a:t>e</a:t>
                      </a:r>
                      <a:r>
                        <a:rPr sz="1400" dirty="0">
                          <a:latin typeface="Times New Roman" panose="02020603050405020304" pitchFamily="18" charset="0"/>
                          <a:cs typeface="Times New Roman" panose="02020603050405020304" pitchFamily="18" charset="0"/>
                        </a:rPr>
                        <a:t>y</a:t>
                      </a:r>
                      <a:r>
                        <a:rPr sz="1400" spc="-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re</a:t>
                      </a:r>
                      <a:r>
                        <a:rPr sz="1400" spc="10" dirty="0">
                          <a:latin typeface="Times New Roman" panose="02020603050405020304" pitchFamily="18" charset="0"/>
                          <a:cs typeface="Times New Roman" panose="02020603050405020304" pitchFamily="18" charset="0"/>
                        </a:rPr>
                        <a:t>v</a:t>
                      </a:r>
                      <a:r>
                        <a:rPr sz="1400" spc="-5" dirty="0">
                          <a:latin typeface="Times New Roman" panose="02020603050405020304" pitchFamily="18" charset="0"/>
                          <a:cs typeface="Times New Roman" panose="02020603050405020304" pitchFamily="18" charset="0"/>
                        </a:rPr>
                        <a:t>ie</a:t>
                      </a:r>
                      <a:r>
                        <a:rPr sz="1400" spc="-10" dirty="0">
                          <a:latin typeface="Times New Roman" panose="02020603050405020304" pitchFamily="18" charset="0"/>
                          <a:cs typeface="Times New Roman" panose="02020603050405020304" pitchFamily="18" charset="0"/>
                        </a:rPr>
                        <a:t>w</a:t>
                      </a:r>
                      <a:r>
                        <a:rPr sz="1400" dirty="0">
                          <a:latin typeface="Times New Roman" panose="02020603050405020304" pitchFamily="18" charset="0"/>
                          <a:cs typeface="Times New Roman" panose="02020603050405020304" pitchFamily="18" charset="0"/>
                        </a:rPr>
                        <a:t>s</a:t>
                      </a:r>
                      <a:r>
                        <a:rPr sz="1400" spc="-8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v</a:t>
                      </a:r>
                      <a:r>
                        <a:rPr sz="1400" spc="-5" dirty="0">
                          <a:latin typeface="Times New Roman" panose="02020603050405020304" pitchFamily="18" charset="0"/>
                          <a:cs typeface="Times New Roman" panose="02020603050405020304" pitchFamily="18" charset="0"/>
                        </a:rPr>
                        <a:t>a</a:t>
                      </a:r>
                      <a:r>
                        <a:rPr sz="1400" dirty="0">
                          <a:latin typeface="Times New Roman" panose="02020603050405020304" pitchFamily="18" charset="0"/>
                          <a:cs typeface="Times New Roman" panose="02020603050405020304" pitchFamily="18" charset="0"/>
                        </a:rPr>
                        <a:t>ri</a:t>
                      </a:r>
                      <a:r>
                        <a:rPr sz="1400" spc="5" dirty="0">
                          <a:latin typeface="Times New Roman" panose="02020603050405020304" pitchFamily="18" charset="0"/>
                          <a:cs typeface="Times New Roman" panose="02020603050405020304" pitchFamily="18" charset="0"/>
                        </a:rPr>
                        <a:t>o</a:t>
                      </a:r>
                      <a:r>
                        <a:rPr sz="1400" spc="-5" dirty="0">
                          <a:latin typeface="Times New Roman" panose="02020603050405020304" pitchFamily="18" charset="0"/>
                          <a:cs typeface="Times New Roman" panose="02020603050405020304" pitchFamily="18" charset="0"/>
                        </a:rPr>
                        <a:t>us</a:t>
                      </a:r>
                      <a:r>
                        <a:rPr lang="en-US" sz="1400" spc="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a:t>
                      </a:r>
                      <a:r>
                        <a:rPr sz="1400" spc="-5" dirty="0">
                          <a:latin typeface="Times New Roman" panose="02020603050405020304" pitchFamily="18" charset="0"/>
                          <a:cs typeface="Times New Roman" panose="02020603050405020304" pitchFamily="18" charset="0"/>
                        </a:rPr>
                        <a:t>ma</a:t>
                      </a:r>
                      <a:r>
                        <a:rPr sz="1400" dirty="0">
                          <a:latin typeface="Times New Roman" panose="02020603050405020304" pitchFamily="18" charset="0"/>
                          <a:cs typeface="Times New Roman" panose="02020603050405020304" pitchFamily="18" charset="0"/>
                        </a:rPr>
                        <a:t>rt</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w</a:t>
                      </a:r>
                      <a:r>
                        <a:rPr sz="1400" spc="-5"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s</a:t>
                      </a:r>
                      <a:r>
                        <a:rPr sz="1400" spc="-10" dirty="0">
                          <a:latin typeface="Times New Roman" panose="02020603050405020304" pitchFamily="18" charset="0"/>
                          <a:cs typeface="Times New Roman" panose="02020603050405020304" pitchFamily="18" charset="0"/>
                        </a:rPr>
                        <a:t>t</a:t>
                      </a:r>
                      <a:r>
                        <a:rPr sz="1400" dirty="0">
                          <a:latin typeface="Times New Roman" panose="02020603050405020304" pitchFamily="18" charset="0"/>
                          <a:cs typeface="Times New Roman" panose="02020603050405020304" pitchFamily="18" charset="0"/>
                        </a:rPr>
                        <a:t>e</a:t>
                      </a:r>
                      <a:r>
                        <a:rPr sz="1400" spc="-7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man</a:t>
                      </a:r>
                      <a:r>
                        <a:rPr sz="1400" spc="-10" dirty="0">
                          <a:latin typeface="Times New Roman" panose="02020603050405020304" pitchFamily="18" charset="0"/>
                          <a:cs typeface="Times New Roman" panose="02020603050405020304" pitchFamily="18" charset="0"/>
                        </a:rPr>
                        <a:t>a</a:t>
                      </a:r>
                      <a:r>
                        <a:rPr sz="1400" dirty="0">
                          <a:latin typeface="Times New Roman" panose="02020603050405020304" pitchFamily="18" charset="0"/>
                          <a:cs typeface="Times New Roman" panose="02020603050405020304" pitchFamily="18" charset="0"/>
                        </a:rPr>
                        <a:t>g</a:t>
                      </a:r>
                      <a:r>
                        <a:rPr sz="1400" spc="-5" dirty="0">
                          <a:latin typeface="Times New Roman" panose="02020603050405020304" pitchFamily="18" charset="0"/>
                          <a:cs typeface="Times New Roman" panose="02020603050405020304" pitchFamily="18" charset="0"/>
                        </a:rPr>
                        <a:t>emen</a:t>
                      </a:r>
                      <a:r>
                        <a:rPr sz="1400" dirty="0">
                          <a:latin typeface="Times New Roman" panose="02020603050405020304" pitchFamily="18" charset="0"/>
                          <a:cs typeface="Times New Roman" panose="02020603050405020304" pitchFamily="18" charset="0"/>
                        </a:rPr>
                        <a:t>t  </a:t>
                      </a:r>
                      <a:r>
                        <a:rPr sz="1400" spc="-5" dirty="0">
                          <a:latin typeface="Times New Roman" panose="02020603050405020304" pitchFamily="18" charset="0"/>
                          <a:cs typeface="Times New Roman" panose="02020603050405020304" pitchFamily="18" charset="0"/>
                        </a:rPr>
                        <a:t>systems, focusing </a:t>
                      </a:r>
                      <a:r>
                        <a:rPr sz="1400" spc="5" dirty="0">
                          <a:latin typeface="Times New Roman" panose="02020603050405020304" pitchFamily="18" charset="0"/>
                          <a:cs typeface="Times New Roman" panose="02020603050405020304" pitchFamily="18" charset="0"/>
                        </a:rPr>
                        <a:t>on </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technologies</a:t>
                      </a:r>
                      <a:r>
                        <a:rPr sz="1400" spc="-5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that</a:t>
                      </a:r>
                      <a:r>
                        <a:rPr sz="1400" spc="-6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enhance </a:t>
                      </a:r>
                      <a:r>
                        <a:rPr sz="1400" spc="-3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the efficiency </a:t>
                      </a:r>
                      <a:r>
                        <a:rPr sz="1400" dirty="0">
                          <a:latin typeface="Times New Roman" panose="02020603050405020304" pitchFamily="18" charset="0"/>
                          <a:cs typeface="Times New Roman" panose="02020603050405020304" pitchFamily="18" charset="0"/>
                        </a:rPr>
                        <a:t>of </a:t>
                      </a:r>
                      <a:r>
                        <a:rPr sz="1400" spc="-5" dirty="0">
                          <a:latin typeface="Times New Roman" panose="02020603050405020304" pitchFamily="18" charset="0"/>
                          <a:cs typeface="Times New Roman" panose="02020603050405020304" pitchFamily="18" charset="0"/>
                        </a:rPr>
                        <a:t>waste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collection</a:t>
                      </a:r>
                      <a:r>
                        <a:rPr sz="1400" spc="-6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and</a:t>
                      </a:r>
                      <a:r>
                        <a:rPr sz="1400" spc="-6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segregation </a:t>
                      </a:r>
                      <a:r>
                        <a:rPr sz="1400" spc="-3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processes.</a:t>
                      </a:r>
                      <a:endParaRPr sz="1400" dirty="0">
                        <a:latin typeface="Times New Roman" panose="02020603050405020304" pitchFamily="18" charset="0"/>
                        <a:cs typeface="Times New Roman" panose="02020603050405020304" pitchFamily="18" charset="0"/>
                      </a:endParaRPr>
                    </a:p>
                  </a:txBody>
                  <a:tcPr marL="0" marR="0" marT="0" marB="0"/>
                </a:tc>
                <a:tc>
                  <a:txBody>
                    <a:bodyPr/>
                    <a:lstStyle/>
                    <a:p>
                      <a:pPr marL="119380" marR="399415">
                        <a:lnSpc>
                          <a:spcPct val="95500"/>
                        </a:lnSpc>
                        <a:spcBef>
                          <a:spcPts val="15"/>
                        </a:spcBef>
                      </a:pPr>
                      <a:r>
                        <a:rPr sz="1400" dirty="0">
                          <a:latin typeface="Times New Roman" panose="02020603050405020304" pitchFamily="18" charset="0"/>
                          <a:cs typeface="Times New Roman" panose="02020603050405020304" pitchFamily="18" charset="0"/>
                        </a:rPr>
                        <a:t>The </a:t>
                      </a:r>
                      <a:r>
                        <a:rPr sz="1400" spc="-5" dirty="0">
                          <a:latin typeface="Times New Roman" panose="02020603050405020304" pitchFamily="18" charset="0"/>
                          <a:cs typeface="Times New Roman" panose="02020603050405020304" pitchFamily="18" charset="0"/>
                        </a:rPr>
                        <a:t>survey highlights the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importance </a:t>
                      </a:r>
                      <a:r>
                        <a:rPr sz="1400" dirty="0">
                          <a:latin typeface="Times New Roman" panose="02020603050405020304" pitchFamily="18" charset="0"/>
                          <a:cs typeface="Times New Roman" panose="02020603050405020304" pitchFamily="18" charset="0"/>
                        </a:rPr>
                        <a:t>of </a:t>
                      </a:r>
                      <a:r>
                        <a:rPr sz="1400" spc="-5" dirty="0">
                          <a:latin typeface="Times New Roman" panose="02020603050405020304" pitchFamily="18" charset="0"/>
                          <a:cs typeface="Times New Roman" panose="02020603050405020304" pitchFamily="18" charset="0"/>
                        </a:rPr>
                        <a:t>integrating IoT</a:t>
                      </a:r>
                      <a:r>
                        <a:rPr lang="en-US"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and</a:t>
                      </a:r>
                      <a:r>
                        <a:rPr lang="en-US"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machine learning </a:t>
                      </a:r>
                      <a:r>
                        <a:rPr sz="1400" dirty="0">
                          <a:latin typeface="Times New Roman" panose="02020603050405020304" pitchFamily="18" charset="0"/>
                          <a:cs typeface="Times New Roman" panose="02020603050405020304" pitchFamily="18" charset="0"/>
                        </a:rPr>
                        <a:t>for</a:t>
                      </a:r>
                      <a:r>
                        <a:rPr lang="en-US"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effective</a:t>
                      </a:r>
                      <a:r>
                        <a:rPr lang="en-US"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waste management</a:t>
                      </a:r>
                      <a:r>
                        <a:rPr lang="en-US"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and</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presents</a:t>
                      </a:r>
                      <a:r>
                        <a:rPr lang="en-US"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future</a:t>
                      </a:r>
                      <a:r>
                        <a:rPr lang="en-US"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re</a:t>
                      </a:r>
                      <a:r>
                        <a:rPr sz="1400" spc="5" dirty="0">
                          <a:latin typeface="Times New Roman" panose="02020603050405020304" pitchFamily="18" charset="0"/>
                          <a:cs typeface="Times New Roman" panose="02020603050405020304" pitchFamily="18" charset="0"/>
                        </a:rPr>
                        <a:t>s</a:t>
                      </a:r>
                      <a:r>
                        <a:rPr sz="1400" spc="-5" dirty="0">
                          <a:latin typeface="Times New Roman" panose="02020603050405020304" pitchFamily="18" charset="0"/>
                          <a:cs typeface="Times New Roman" panose="02020603050405020304" pitchFamily="18" charset="0"/>
                        </a:rPr>
                        <a:t>e</a:t>
                      </a:r>
                      <a:r>
                        <a:rPr sz="1400" spc="-10" dirty="0">
                          <a:latin typeface="Times New Roman" panose="02020603050405020304" pitchFamily="18" charset="0"/>
                          <a:cs typeface="Times New Roman" panose="02020603050405020304" pitchFamily="18" charset="0"/>
                        </a:rPr>
                        <a:t>a</a:t>
                      </a:r>
                      <a:r>
                        <a:rPr sz="1400" dirty="0">
                          <a:latin typeface="Times New Roman" panose="02020603050405020304" pitchFamily="18" charset="0"/>
                          <a:cs typeface="Times New Roman" panose="02020603050405020304" pitchFamily="18" charset="0"/>
                        </a:rPr>
                        <a:t>r</a:t>
                      </a:r>
                      <a:r>
                        <a:rPr sz="1400" spc="5" dirty="0">
                          <a:latin typeface="Times New Roman" panose="02020603050405020304" pitchFamily="18" charset="0"/>
                          <a:cs typeface="Times New Roman" panose="02020603050405020304" pitchFamily="18" charset="0"/>
                        </a:rPr>
                        <a:t>c</a:t>
                      </a:r>
                      <a:r>
                        <a:rPr sz="1400" dirty="0">
                          <a:latin typeface="Times New Roman" panose="02020603050405020304" pitchFamily="18" charset="0"/>
                          <a:cs typeface="Times New Roman" panose="02020603050405020304" pitchFamily="18" charset="0"/>
                        </a:rPr>
                        <a:t>h</a:t>
                      </a:r>
                      <a:r>
                        <a:rPr sz="1400" spc="-2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d</a:t>
                      </a:r>
                      <a:r>
                        <a:rPr sz="1400" spc="-5" dirty="0">
                          <a:latin typeface="Times New Roman" panose="02020603050405020304" pitchFamily="18" charset="0"/>
                          <a:cs typeface="Times New Roman" panose="02020603050405020304" pitchFamily="18" charset="0"/>
                        </a:rPr>
                        <a:t>ire</a:t>
                      </a:r>
                      <a:r>
                        <a:rPr sz="1400" dirty="0">
                          <a:latin typeface="Times New Roman" panose="02020603050405020304" pitchFamily="18" charset="0"/>
                          <a:cs typeface="Times New Roman" panose="02020603050405020304" pitchFamily="18" charset="0"/>
                        </a:rPr>
                        <a:t>c</a:t>
                      </a:r>
                      <a:r>
                        <a:rPr sz="1400" spc="-10"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i</a:t>
                      </a:r>
                      <a:r>
                        <a:rPr sz="1400" dirty="0">
                          <a:latin typeface="Times New Roman" panose="02020603050405020304" pitchFamily="18" charset="0"/>
                          <a:cs typeface="Times New Roman" panose="02020603050405020304" pitchFamily="18" charset="0"/>
                        </a:rPr>
                        <a:t>o</a:t>
                      </a:r>
                      <a:r>
                        <a:rPr sz="1400" spc="-30" dirty="0">
                          <a:latin typeface="Times New Roman" panose="02020603050405020304" pitchFamily="18" charset="0"/>
                          <a:cs typeface="Times New Roman" panose="02020603050405020304" pitchFamily="18" charset="0"/>
                        </a:rPr>
                        <a:t>n</a:t>
                      </a:r>
                      <a:r>
                        <a:rPr sz="1400" spc="5" dirty="0">
                          <a:latin typeface="Times New Roman" panose="02020603050405020304" pitchFamily="18" charset="0"/>
                          <a:cs typeface="Times New Roman" panose="02020603050405020304" pitchFamily="18" charset="0"/>
                        </a:rPr>
                        <a:t>s</a:t>
                      </a:r>
                      <a:r>
                        <a:rPr sz="1400" dirty="0">
                          <a:latin typeface="Times New Roman" panose="02020603050405020304" pitchFamily="18" charset="0"/>
                          <a:cs typeface="Times New Roman" panose="02020603050405020304" pitchFamily="18" charset="0"/>
                        </a:rPr>
                        <a:t>.</a:t>
                      </a:r>
                    </a:p>
                  </a:txBody>
                  <a:tcPr marL="0" marR="0" marT="1905" marB="0"/>
                </a:tc>
                <a:extLst>
                  <a:ext uri="{0D108BD9-81ED-4DB2-BD59-A6C34878D82A}">
                    <a16:rowId xmlns:a16="http://schemas.microsoft.com/office/drawing/2014/main" val="1571208034"/>
                  </a:ext>
                </a:extLst>
              </a:tr>
            </a:tbl>
          </a:graphicData>
        </a:graphic>
      </p:graphicFrame>
    </p:spTree>
    <p:extLst>
      <p:ext uri="{BB962C8B-B14F-4D97-AF65-F5344CB8AC3E}">
        <p14:creationId xmlns:p14="http://schemas.microsoft.com/office/powerpoint/2010/main" val="153577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352C6BF-E8B8-0973-37E6-1D46C0E1F138}"/>
              </a:ext>
            </a:extLst>
          </p:cNvPr>
          <p:cNvGraphicFramePr>
            <a:graphicFrameLocks noGrp="1"/>
          </p:cNvGraphicFramePr>
          <p:nvPr>
            <p:extLst>
              <p:ext uri="{D42A27DB-BD31-4B8C-83A1-F6EECF244321}">
                <p14:modId xmlns:p14="http://schemas.microsoft.com/office/powerpoint/2010/main" val="3502130406"/>
              </p:ext>
            </p:extLst>
          </p:nvPr>
        </p:nvGraphicFramePr>
        <p:xfrm>
          <a:off x="76200" y="546100"/>
          <a:ext cx="8915400" cy="34798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566773965"/>
                    </a:ext>
                  </a:extLst>
                </a:gridCol>
                <a:gridCol w="1485900">
                  <a:extLst>
                    <a:ext uri="{9D8B030D-6E8A-4147-A177-3AD203B41FA5}">
                      <a16:colId xmlns:a16="http://schemas.microsoft.com/office/drawing/2014/main" val="3940076649"/>
                    </a:ext>
                  </a:extLst>
                </a:gridCol>
                <a:gridCol w="1604246">
                  <a:extLst>
                    <a:ext uri="{9D8B030D-6E8A-4147-A177-3AD203B41FA5}">
                      <a16:colId xmlns:a16="http://schemas.microsoft.com/office/drawing/2014/main" val="2464868553"/>
                    </a:ext>
                  </a:extLst>
                </a:gridCol>
                <a:gridCol w="1577947">
                  <a:extLst>
                    <a:ext uri="{9D8B030D-6E8A-4147-A177-3AD203B41FA5}">
                      <a16:colId xmlns:a16="http://schemas.microsoft.com/office/drawing/2014/main" val="2570168906"/>
                    </a:ext>
                  </a:extLst>
                </a:gridCol>
                <a:gridCol w="1275507">
                  <a:extLst>
                    <a:ext uri="{9D8B030D-6E8A-4147-A177-3AD203B41FA5}">
                      <a16:colId xmlns:a16="http://schemas.microsoft.com/office/drawing/2014/main" val="2576841577"/>
                    </a:ext>
                  </a:extLst>
                </a:gridCol>
                <a:gridCol w="1485900">
                  <a:extLst>
                    <a:ext uri="{9D8B030D-6E8A-4147-A177-3AD203B41FA5}">
                      <a16:colId xmlns:a16="http://schemas.microsoft.com/office/drawing/2014/main" val="1187437428"/>
                    </a:ext>
                  </a:extLst>
                </a:gridCol>
              </a:tblGrid>
              <a:tr h="987177">
                <a:tc>
                  <a:txBody>
                    <a:bodyPr/>
                    <a:lstStyle/>
                    <a:p>
                      <a:pPr marL="91440" marR="445134">
                        <a:lnSpc>
                          <a:spcPts val="1390"/>
                        </a:lnSpc>
                        <a:spcBef>
                          <a:spcPts val="325"/>
                        </a:spcBef>
                      </a:pPr>
                      <a:r>
                        <a:rPr dirty="0">
                          <a:solidFill>
                            <a:schemeClr val="bg1"/>
                          </a:solidFill>
                        </a:rPr>
                        <a:t>AUTHO</a:t>
                      </a:r>
                      <a:r>
                        <a:rPr lang="en-US" dirty="0">
                          <a:solidFill>
                            <a:schemeClr val="bg1"/>
                          </a:solidFill>
                        </a:rPr>
                        <a:t>R</a:t>
                      </a:r>
                      <a:r>
                        <a:rPr dirty="0">
                          <a:solidFill>
                            <a:schemeClr val="bg1"/>
                          </a:solidFill>
                        </a:rPr>
                        <a:t>S  NAME</a:t>
                      </a:r>
                    </a:p>
                  </a:txBody>
                  <a:tcPr marL="0" marR="0" marT="41275" marB="0"/>
                </a:tc>
                <a:tc>
                  <a:txBody>
                    <a:bodyPr/>
                    <a:lstStyle/>
                    <a:p>
                      <a:pPr marL="146685" marR="79375">
                        <a:lnSpc>
                          <a:spcPct val="96800"/>
                        </a:lnSpc>
                        <a:spcBef>
                          <a:spcPts val="285"/>
                        </a:spcBef>
                      </a:pPr>
                      <a:r>
                        <a:rPr dirty="0">
                          <a:solidFill>
                            <a:schemeClr val="bg1"/>
                          </a:solidFill>
                        </a:rPr>
                        <a:t>PAPER TITLE  ANDPUBLISHING  YEAR</a:t>
                      </a:r>
                    </a:p>
                  </a:txBody>
                  <a:tcPr marL="0" marR="0" marT="36195" marB="0"/>
                </a:tc>
                <a:tc>
                  <a:txBody>
                    <a:bodyPr/>
                    <a:lstStyle/>
                    <a:p>
                      <a:pPr marL="115570" marR="133350">
                        <a:lnSpc>
                          <a:spcPts val="1390"/>
                        </a:lnSpc>
                        <a:spcBef>
                          <a:spcPts val="325"/>
                        </a:spcBef>
                      </a:pPr>
                      <a:r>
                        <a:rPr dirty="0">
                          <a:solidFill>
                            <a:schemeClr val="bg1"/>
                          </a:solidFill>
                        </a:rPr>
                        <a:t>JOURN</a:t>
                      </a:r>
                      <a:r>
                        <a:rPr lang="en-IN" dirty="0">
                          <a:solidFill>
                            <a:schemeClr val="bg1"/>
                          </a:solidFill>
                        </a:rPr>
                        <a:t>A</a:t>
                      </a:r>
                      <a:r>
                        <a:rPr dirty="0">
                          <a:solidFill>
                            <a:schemeClr val="bg1"/>
                          </a:solidFill>
                        </a:rPr>
                        <a:t>L  NAME</a:t>
                      </a:r>
                    </a:p>
                  </a:txBody>
                  <a:tcPr marL="0" marR="0" marT="41275" marB="0"/>
                </a:tc>
                <a:tc>
                  <a:txBody>
                    <a:bodyPr/>
                    <a:lstStyle/>
                    <a:p>
                      <a:pPr marL="144145">
                        <a:lnSpc>
                          <a:spcPct val="100000"/>
                        </a:lnSpc>
                        <a:spcBef>
                          <a:spcPts val="285"/>
                        </a:spcBef>
                      </a:pPr>
                      <a:r>
                        <a:rPr dirty="0">
                          <a:solidFill>
                            <a:schemeClr val="bg1"/>
                          </a:solidFill>
                        </a:rPr>
                        <a:t>METHODOLOGY</a:t>
                      </a:r>
                    </a:p>
                  </a:txBody>
                  <a:tcPr marL="0" marR="0" marT="36195" marB="0"/>
                </a:tc>
                <a:tc>
                  <a:txBody>
                    <a:bodyPr/>
                    <a:lstStyle/>
                    <a:p>
                      <a:pPr marL="146685">
                        <a:lnSpc>
                          <a:spcPct val="100000"/>
                        </a:lnSpc>
                        <a:spcBef>
                          <a:spcPts val="260"/>
                        </a:spcBef>
                      </a:pPr>
                      <a:r>
                        <a:rPr dirty="0">
                          <a:solidFill>
                            <a:schemeClr val="bg1"/>
                          </a:solidFill>
                        </a:rPr>
                        <a:t>OVER VIEW</a:t>
                      </a:r>
                    </a:p>
                  </a:txBody>
                  <a:tcPr marL="0" marR="0" marT="33020" marB="0"/>
                </a:tc>
                <a:tc>
                  <a:txBody>
                    <a:bodyPr/>
                    <a:lstStyle/>
                    <a:p>
                      <a:pPr marL="93980">
                        <a:lnSpc>
                          <a:spcPct val="100000"/>
                        </a:lnSpc>
                        <a:spcBef>
                          <a:spcPts val="260"/>
                        </a:spcBef>
                      </a:pPr>
                      <a:r>
                        <a:rPr dirty="0">
                          <a:solidFill>
                            <a:schemeClr val="bg1"/>
                          </a:solidFill>
                        </a:rPr>
                        <a:t>KEY FINDINGS</a:t>
                      </a:r>
                    </a:p>
                  </a:txBody>
                  <a:tcPr marL="0" marR="0" marT="33020" marB="0"/>
                </a:tc>
                <a:extLst>
                  <a:ext uri="{0D108BD9-81ED-4DB2-BD59-A6C34878D82A}">
                    <a16:rowId xmlns:a16="http://schemas.microsoft.com/office/drawing/2014/main" val="234828248"/>
                  </a:ext>
                </a:extLst>
              </a:tr>
              <a:tr h="2492623">
                <a:tc>
                  <a:txBody>
                    <a:bodyPr/>
                    <a:lstStyle/>
                    <a:p>
                      <a:pPr marL="85090" marR="180340">
                        <a:lnSpc>
                          <a:spcPct val="100000"/>
                        </a:lnSpc>
                        <a:spcBef>
                          <a:spcPts val="5"/>
                        </a:spcBef>
                      </a:pPr>
                      <a:r>
                        <a:rPr sz="1400" spc="-5" dirty="0">
                          <a:latin typeface="Times New Roman" panose="02020603050405020304" pitchFamily="18" charset="0"/>
                          <a:cs typeface="Times New Roman" panose="02020603050405020304" pitchFamily="18" charset="0"/>
                        </a:rPr>
                        <a:t>G.</a:t>
                      </a:r>
                      <a:r>
                        <a:rPr sz="1400" spc="5" dirty="0">
                          <a:latin typeface="Times New Roman" panose="02020603050405020304" pitchFamily="18" charset="0"/>
                          <a:cs typeface="Times New Roman" panose="02020603050405020304" pitchFamily="18" charset="0"/>
                        </a:rPr>
                        <a:t>M</a:t>
                      </a:r>
                      <a:r>
                        <a:rPr sz="1400" spc="-3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n</a:t>
                      </a:r>
                      <a:r>
                        <a:rPr sz="1400" dirty="0">
                          <a:latin typeface="Times New Roman" panose="02020603050405020304" pitchFamily="18" charset="0"/>
                          <a:cs typeface="Times New Roman" panose="02020603050405020304" pitchFamily="18" charset="0"/>
                        </a:rPr>
                        <a:t>o</a:t>
                      </a:r>
                      <a:r>
                        <a:rPr sz="1400" spc="-30" dirty="0">
                          <a:latin typeface="Times New Roman" panose="02020603050405020304" pitchFamily="18" charset="0"/>
                          <a:cs typeface="Times New Roman" panose="02020603050405020304" pitchFamily="18" charset="0"/>
                        </a:rPr>
                        <a:t>g</a:t>
                      </a:r>
                      <a:r>
                        <a:rPr sz="1400" spc="-5" dirty="0">
                          <a:latin typeface="Times New Roman" panose="02020603050405020304" pitchFamily="18" charset="0"/>
                          <a:cs typeface="Times New Roman" panose="02020603050405020304" pitchFamily="18" charset="0"/>
                        </a:rPr>
                        <a:t>a</a:t>
                      </a:r>
                      <a:r>
                        <a:rPr sz="1400" dirty="0">
                          <a:latin typeface="Times New Roman" panose="02020603050405020304" pitchFamily="18" charset="0"/>
                          <a:cs typeface="Times New Roman" panose="02020603050405020304" pitchFamily="18" charset="0"/>
                        </a:rPr>
                        <a:t>ra</a:t>
                      </a:r>
                      <a:r>
                        <a:rPr sz="1400" spc="-30" dirty="0">
                          <a:latin typeface="Times New Roman" panose="02020603050405020304" pitchFamily="18" charset="0"/>
                          <a:cs typeface="Times New Roman" panose="02020603050405020304" pitchFamily="18" charset="0"/>
                        </a:rPr>
                        <a:t>n</a:t>
                      </a:r>
                      <a:r>
                        <a:rPr sz="1400" spc="-5" dirty="0">
                          <a:latin typeface="Times New Roman" panose="02020603050405020304" pitchFamily="18" charset="0"/>
                          <a:cs typeface="Times New Roman" panose="02020603050405020304" pitchFamily="18" charset="0"/>
                        </a:rPr>
                        <a:t>,</a:t>
                      </a:r>
                      <a:r>
                        <a:rPr sz="1400" spc="-15" dirty="0">
                          <a:latin typeface="Times New Roman" panose="02020603050405020304" pitchFamily="18" charset="0"/>
                          <a:cs typeface="Times New Roman" panose="02020603050405020304" pitchFamily="18" charset="0"/>
                        </a:rPr>
                        <a:t>M</a:t>
                      </a:r>
                      <a:r>
                        <a:rPr sz="140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Thota,D.Lopez</a:t>
                      </a:r>
                      <a:endParaRPr sz="1400" dirty="0">
                        <a:latin typeface="Times New Roman" panose="02020603050405020304" pitchFamily="18" charset="0"/>
                        <a:cs typeface="Times New Roman" panose="02020603050405020304" pitchFamily="18" charset="0"/>
                      </a:endParaRPr>
                    </a:p>
                  </a:txBody>
                  <a:tcPr marL="0" marR="0" marT="635" marB="0"/>
                </a:tc>
                <a:tc>
                  <a:txBody>
                    <a:bodyPr/>
                    <a:lstStyle/>
                    <a:p>
                      <a:pPr marL="65405" marR="137795">
                        <a:lnSpc>
                          <a:spcPct val="91900"/>
                        </a:lnSpc>
                        <a:spcBef>
                          <a:spcPts val="60"/>
                        </a:spcBef>
                      </a:pPr>
                      <a:r>
                        <a:rPr sz="1400" spc="-5" dirty="0">
                          <a:latin typeface="Times New Roman" panose="02020603050405020304" pitchFamily="18" charset="0"/>
                          <a:cs typeface="Times New Roman" panose="02020603050405020304" pitchFamily="18" charset="0"/>
                        </a:rPr>
                        <a:t>Machine Learning- </a:t>
                      </a:r>
                      <a:r>
                        <a:rPr sz="1400" dirty="0">
                          <a:latin typeface="Times New Roman" panose="02020603050405020304" pitchFamily="18" charset="0"/>
                          <a:cs typeface="Times New Roman" panose="02020603050405020304" pitchFamily="18" charset="0"/>
                        </a:rPr>
                        <a:t> Based</a:t>
                      </a:r>
                      <a:r>
                        <a:rPr sz="1400" spc="-3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Garbage</a:t>
                      </a:r>
                      <a:r>
                        <a:rPr sz="1400" spc="-4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and </a:t>
                      </a:r>
                      <a:r>
                        <a:rPr sz="1400" spc="-3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Management</a:t>
                      </a:r>
                      <a:endParaRPr sz="1400" dirty="0">
                        <a:latin typeface="Times New Roman" panose="02020603050405020304" pitchFamily="18" charset="0"/>
                        <a:cs typeface="Times New Roman" panose="02020603050405020304" pitchFamily="18" charset="0"/>
                      </a:endParaRPr>
                    </a:p>
                    <a:p>
                      <a:pPr marL="65405">
                        <a:lnSpc>
                          <a:spcPts val="1225"/>
                        </a:lnSpc>
                      </a:pPr>
                      <a:r>
                        <a:rPr sz="1400" spc="-5" dirty="0">
                          <a:latin typeface="Times New Roman" panose="02020603050405020304" pitchFamily="18" charset="0"/>
                          <a:cs typeface="Times New Roman" panose="02020603050405020304" pitchFamily="18" charset="0"/>
                        </a:rPr>
                        <a:t>2018</a:t>
                      </a:r>
                      <a:endParaRPr sz="1400" dirty="0">
                        <a:latin typeface="Times New Roman" panose="02020603050405020304" pitchFamily="18" charset="0"/>
                        <a:cs typeface="Times New Roman" panose="02020603050405020304" pitchFamily="18" charset="0"/>
                      </a:endParaRPr>
                    </a:p>
                  </a:txBody>
                  <a:tcPr marL="0" marR="0" marT="7620" marB="0"/>
                </a:tc>
                <a:tc>
                  <a:txBody>
                    <a:bodyPr/>
                    <a:lstStyle/>
                    <a:p>
                      <a:pPr marL="13970">
                        <a:lnSpc>
                          <a:spcPct val="100000"/>
                        </a:lnSpc>
                      </a:pPr>
                      <a:r>
                        <a:rPr lang="en-US"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IEEE</a:t>
                      </a:r>
                      <a:r>
                        <a:rPr lang="en-US"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a:t>
                      </a:r>
                      <a:r>
                        <a:rPr sz="1400" spc="10" dirty="0">
                          <a:latin typeface="Times New Roman" panose="02020603050405020304" pitchFamily="18" charset="0"/>
                          <a:cs typeface="Times New Roman" panose="02020603050405020304" pitchFamily="18" charset="0"/>
                        </a:rPr>
                        <a:t>ra</a:t>
                      </a:r>
                      <a:r>
                        <a:rPr sz="1400" spc="-25" dirty="0">
                          <a:latin typeface="Times New Roman" panose="02020603050405020304" pitchFamily="18" charset="0"/>
                          <a:cs typeface="Times New Roman" panose="02020603050405020304" pitchFamily="18" charset="0"/>
                        </a:rPr>
                        <a:t>n</a:t>
                      </a:r>
                      <a:r>
                        <a:rPr sz="1400" dirty="0">
                          <a:latin typeface="Times New Roman" panose="02020603050405020304" pitchFamily="18" charset="0"/>
                          <a:cs typeface="Times New Roman" panose="02020603050405020304" pitchFamily="18" charset="0"/>
                        </a:rPr>
                        <a:t>s</a:t>
                      </a:r>
                      <a:r>
                        <a:rPr sz="1400" spc="15" dirty="0">
                          <a:latin typeface="Times New Roman" panose="02020603050405020304" pitchFamily="18" charset="0"/>
                          <a:cs typeface="Times New Roman" panose="02020603050405020304" pitchFamily="18" charset="0"/>
                        </a:rPr>
                        <a:t>a</a:t>
                      </a:r>
                      <a:r>
                        <a:rPr sz="1400" spc="-10" dirty="0">
                          <a:latin typeface="Times New Roman" panose="02020603050405020304" pitchFamily="18" charset="0"/>
                          <a:cs typeface="Times New Roman" panose="02020603050405020304" pitchFamily="18" charset="0"/>
                        </a:rPr>
                        <a:t>c</a:t>
                      </a:r>
                      <a:r>
                        <a:rPr sz="1400" dirty="0">
                          <a:latin typeface="Times New Roman" panose="02020603050405020304" pitchFamily="18" charset="0"/>
                          <a:cs typeface="Times New Roman" panose="02020603050405020304" pitchFamily="18" charset="0"/>
                        </a:rPr>
                        <a:t>t</a:t>
                      </a:r>
                      <a:r>
                        <a:rPr sz="1400" spc="-20" dirty="0">
                          <a:latin typeface="Times New Roman" panose="02020603050405020304" pitchFamily="18" charset="0"/>
                          <a:cs typeface="Times New Roman" panose="02020603050405020304" pitchFamily="18" charset="0"/>
                        </a:rPr>
                        <a:t>i</a:t>
                      </a:r>
                      <a:r>
                        <a:rPr sz="1400" spc="-25" dirty="0">
                          <a:latin typeface="Times New Roman" panose="02020603050405020304" pitchFamily="18" charset="0"/>
                          <a:cs typeface="Times New Roman" panose="02020603050405020304" pitchFamily="18" charset="0"/>
                        </a:rPr>
                        <a:t>on</a:t>
                      </a:r>
                      <a:r>
                        <a:rPr sz="1400" dirty="0">
                          <a:latin typeface="Times New Roman" panose="02020603050405020304" pitchFamily="18" charset="0"/>
                          <a:cs typeface="Times New Roman" panose="02020603050405020304" pitchFamily="18" charset="0"/>
                        </a:rPr>
                        <a:t>s  </a:t>
                      </a:r>
                      <a:r>
                        <a:rPr sz="1400" spc="-5" dirty="0">
                          <a:latin typeface="Times New Roman" panose="02020603050405020304" pitchFamily="18" charset="0"/>
                          <a:cs typeface="Times New Roman" panose="02020603050405020304" pitchFamily="18" charset="0"/>
                        </a:rPr>
                        <a:t>On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Automation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Science </a:t>
                      </a:r>
                      <a:r>
                        <a:rPr sz="1400" spc="5" dirty="0">
                          <a:latin typeface="Times New Roman" panose="02020603050405020304" pitchFamily="18" charset="0"/>
                          <a:cs typeface="Times New Roman" panose="02020603050405020304" pitchFamily="18" charset="0"/>
                        </a:rPr>
                        <a:t>and </a:t>
                      </a:r>
                      <a:r>
                        <a:rPr sz="1400" spc="-26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Engineering</a:t>
                      </a:r>
                      <a:endParaRPr sz="1400" dirty="0">
                        <a:latin typeface="Times New Roman" panose="02020603050405020304" pitchFamily="18" charset="0"/>
                        <a:cs typeface="Times New Roman" panose="02020603050405020304" pitchFamily="18" charset="0"/>
                      </a:endParaRPr>
                    </a:p>
                  </a:txBody>
                  <a:tcPr marL="0" marR="0" marT="0" marB="0"/>
                </a:tc>
                <a:tc>
                  <a:txBody>
                    <a:bodyPr/>
                    <a:lstStyle/>
                    <a:p>
                      <a:pPr marL="104139" marR="101600">
                        <a:lnSpc>
                          <a:spcPct val="93400"/>
                        </a:lnSpc>
                        <a:spcBef>
                          <a:spcPts val="20"/>
                        </a:spcBef>
                      </a:pPr>
                      <a:r>
                        <a:rPr sz="1400" spc="-5" dirty="0">
                          <a:latin typeface="Times New Roman" panose="02020603050405020304" pitchFamily="18" charset="0"/>
                          <a:cs typeface="Times New Roman" panose="02020603050405020304" pitchFamily="18" charset="0"/>
                        </a:rPr>
                        <a:t>Machine</a:t>
                      </a:r>
                      <a:r>
                        <a:rPr lang="en-US" sz="1400" spc="-8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learning </a:t>
                      </a:r>
                      <a:r>
                        <a:rPr sz="1400" spc="-31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algorithms </a:t>
                      </a:r>
                      <a:r>
                        <a:rPr sz="1400" spc="-5" dirty="0">
                          <a:latin typeface="Times New Roman" panose="02020603050405020304" pitchFamily="18" charset="0"/>
                          <a:cs typeface="Times New Roman" panose="02020603050405020304" pitchFamily="18" charset="0"/>
                        </a:rPr>
                        <a:t>for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garbage </a:t>
                      </a:r>
                      <a:r>
                        <a:rPr sz="140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classification</a:t>
                      </a:r>
                      <a:endParaRPr sz="1400" dirty="0">
                        <a:latin typeface="Times New Roman" panose="02020603050405020304" pitchFamily="18" charset="0"/>
                        <a:cs typeface="Times New Roman" panose="02020603050405020304" pitchFamily="18" charset="0"/>
                      </a:endParaRPr>
                    </a:p>
                  </a:txBody>
                  <a:tcPr marL="0" marR="0" marT="2540" marB="0"/>
                </a:tc>
                <a:tc>
                  <a:txBody>
                    <a:bodyPr/>
                    <a:lstStyle/>
                    <a:p>
                      <a:pPr marL="40005" marR="44450">
                        <a:lnSpc>
                          <a:spcPct val="96000"/>
                        </a:lnSpc>
                        <a:spcBef>
                          <a:spcPts val="30"/>
                        </a:spcBef>
                      </a:pPr>
                      <a:r>
                        <a:rPr sz="1400" spc="-5" dirty="0">
                          <a:latin typeface="Times New Roman" panose="02020603050405020304" pitchFamily="18" charset="0"/>
                          <a:cs typeface="Times New Roman" panose="02020603050405020304" pitchFamily="18" charset="0"/>
                        </a:rPr>
                        <a:t>This Paper</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Presents</a:t>
                      </a:r>
                      <a:r>
                        <a:rPr sz="1400" dirty="0">
                          <a:latin typeface="Times New Roman" panose="02020603050405020304" pitchFamily="18" charset="0"/>
                          <a:cs typeface="Times New Roman" panose="02020603050405020304" pitchFamily="18" charset="0"/>
                        </a:rPr>
                        <a:t> a</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system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that</a:t>
                      </a:r>
                      <a:r>
                        <a:rPr sz="1400" spc="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uses</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machine learning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techniques</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to</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classify</a:t>
                      </a:r>
                      <a:r>
                        <a:rPr sz="1400" spc="-3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garbage </a:t>
                      </a:r>
                      <a:r>
                        <a:rPr sz="1400" spc="-26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into</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different</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categories</a:t>
                      </a:r>
                      <a:r>
                        <a:rPr sz="140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for </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efficient</a:t>
                      </a:r>
                      <a:r>
                        <a:rPr sz="1400" spc="3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management</a:t>
                      </a:r>
                      <a:endParaRPr sz="1400" dirty="0">
                        <a:latin typeface="Times New Roman" panose="02020603050405020304" pitchFamily="18" charset="0"/>
                        <a:cs typeface="Times New Roman" panose="02020603050405020304" pitchFamily="18" charset="0"/>
                      </a:endParaRPr>
                    </a:p>
                  </a:txBody>
                  <a:tcPr marL="0" marR="0" marT="3810" marB="0"/>
                </a:tc>
                <a:tc>
                  <a:txBody>
                    <a:bodyPr/>
                    <a:lstStyle/>
                    <a:p>
                      <a:pPr marL="110489" marR="50165">
                        <a:lnSpc>
                          <a:spcPct val="87900"/>
                        </a:lnSpc>
                        <a:spcBef>
                          <a:spcPts val="65"/>
                        </a:spcBef>
                      </a:pPr>
                      <a:r>
                        <a:rPr sz="1400" spc="5"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h</a:t>
                      </a:r>
                      <a:r>
                        <a:rPr sz="1400" dirty="0">
                          <a:latin typeface="Times New Roman" panose="02020603050405020304" pitchFamily="18" charset="0"/>
                          <a:cs typeface="Times New Roman" panose="02020603050405020304" pitchFamily="18" charset="0"/>
                        </a:rPr>
                        <a:t>e</a:t>
                      </a:r>
                      <a:r>
                        <a:rPr sz="1400" spc="-7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a:t>
                      </a:r>
                      <a:r>
                        <a:rPr sz="1400" spc="-20" dirty="0">
                          <a:latin typeface="Times New Roman" panose="02020603050405020304" pitchFamily="18" charset="0"/>
                          <a:cs typeface="Times New Roman" panose="02020603050405020304" pitchFamily="18" charset="0"/>
                        </a:rPr>
                        <a:t>y</a:t>
                      </a:r>
                      <a:r>
                        <a:rPr sz="1400" spc="5" dirty="0">
                          <a:latin typeface="Times New Roman" panose="02020603050405020304" pitchFamily="18" charset="0"/>
                          <a:cs typeface="Times New Roman" panose="02020603050405020304" pitchFamily="18" charset="0"/>
                        </a:rPr>
                        <a:t>s</a:t>
                      </a:r>
                      <a:r>
                        <a:rPr sz="1400" spc="-10"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e</a:t>
                      </a:r>
                      <a:r>
                        <a:rPr sz="1400" dirty="0">
                          <a:latin typeface="Times New Roman" panose="02020603050405020304" pitchFamily="18" charset="0"/>
                          <a:cs typeface="Times New Roman" panose="02020603050405020304" pitchFamily="18" charset="0"/>
                        </a:rPr>
                        <a:t>m</a:t>
                      </a:r>
                      <a:r>
                        <a:rPr sz="1400" spc="-7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a:t>
                      </a:r>
                      <a:r>
                        <a:rPr sz="1400" spc="-10" dirty="0">
                          <a:latin typeface="Times New Roman" panose="02020603050405020304" pitchFamily="18" charset="0"/>
                          <a:cs typeface="Times New Roman" panose="02020603050405020304" pitchFamily="18" charset="0"/>
                        </a:rPr>
                        <a:t>m</a:t>
                      </a:r>
                      <a:r>
                        <a:rPr sz="1400" spc="5" dirty="0">
                          <a:latin typeface="Times New Roman" panose="02020603050405020304" pitchFamily="18" charset="0"/>
                          <a:cs typeface="Times New Roman" panose="02020603050405020304" pitchFamily="18" charset="0"/>
                        </a:rPr>
                        <a:t>p</a:t>
                      </a:r>
                      <a:r>
                        <a:rPr sz="1400" spc="-25" dirty="0">
                          <a:latin typeface="Times New Roman" panose="02020603050405020304" pitchFamily="18" charset="0"/>
                          <a:cs typeface="Times New Roman" panose="02020603050405020304" pitchFamily="18" charset="0"/>
                        </a:rPr>
                        <a:t>r</a:t>
                      </a:r>
                      <a:r>
                        <a:rPr sz="1400" spc="5" dirty="0">
                          <a:latin typeface="Times New Roman" panose="02020603050405020304" pitchFamily="18" charset="0"/>
                          <a:cs typeface="Times New Roman" panose="02020603050405020304" pitchFamily="18" charset="0"/>
                        </a:rPr>
                        <a:t>o</a:t>
                      </a:r>
                      <a:r>
                        <a:rPr sz="1400" spc="10" dirty="0">
                          <a:latin typeface="Times New Roman" panose="02020603050405020304" pitchFamily="18" charset="0"/>
                          <a:cs typeface="Times New Roman" panose="02020603050405020304" pitchFamily="18" charset="0"/>
                        </a:rPr>
                        <a:t>v</a:t>
                      </a:r>
                      <a:r>
                        <a:rPr sz="1400" spc="-30" dirty="0">
                          <a:latin typeface="Times New Roman" panose="02020603050405020304" pitchFamily="18" charset="0"/>
                          <a:cs typeface="Times New Roman" panose="02020603050405020304" pitchFamily="18" charset="0"/>
                        </a:rPr>
                        <a:t>e</a:t>
                      </a:r>
                      <a:r>
                        <a:rPr sz="1400" dirty="0">
                          <a:latin typeface="Times New Roman" panose="02020603050405020304" pitchFamily="18" charset="0"/>
                          <a:cs typeface="Times New Roman" panose="02020603050405020304" pitchFamily="18" charset="0"/>
                        </a:rPr>
                        <a:t>s</a:t>
                      </a:r>
                      <a:r>
                        <a:rPr sz="1400" spc="1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h</a:t>
                      </a:r>
                      <a:r>
                        <a:rPr sz="1400" dirty="0">
                          <a:latin typeface="Times New Roman" panose="02020603050405020304" pitchFamily="18" charset="0"/>
                          <a:cs typeface="Times New Roman" panose="02020603050405020304" pitchFamily="18" charset="0"/>
                        </a:rPr>
                        <a:t>e</a:t>
                      </a:r>
                      <a:r>
                        <a:rPr sz="1400" spc="-5" dirty="0">
                          <a:latin typeface="Times New Roman" panose="02020603050405020304" pitchFamily="18" charset="0"/>
                          <a:cs typeface="Times New Roman" panose="02020603050405020304" pitchFamily="18" charset="0"/>
                        </a:rPr>
                        <a:t> a</a:t>
                      </a:r>
                      <a:r>
                        <a:rPr sz="1400" dirty="0">
                          <a:latin typeface="Times New Roman" panose="02020603050405020304" pitchFamily="18" charset="0"/>
                          <a:cs typeface="Times New Roman" panose="02020603050405020304" pitchFamily="18" charset="0"/>
                        </a:rPr>
                        <a:t>cc</a:t>
                      </a:r>
                      <a:r>
                        <a:rPr sz="1400" spc="-30" dirty="0">
                          <a:latin typeface="Times New Roman" panose="02020603050405020304" pitchFamily="18" charset="0"/>
                          <a:cs typeface="Times New Roman" panose="02020603050405020304" pitchFamily="18" charset="0"/>
                        </a:rPr>
                        <a:t>u</a:t>
                      </a:r>
                      <a:r>
                        <a:rPr sz="1400" dirty="0">
                          <a:latin typeface="Times New Roman" panose="02020603050405020304" pitchFamily="18" charset="0"/>
                          <a:cs typeface="Times New Roman" panose="02020603050405020304" pitchFamily="18" charset="0"/>
                        </a:rPr>
                        <a:t>racy  of garbage </a:t>
                      </a:r>
                      <a:r>
                        <a:rPr sz="1400" spc="-5" dirty="0">
                          <a:latin typeface="Times New Roman" panose="02020603050405020304" pitchFamily="18" charset="0"/>
                          <a:cs typeface="Times New Roman" panose="02020603050405020304" pitchFamily="18" charset="0"/>
                        </a:rPr>
                        <a:t>classification </a:t>
                      </a:r>
                      <a:r>
                        <a:rPr sz="1400" spc="-15" dirty="0">
                          <a:latin typeface="Times New Roman" panose="02020603050405020304" pitchFamily="18" charset="0"/>
                          <a:cs typeface="Times New Roman" panose="02020603050405020304" pitchFamily="18" charset="0"/>
                        </a:rPr>
                        <a:t>and </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reduces </a:t>
                      </a:r>
                      <a:r>
                        <a:rPr sz="1400" spc="-5" dirty="0">
                          <a:latin typeface="Times New Roman" panose="02020603050405020304" pitchFamily="18" charset="0"/>
                          <a:cs typeface="Times New Roman" panose="02020603050405020304" pitchFamily="18" charset="0"/>
                        </a:rPr>
                        <a:t>the manual effort involved </a:t>
                      </a:r>
                      <a:r>
                        <a:rPr sz="1400" spc="-3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waste </a:t>
                      </a:r>
                      <a:r>
                        <a:rPr sz="1400" dirty="0">
                          <a:latin typeface="Times New Roman" panose="02020603050405020304" pitchFamily="18" charset="0"/>
                          <a:cs typeface="Times New Roman" panose="02020603050405020304" pitchFamily="18" charset="0"/>
                        </a:rPr>
                        <a:t>segregation</a:t>
                      </a:r>
                    </a:p>
                  </a:txBody>
                  <a:tcPr marL="0" marR="0" marT="8255" marB="0"/>
                </a:tc>
                <a:extLst>
                  <a:ext uri="{0D108BD9-81ED-4DB2-BD59-A6C34878D82A}">
                    <a16:rowId xmlns:a16="http://schemas.microsoft.com/office/drawing/2014/main" val="1453289960"/>
                  </a:ext>
                </a:extLst>
              </a:tr>
            </a:tbl>
          </a:graphicData>
        </a:graphic>
      </p:graphicFrame>
    </p:spTree>
    <p:extLst>
      <p:ext uri="{BB962C8B-B14F-4D97-AF65-F5344CB8AC3E}">
        <p14:creationId xmlns:p14="http://schemas.microsoft.com/office/powerpoint/2010/main" val="248032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98729"/>
            <a:ext cx="3124200" cy="568104"/>
          </a:xfrm>
          <a:prstGeom prst="rect">
            <a:avLst/>
          </a:prstGeom>
        </p:spPr>
        <p:txBody>
          <a:bodyPr vert="horz" wrap="square" lIns="0" tIns="13970" rIns="0" bIns="0" rtlCol="0">
            <a:spAutoFit/>
          </a:bodyPr>
          <a:lstStyle/>
          <a:p>
            <a:pPr marL="12700">
              <a:lnSpc>
                <a:spcPct val="100000"/>
              </a:lnSpc>
              <a:spcBef>
                <a:spcPts val="110"/>
              </a:spcBef>
            </a:pPr>
            <a:r>
              <a:rPr lang="en-US" sz="36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Existing</a:t>
            </a:r>
            <a:r>
              <a:rPr sz="2800" spc="-1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system</a:t>
            </a:r>
          </a:p>
        </p:txBody>
      </p:sp>
      <p:sp>
        <p:nvSpPr>
          <p:cNvPr id="3" name="object 3"/>
          <p:cNvSpPr txBox="1"/>
          <p:nvPr/>
        </p:nvSpPr>
        <p:spPr>
          <a:xfrm>
            <a:off x="650400" y="966833"/>
            <a:ext cx="7350600" cy="3393558"/>
          </a:xfrm>
          <a:prstGeom prst="rect">
            <a:avLst/>
          </a:prstGeom>
        </p:spPr>
        <p:txBody>
          <a:bodyPr vert="horz" wrap="square" lIns="0" tIns="12700" rIns="0" bIns="0" rtlCol="0">
            <a:spAutoFit/>
          </a:bodyPr>
          <a:lstStyle/>
          <a:p>
            <a:pPr marL="298450" marR="5080" indent="-285750">
              <a:lnSpc>
                <a:spcPct val="110000"/>
              </a:lnSpc>
              <a:spcBef>
                <a:spcPts val="100"/>
              </a:spcBef>
              <a:buFont typeface="Wingdings" panose="05000000000000000000" pitchFamily="2" charset="2"/>
              <a:buChar char="Ø"/>
            </a:pPr>
            <a:r>
              <a:rPr sz="1400" spc="-5" dirty="0">
                <a:latin typeface="Times New Roman"/>
                <a:cs typeface="Times New Roman"/>
              </a:rPr>
              <a:t>Garbage segregation</a:t>
            </a:r>
            <a:r>
              <a:rPr sz="1400" dirty="0">
                <a:latin typeface="Times New Roman"/>
                <a:cs typeface="Times New Roman"/>
              </a:rPr>
              <a:t> </a:t>
            </a:r>
            <a:r>
              <a:rPr sz="1400" spc="-20" dirty="0">
                <a:latin typeface="Times New Roman"/>
                <a:cs typeface="Times New Roman"/>
              </a:rPr>
              <a:t>is </a:t>
            </a:r>
            <a:r>
              <a:rPr sz="1400" spc="-5" dirty="0">
                <a:latin typeface="Times New Roman"/>
                <a:cs typeface="Times New Roman"/>
              </a:rPr>
              <a:t>critical</a:t>
            </a:r>
            <a:r>
              <a:rPr sz="1400" spc="-10" dirty="0">
                <a:latin typeface="Times New Roman"/>
                <a:cs typeface="Times New Roman"/>
              </a:rPr>
              <a:t> for</a:t>
            </a:r>
            <a:r>
              <a:rPr sz="1400" spc="-40" dirty="0">
                <a:latin typeface="Times New Roman"/>
                <a:cs typeface="Times New Roman"/>
              </a:rPr>
              <a:t> </a:t>
            </a:r>
            <a:r>
              <a:rPr sz="1400" spc="-5" dirty="0">
                <a:latin typeface="Times New Roman"/>
                <a:cs typeface="Times New Roman"/>
              </a:rPr>
              <a:t>efficient</a:t>
            </a:r>
            <a:r>
              <a:rPr sz="1400" spc="65" dirty="0">
                <a:latin typeface="Times New Roman"/>
                <a:cs typeface="Times New Roman"/>
              </a:rPr>
              <a:t> </a:t>
            </a:r>
            <a:r>
              <a:rPr sz="1400" spc="-5" dirty="0">
                <a:latin typeface="Times New Roman"/>
                <a:cs typeface="Times New Roman"/>
              </a:rPr>
              <a:t>waste</a:t>
            </a:r>
            <a:r>
              <a:rPr sz="1400" spc="-20" dirty="0">
                <a:latin typeface="Times New Roman"/>
                <a:cs typeface="Times New Roman"/>
              </a:rPr>
              <a:t> </a:t>
            </a:r>
            <a:r>
              <a:rPr sz="1400" spc="-10" dirty="0">
                <a:latin typeface="Times New Roman"/>
                <a:cs typeface="Times New Roman"/>
              </a:rPr>
              <a:t>management,</a:t>
            </a:r>
            <a:r>
              <a:rPr sz="1400" spc="50" dirty="0">
                <a:latin typeface="Times New Roman"/>
                <a:cs typeface="Times New Roman"/>
              </a:rPr>
              <a:t> </a:t>
            </a:r>
            <a:r>
              <a:rPr sz="1400" spc="-5" dirty="0">
                <a:latin typeface="Times New Roman"/>
                <a:cs typeface="Times New Roman"/>
              </a:rPr>
              <a:t>ensuring </a:t>
            </a:r>
            <a:r>
              <a:rPr sz="1400" spc="-10" dirty="0">
                <a:latin typeface="Times New Roman"/>
                <a:cs typeface="Times New Roman"/>
              </a:rPr>
              <a:t>that</a:t>
            </a:r>
            <a:r>
              <a:rPr sz="1400" spc="-30" dirty="0">
                <a:latin typeface="Times New Roman"/>
                <a:cs typeface="Times New Roman"/>
              </a:rPr>
              <a:t> </a:t>
            </a:r>
            <a:r>
              <a:rPr sz="1400" spc="-5" dirty="0">
                <a:latin typeface="Times New Roman"/>
                <a:cs typeface="Times New Roman"/>
              </a:rPr>
              <a:t>recyclable </a:t>
            </a:r>
            <a:r>
              <a:rPr sz="1400" spc="-335" dirty="0">
                <a:latin typeface="Times New Roman"/>
                <a:cs typeface="Times New Roman"/>
              </a:rPr>
              <a:t> </a:t>
            </a:r>
            <a:r>
              <a:rPr sz="1400" spc="-10" dirty="0">
                <a:latin typeface="Times New Roman"/>
                <a:cs typeface="Times New Roman"/>
              </a:rPr>
              <a:t>materials</a:t>
            </a:r>
            <a:r>
              <a:rPr sz="1400" spc="20" dirty="0">
                <a:latin typeface="Times New Roman"/>
                <a:cs typeface="Times New Roman"/>
              </a:rPr>
              <a:t> </a:t>
            </a:r>
            <a:r>
              <a:rPr sz="1400" spc="-10" dirty="0">
                <a:latin typeface="Times New Roman"/>
                <a:cs typeface="Times New Roman"/>
              </a:rPr>
              <a:t>are</a:t>
            </a:r>
            <a:r>
              <a:rPr sz="1400" spc="20" dirty="0">
                <a:latin typeface="Times New Roman"/>
                <a:cs typeface="Times New Roman"/>
              </a:rPr>
              <a:t> </a:t>
            </a:r>
            <a:r>
              <a:rPr sz="1400" spc="-5" dirty="0">
                <a:latin typeface="Times New Roman"/>
                <a:cs typeface="Times New Roman"/>
              </a:rPr>
              <a:t>properly</a:t>
            </a:r>
            <a:r>
              <a:rPr sz="1400" dirty="0">
                <a:latin typeface="Times New Roman"/>
                <a:cs typeface="Times New Roman"/>
              </a:rPr>
              <a:t> </a:t>
            </a:r>
            <a:r>
              <a:rPr sz="1400" spc="-5" dirty="0">
                <a:latin typeface="Times New Roman"/>
                <a:cs typeface="Times New Roman"/>
              </a:rPr>
              <a:t>processed</a:t>
            </a:r>
            <a:r>
              <a:rPr sz="1400" spc="15" dirty="0">
                <a:latin typeface="Times New Roman"/>
                <a:cs typeface="Times New Roman"/>
              </a:rPr>
              <a:t> </a:t>
            </a:r>
            <a:r>
              <a:rPr sz="1400" spc="-15" dirty="0">
                <a:latin typeface="Times New Roman"/>
                <a:cs typeface="Times New Roman"/>
              </a:rPr>
              <a:t>and</a:t>
            </a:r>
            <a:r>
              <a:rPr sz="1400" spc="35" dirty="0">
                <a:latin typeface="Times New Roman"/>
                <a:cs typeface="Times New Roman"/>
              </a:rPr>
              <a:t> </a:t>
            </a:r>
            <a:r>
              <a:rPr sz="1400" spc="-10" dirty="0">
                <a:latin typeface="Times New Roman"/>
                <a:cs typeface="Times New Roman"/>
              </a:rPr>
              <a:t>non-recyclable</a:t>
            </a:r>
            <a:r>
              <a:rPr sz="1400" spc="20" dirty="0">
                <a:latin typeface="Times New Roman"/>
                <a:cs typeface="Times New Roman"/>
              </a:rPr>
              <a:t> </a:t>
            </a:r>
            <a:r>
              <a:rPr sz="1400" spc="-5" dirty="0">
                <a:latin typeface="Times New Roman"/>
                <a:cs typeface="Times New Roman"/>
              </a:rPr>
              <a:t>waste</a:t>
            </a:r>
            <a:r>
              <a:rPr sz="1400" spc="20" dirty="0">
                <a:latin typeface="Times New Roman"/>
                <a:cs typeface="Times New Roman"/>
              </a:rPr>
              <a:t> </a:t>
            </a:r>
            <a:r>
              <a:rPr sz="1400" spc="-20" dirty="0">
                <a:latin typeface="Times New Roman"/>
                <a:cs typeface="Times New Roman"/>
              </a:rPr>
              <a:t>is</a:t>
            </a:r>
            <a:r>
              <a:rPr sz="1400" spc="20" dirty="0">
                <a:latin typeface="Times New Roman"/>
                <a:cs typeface="Times New Roman"/>
              </a:rPr>
              <a:t> </a:t>
            </a:r>
            <a:r>
              <a:rPr sz="1400" spc="-5" dirty="0">
                <a:latin typeface="Times New Roman"/>
                <a:cs typeface="Times New Roman"/>
              </a:rPr>
              <a:t>disposed</a:t>
            </a:r>
            <a:r>
              <a:rPr sz="1400" spc="15" dirty="0">
                <a:latin typeface="Times New Roman"/>
                <a:cs typeface="Times New Roman"/>
              </a:rPr>
              <a:t> </a:t>
            </a:r>
            <a:r>
              <a:rPr sz="1400" spc="5" dirty="0">
                <a:latin typeface="Times New Roman"/>
                <a:cs typeface="Times New Roman"/>
              </a:rPr>
              <a:t>of</a:t>
            </a:r>
            <a:r>
              <a:rPr sz="1400" spc="-20" dirty="0">
                <a:latin typeface="Times New Roman"/>
                <a:cs typeface="Times New Roman"/>
              </a:rPr>
              <a:t> </a:t>
            </a:r>
            <a:r>
              <a:rPr sz="1400" spc="-5" dirty="0">
                <a:latin typeface="Times New Roman"/>
                <a:cs typeface="Times New Roman"/>
              </a:rPr>
              <a:t>responsibly.</a:t>
            </a:r>
            <a:endParaRPr sz="1400" dirty="0">
              <a:latin typeface="Times New Roman"/>
              <a:cs typeface="Times New Roman"/>
            </a:endParaRPr>
          </a:p>
          <a:p>
            <a:pPr marL="298450" marR="65405" indent="-285750">
              <a:lnSpc>
                <a:spcPct val="110000"/>
              </a:lnSpc>
              <a:spcBef>
                <a:spcPts val="5"/>
              </a:spcBef>
              <a:buFont typeface="Wingdings" panose="05000000000000000000" pitchFamily="2" charset="2"/>
              <a:buChar char="Ø"/>
            </a:pPr>
            <a:r>
              <a:rPr sz="1400" spc="-5" dirty="0">
                <a:latin typeface="Times New Roman"/>
                <a:cs typeface="Times New Roman"/>
              </a:rPr>
              <a:t>Traditional</a:t>
            </a:r>
            <a:r>
              <a:rPr sz="1400" spc="20" dirty="0">
                <a:latin typeface="Times New Roman"/>
                <a:cs typeface="Times New Roman"/>
              </a:rPr>
              <a:t> </a:t>
            </a:r>
            <a:r>
              <a:rPr sz="1400" spc="-10" dirty="0">
                <a:latin typeface="Times New Roman"/>
                <a:cs typeface="Times New Roman"/>
              </a:rPr>
              <a:t>methods</a:t>
            </a:r>
            <a:r>
              <a:rPr sz="1400" spc="55" dirty="0">
                <a:latin typeface="Times New Roman"/>
                <a:cs typeface="Times New Roman"/>
              </a:rPr>
              <a:t> </a:t>
            </a:r>
            <a:r>
              <a:rPr sz="1400" spc="-10" dirty="0">
                <a:latin typeface="Times New Roman"/>
                <a:cs typeface="Times New Roman"/>
              </a:rPr>
              <a:t>are</a:t>
            </a:r>
            <a:r>
              <a:rPr sz="1400" spc="-20" dirty="0">
                <a:latin typeface="Times New Roman"/>
                <a:cs typeface="Times New Roman"/>
              </a:rPr>
              <a:t> </a:t>
            </a:r>
            <a:r>
              <a:rPr sz="1400" spc="-10" dirty="0">
                <a:latin typeface="Times New Roman"/>
                <a:cs typeface="Times New Roman"/>
              </a:rPr>
              <a:t>labor-intensive</a:t>
            </a:r>
            <a:r>
              <a:rPr sz="1400" spc="50" dirty="0">
                <a:latin typeface="Times New Roman"/>
                <a:cs typeface="Times New Roman"/>
              </a:rPr>
              <a:t> </a:t>
            </a:r>
            <a:r>
              <a:rPr sz="1400" spc="-5" dirty="0">
                <a:latin typeface="Times New Roman"/>
                <a:cs typeface="Times New Roman"/>
              </a:rPr>
              <a:t>and </a:t>
            </a:r>
            <a:r>
              <a:rPr sz="1400" spc="-10" dirty="0">
                <a:latin typeface="Times New Roman"/>
                <a:cs typeface="Times New Roman"/>
              </a:rPr>
              <a:t>prone</a:t>
            </a:r>
            <a:r>
              <a:rPr sz="1400" spc="5" dirty="0">
                <a:latin typeface="Times New Roman"/>
                <a:cs typeface="Times New Roman"/>
              </a:rPr>
              <a:t> </a:t>
            </a:r>
            <a:r>
              <a:rPr sz="1400" spc="-10" dirty="0">
                <a:latin typeface="Times New Roman"/>
                <a:cs typeface="Times New Roman"/>
              </a:rPr>
              <a:t>to</a:t>
            </a:r>
            <a:r>
              <a:rPr sz="1400" spc="-60" dirty="0">
                <a:latin typeface="Times New Roman"/>
                <a:cs typeface="Times New Roman"/>
              </a:rPr>
              <a:t> </a:t>
            </a:r>
            <a:r>
              <a:rPr sz="1400" spc="-5" dirty="0">
                <a:latin typeface="Times New Roman"/>
                <a:cs typeface="Times New Roman"/>
              </a:rPr>
              <a:t>errors.</a:t>
            </a:r>
            <a:r>
              <a:rPr sz="1400" spc="-20" dirty="0">
                <a:latin typeface="Times New Roman"/>
                <a:cs typeface="Times New Roman"/>
              </a:rPr>
              <a:t> </a:t>
            </a:r>
            <a:r>
              <a:rPr sz="1400" spc="-5" dirty="0">
                <a:latin typeface="Times New Roman"/>
                <a:cs typeface="Times New Roman"/>
              </a:rPr>
              <a:t>Deep</a:t>
            </a:r>
            <a:r>
              <a:rPr sz="1400" spc="-50" dirty="0">
                <a:latin typeface="Times New Roman"/>
                <a:cs typeface="Times New Roman"/>
              </a:rPr>
              <a:t> </a:t>
            </a:r>
            <a:r>
              <a:rPr sz="1400" spc="-10" dirty="0">
                <a:latin typeface="Times New Roman"/>
                <a:cs typeface="Times New Roman"/>
              </a:rPr>
              <a:t>Learning</a:t>
            </a:r>
            <a:r>
              <a:rPr sz="1400" spc="25" dirty="0">
                <a:latin typeface="Times New Roman"/>
                <a:cs typeface="Times New Roman"/>
              </a:rPr>
              <a:t> </a:t>
            </a:r>
            <a:r>
              <a:rPr sz="1400" dirty="0">
                <a:latin typeface="Times New Roman"/>
                <a:cs typeface="Times New Roman"/>
              </a:rPr>
              <a:t>(DL)</a:t>
            </a:r>
            <a:r>
              <a:rPr sz="1400" spc="-40" dirty="0">
                <a:latin typeface="Times New Roman"/>
                <a:cs typeface="Times New Roman"/>
              </a:rPr>
              <a:t> </a:t>
            </a:r>
            <a:r>
              <a:rPr sz="1400" spc="-5" dirty="0">
                <a:latin typeface="Times New Roman"/>
                <a:cs typeface="Times New Roman"/>
              </a:rPr>
              <a:t>offers </a:t>
            </a:r>
            <a:r>
              <a:rPr sz="1400" spc="-335" dirty="0">
                <a:latin typeface="Times New Roman"/>
                <a:cs typeface="Times New Roman"/>
              </a:rPr>
              <a:t> </a:t>
            </a:r>
            <a:r>
              <a:rPr sz="1400" spc="-5" dirty="0">
                <a:latin typeface="Times New Roman"/>
                <a:cs typeface="Times New Roman"/>
              </a:rPr>
              <a:t>automated,</a:t>
            </a:r>
            <a:r>
              <a:rPr sz="1400" spc="95" dirty="0">
                <a:latin typeface="Times New Roman"/>
                <a:cs typeface="Times New Roman"/>
              </a:rPr>
              <a:t> </a:t>
            </a:r>
            <a:r>
              <a:rPr sz="1400" spc="-5" dirty="0">
                <a:latin typeface="Times New Roman"/>
                <a:cs typeface="Times New Roman"/>
              </a:rPr>
              <a:t>accurate,</a:t>
            </a:r>
            <a:r>
              <a:rPr sz="1400" spc="55" dirty="0">
                <a:latin typeface="Times New Roman"/>
                <a:cs typeface="Times New Roman"/>
              </a:rPr>
              <a:t> </a:t>
            </a:r>
            <a:r>
              <a:rPr sz="1400" spc="-15" dirty="0">
                <a:latin typeface="Times New Roman"/>
                <a:cs typeface="Times New Roman"/>
              </a:rPr>
              <a:t>and</a:t>
            </a:r>
            <a:r>
              <a:rPr sz="1400" spc="35" dirty="0">
                <a:latin typeface="Times New Roman"/>
                <a:cs typeface="Times New Roman"/>
              </a:rPr>
              <a:t> </a:t>
            </a:r>
            <a:r>
              <a:rPr sz="1400" spc="-5" dirty="0">
                <a:latin typeface="Times New Roman"/>
                <a:cs typeface="Times New Roman"/>
              </a:rPr>
              <a:t>efficient</a:t>
            </a:r>
            <a:r>
              <a:rPr sz="1400" spc="105" dirty="0">
                <a:latin typeface="Times New Roman"/>
                <a:cs typeface="Times New Roman"/>
              </a:rPr>
              <a:t> </a:t>
            </a:r>
            <a:r>
              <a:rPr sz="1400" spc="-5" dirty="0">
                <a:latin typeface="Times New Roman"/>
                <a:cs typeface="Times New Roman"/>
              </a:rPr>
              <a:t>solutions.</a:t>
            </a:r>
            <a:endParaRPr lang="en-US" sz="1400" spc="-5" dirty="0">
              <a:latin typeface="Times New Roman"/>
              <a:cs typeface="Times New Roman"/>
            </a:endParaRPr>
          </a:p>
          <a:p>
            <a:pPr marL="12700" marR="65405">
              <a:lnSpc>
                <a:spcPct val="110000"/>
              </a:lnSpc>
              <a:spcBef>
                <a:spcPts val="5"/>
              </a:spcBef>
            </a:pPr>
            <a:endParaRPr lang="en-US" sz="1400" spc="-5" dirty="0">
              <a:solidFill>
                <a:srgbClr val="000000"/>
              </a:solidFill>
              <a:effectLst/>
              <a:latin typeface="Times New Roman"/>
              <a:ea typeface="Times New Roman" panose="02020603050405020304" pitchFamily="18" charset="0"/>
              <a:cs typeface="Times New Roman"/>
            </a:endParaRPr>
          </a:p>
          <a:p>
            <a:pPr marL="12700" marR="65405">
              <a:lnSpc>
                <a:spcPct val="110000"/>
              </a:lnSpc>
              <a:spcBef>
                <a:spcPts val="5"/>
              </a:spcBef>
            </a:pPr>
            <a:r>
              <a:rPr lang="x-none"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DRAWBACKS OF EXISTING SYSTEM</a:t>
            </a:r>
            <a:endParaRPr lang="en-IN"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dirty="0">
                <a:effectLst/>
                <a:latin typeface="Times New Roman" panose="02020603050405020304" pitchFamily="18" charset="0"/>
                <a:ea typeface="Calibri" panose="020F0502020204030204" pitchFamily="34" charset="0"/>
              </a:rPr>
              <a:t>There are some serious drawbacks in existing system. They are:</a:t>
            </a:r>
            <a:endParaRPr lang="en-IN" sz="1400" dirty="0">
              <a:effectLst/>
              <a:latin typeface="Times New Roman" panose="02020603050405020304" pitchFamily="18" charset="0"/>
              <a:ea typeface="Calibri" panose="020F0502020204030204" pitchFamily="34" charset="0"/>
            </a:endParaRPr>
          </a:p>
          <a:p>
            <a:pPr marL="285750" lvl="0" indent="-285750">
              <a:spcAft>
                <a:spcPts val="10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rPr>
              <a:t>Setting up deep learning systems requires substantial investment in hardware, such as GPUs and specialized sensors, as well as software development costs.</a:t>
            </a:r>
            <a:endParaRPr lang="en-IN" sz="1400" dirty="0">
              <a:effectLst/>
              <a:latin typeface="Times New Roman" panose="02020603050405020304" pitchFamily="18" charset="0"/>
              <a:ea typeface="Calibri" panose="020F0502020204030204" pitchFamily="34" charset="0"/>
            </a:endParaRPr>
          </a:p>
          <a:p>
            <a:pPr marL="285750" lvl="0" indent="-285750">
              <a:spcAft>
                <a:spcPts val="10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rPr>
              <a:t>Deep learning models require vast amounts of labeled data for training. Collecting, </a:t>
            </a:r>
            <a:r>
              <a:rPr lang="en-US" sz="1400" dirty="0" err="1">
                <a:effectLst/>
                <a:latin typeface="Times New Roman" panose="02020603050405020304" pitchFamily="18" charset="0"/>
                <a:ea typeface="Calibri" panose="020F0502020204030204" pitchFamily="34" charset="0"/>
              </a:rPr>
              <a:t>annotating,and</a:t>
            </a:r>
            <a:r>
              <a:rPr lang="en-US" sz="1400" dirty="0">
                <a:effectLst/>
                <a:latin typeface="Times New Roman" panose="02020603050405020304" pitchFamily="18" charset="0"/>
                <a:ea typeface="Calibri" panose="020F0502020204030204" pitchFamily="34" charset="0"/>
              </a:rPr>
              <a:t> processing these datasets can be resource-intensive and time-consuming.</a:t>
            </a:r>
            <a:endParaRPr lang="en-IN" sz="1400" dirty="0">
              <a:effectLst/>
              <a:latin typeface="Times New Roman" panose="02020603050405020304" pitchFamily="18" charset="0"/>
              <a:ea typeface="Calibri" panose="020F0502020204030204" pitchFamily="34" charset="0"/>
            </a:endParaRPr>
          </a:p>
          <a:p>
            <a:pPr marL="12700" marR="65405">
              <a:lnSpc>
                <a:spcPct val="110000"/>
              </a:lnSpc>
              <a:spcBef>
                <a:spcPts val="5"/>
              </a:spcBef>
            </a:pPr>
            <a:endParaRPr lang="en-IN" sz="1400" spc="-5"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43876"/>
            <a:ext cx="3657600" cy="444994"/>
          </a:xfrm>
          <a:prstGeom prst="rect">
            <a:avLst/>
          </a:prstGeom>
        </p:spPr>
        <p:txBody>
          <a:bodyPr vert="horz" wrap="square" lIns="0" tIns="13970" rIns="0" bIns="0" rtlCol="0">
            <a:spAutoFit/>
          </a:bodyPr>
          <a:lstStyle/>
          <a:p>
            <a:pPr marL="12700">
              <a:lnSpc>
                <a:spcPct val="100000"/>
              </a:lnSpc>
              <a:spcBef>
                <a:spcPts val="110"/>
              </a:spcBef>
            </a:pPr>
            <a:r>
              <a:rPr sz="2800" spc="-10" dirty="0">
                <a:latin typeface="Times New Roman" panose="02020603050405020304" pitchFamily="18" charset="0"/>
                <a:cs typeface="Times New Roman" panose="02020603050405020304" pitchFamily="18" charset="0"/>
              </a:rPr>
              <a:t>P</a:t>
            </a:r>
            <a:r>
              <a:rPr sz="280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p</a:t>
            </a:r>
            <a:r>
              <a:rPr sz="2800" spc="-15"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sed</a:t>
            </a:r>
            <a:r>
              <a:rPr sz="2800" b="1" spc="-16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y</a:t>
            </a:r>
            <a:r>
              <a:rPr sz="2800" spc="5" dirty="0">
                <a:latin typeface="Times New Roman" panose="02020603050405020304" pitchFamily="18" charset="0"/>
                <a:cs typeface="Times New Roman" panose="02020603050405020304" pitchFamily="18" charset="0"/>
              </a:rPr>
              <a:t>stem</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304800" y="901700"/>
            <a:ext cx="8318500" cy="3729995"/>
          </a:xfrm>
          <a:prstGeom prst="rect">
            <a:avLst/>
          </a:prstGeom>
        </p:spPr>
        <p:txBody>
          <a:bodyPr vert="horz" wrap="square" lIns="0" tIns="11430" rIns="0" bIns="0" rtlCol="0">
            <a:spAutoFit/>
          </a:bodyPr>
          <a:lstStyle/>
          <a:p>
            <a:pPr marL="298450" marR="285115" indent="-285750" algn="just">
              <a:lnSpc>
                <a:spcPct val="135100"/>
              </a:lnSpc>
              <a:spcBef>
                <a:spcPts val="90"/>
              </a:spcBef>
              <a:buFont typeface="Wingdings" panose="05000000000000000000" pitchFamily="2" charset="2"/>
              <a:buChar char="Ø"/>
            </a:pPr>
            <a:r>
              <a:rPr sz="1400" spc="-5" dirty="0">
                <a:latin typeface="Times New Roman"/>
                <a:cs typeface="Times New Roman"/>
              </a:rPr>
              <a:t>Our project </a:t>
            </a:r>
            <a:r>
              <a:rPr sz="1400" dirty="0">
                <a:latin typeface="Times New Roman"/>
                <a:cs typeface="Times New Roman"/>
              </a:rPr>
              <a:t>only </a:t>
            </a:r>
            <a:r>
              <a:rPr sz="1400" spc="-10" dirty="0">
                <a:latin typeface="Times New Roman"/>
                <a:cs typeface="Times New Roman"/>
              </a:rPr>
              <a:t>needs </a:t>
            </a:r>
            <a:r>
              <a:rPr sz="1400" spc="-5" dirty="0">
                <a:latin typeface="Times New Roman"/>
                <a:cs typeface="Times New Roman"/>
              </a:rPr>
              <a:t>internet connection </a:t>
            </a:r>
            <a:r>
              <a:rPr sz="1400" spc="-15" dirty="0">
                <a:latin typeface="Times New Roman"/>
                <a:cs typeface="Times New Roman"/>
              </a:rPr>
              <a:t>and </a:t>
            </a:r>
            <a:r>
              <a:rPr sz="1400" spc="-5" dirty="0">
                <a:latin typeface="Times New Roman"/>
                <a:cs typeface="Times New Roman"/>
              </a:rPr>
              <a:t>a </a:t>
            </a:r>
            <a:r>
              <a:rPr sz="1400" dirty="0">
                <a:latin typeface="Times New Roman"/>
                <a:cs typeface="Times New Roman"/>
              </a:rPr>
              <a:t>device which </a:t>
            </a:r>
            <a:r>
              <a:rPr sz="1400" spc="-15" dirty="0">
                <a:latin typeface="Times New Roman"/>
                <a:cs typeface="Times New Roman"/>
              </a:rPr>
              <a:t>has </a:t>
            </a:r>
            <a:r>
              <a:rPr sz="1400" spc="-10" dirty="0">
                <a:latin typeface="Times New Roman"/>
                <a:cs typeface="Times New Roman"/>
              </a:rPr>
              <a:t>camera. </a:t>
            </a:r>
            <a:r>
              <a:rPr sz="1400" dirty="0">
                <a:latin typeface="Times New Roman"/>
                <a:cs typeface="Times New Roman"/>
              </a:rPr>
              <a:t>So </a:t>
            </a:r>
            <a:r>
              <a:rPr sz="1400" spc="-10" dirty="0">
                <a:latin typeface="Times New Roman"/>
                <a:cs typeface="Times New Roman"/>
              </a:rPr>
              <a:t>that </a:t>
            </a:r>
            <a:r>
              <a:rPr sz="1400" spc="-5" dirty="0">
                <a:latin typeface="Times New Roman"/>
                <a:cs typeface="Times New Roman"/>
              </a:rPr>
              <a:t>it </a:t>
            </a:r>
            <a:r>
              <a:rPr sz="1400" spc="-20" dirty="0">
                <a:latin typeface="Times New Roman"/>
                <a:cs typeface="Times New Roman"/>
              </a:rPr>
              <a:t>is </a:t>
            </a:r>
            <a:r>
              <a:rPr sz="1400" spc="-5" dirty="0">
                <a:latin typeface="Times New Roman"/>
                <a:cs typeface="Times New Roman"/>
              </a:rPr>
              <a:t>easy to take a snap </a:t>
            </a:r>
            <a:r>
              <a:rPr sz="1400" spc="5" dirty="0">
                <a:latin typeface="Times New Roman"/>
                <a:cs typeface="Times New Roman"/>
              </a:rPr>
              <a:t>of </a:t>
            </a:r>
            <a:r>
              <a:rPr sz="1400" spc="10" dirty="0">
                <a:latin typeface="Times New Roman"/>
                <a:cs typeface="Times New Roman"/>
              </a:rPr>
              <a:t> </a:t>
            </a:r>
            <a:r>
              <a:rPr sz="1400" spc="-5" dirty="0">
                <a:latin typeface="Times New Roman"/>
                <a:cs typeface="Times New Roman"/>
              </a:rPr>
              <a:t>object </a:t>
            </a:r>
            <a:r>
              <a:rPr sz="1400" spc="-15" dirty="0">
                <a:latin typeface="Times New Roman"/>
                <a:cs typeface="Times New Roman"/>
              </a:rPr>
              <a:t>and </a:t>
            </a:r>
            <a:r>
              <a:rPr sz="1400" spc="-10" dirty="0">
                <a:latin typeface="Times New Roman"/>
                <a:cs typeface="Times New Roman"/>
              </a:rPr>
              <a:t>upload it</a:t>
            </a:r>
            <a:r>
              <a:rPr lang="en-US" sz="1400" spc="-10" dirty="0">
                <a:latin typeface="Times New Roman"/>
                <a:cs typeface="Times New Roman"/>
              </a:rPr>
              <a:t> </a:t>
            </a:r>
            <a:r>
              <a:rPr sz="1400" spc="-10" dirty="0">
                <a:latin typeface="Times New Roman"/>
                <a:cs typeface="Times New Roman"/>
              </a:rPr>
              <a:t>.</a:t>
            </a:r>
            <a:r>
              <a:rPr sz="1400" spc="-5" dirty="0">
                <a:latin typeface="Times New Roman"/>
                <a:cs typeface="Times New Roman"/>
              </a:rPr>
              <a:t>Convolutional Neural Network(CNN) </a:t>
            </a:r>
            <a:r>
              <a:rPr sz="1400" spc="-20" dirty="0">
                <a:latin typeface="Times New Roman"/>
                <a:cs typeface="Times New Roman"/>
              </a:rPr>
              <a:t>is </a:t>
            </a:r>
            <a:r>
              <a:rPr sz="1400" spc="-5" dirty="0">
                <a:latin typeface="Times New Roman"/>
                <a:cs typeface="Times New Roman"/>
              </a:rPr>
              <a:t>prominently </a:t>
            </a:r>
            <a:r>
              <a:rPr sz="1400" spc="-10" dirty="0">
                <a:latin typeface="Times New Roman"/>
                <a:cs typeface="Times New Roman"/>
              </a:rPr>
              <a:t>used </a:t>
            </a:r>
            <a:r>
              <a:rPr sz="1400" spc="-15" dirty="0">
                <a:latin typeface="Times New Roman"/>
                <a:cs typeface="Times New Roman"/>
              </a:rPr>
              <a:t>for image </a:t>
            </a:r>
            <a:r>
              <a:rPr sz="1400" spc="-10" dirty="0">
                <a:latin typeface="Times New Roman"/>
                <a:cs typeface="Times New Roman"/>
              </a:rPr>
              <a:t>analysis. Its hidden </a:t>
            </a:r>
            <a:r>
              <a:rPr sz="1400" spc="-5" dirty="0">
                <a:latin typeface="Times New Roman"/>
                <a:cs typeface="Times New Roman"/>
              </a:rPr>
              <a:t> </a:t>
            </a:r>
            <a:r>
              <a:rPr sz="1400" spc="-10" dirty="0">
                <a:latin typeface="Times New Roman"/>
                <a:cs typeface="Times New Roman"/>
              </a:rPr>
              <a:t>layers</a:t>
            </a:r>
            <a:r>
              <a:rPr sz="1400" spc="25" dirty="0">
                <a:latin typeface="Times New Roman"/>
                <a:cs typeface="Times New Roman"/>
              </a:rPr>
              <a:t> </a:t>
            </a:r>
            <a:r>
              <a:rPr sz="1400" spc="-10" dirty="0">
                <a:latin typeface="Times New Roman"/>
                <a:cs typeface="Times New Roman"/>
              </a:rPr>
              <a:t>called</a:t>
            </a:r>
            <a:r>
              <a:rPr sz="1400" spc="15" dirty="0">
                <a:latin typeface="Times New Roman"/>
                <a:cs typeface="Times New Roman"/>
              </a:rPr>
              <a:t> </a:t>
            </a:r>
            <a:r>
              <a:rPr sz="1400" spc="-5" dirty="0">
                <a:latin typeface="Times New Roman"/>
                <a:cs typeface="Times New Roman"/>
              </a:rPr>
              <a:t>convolutional</a:t>
            </a:r>
            <a:r>
              <a:rPr sz="1400" spc="85" dirty="0">
                <a:latin typeface="Times New Roman"/>
                <a:cs typeface="Times New Roman"/>
              </a:rPr>
              <a:t> </a:t>
            </a:r>
            <a:r>
              <a:rPr sz="1400" spc="-10" dirty="0">
                <a:latin typeface="Times New Roman"/>
                <a:cs typeface="Times New Roman"/>
              </a:rPr>
              <a:t>layers</a:t>
            </a:r>
            <a:r>
              <a:rPr sz="1400" spc="25" dirty="0">
                <a:latin typeface="Times New Roman"/>
                <a:cs typeface="Times New Roman"/>
              </a:rPr>
              <a:t> </a:t>
            </a:r>
            <a:r>
              <a:rPr sz="1400" spc="-10" dirty="0">
                <a:latin typeface="Times New Roman"/>
                <a:cs typeface="Times New Roman"/>
              </a:rPr>
              <a:t>to</a:t>
            </a:r>
            <a:r>
              <a:rPr sz="1400" spc="-5" dirty="0">
                <a:latin typeface="Times New Roman"/>
                <a:cs typeface="Times New Roman"/>
              </a:rPr>
              <a:t> </a:t>
            </a:r>
            <a:r>
              <a:rPr sz="1400" spc="-15" dirty="0">
                <a:latin typeface="Times New Roman"/>
                <a:cs typeface="Times New Roman"/>
              </a:rPr>
              <a:t>make</a:t>
            </a:r>
            <a:r>
              <a:rPr sz="1400" spc="45" dirty="0">
                <a:latin typeface="Times New Roman"/>
                <a:cs typeface="Times New Roman"/>
              </a:rPr>
              <a:t> </a:t>
            </a:r>
            <a:r>
              <a:rPr sz="1400" spc="-5" dirty="0">
                <a:latin typeface="Times New Roman"/>
                <a:cs typeface="Times New Roman"/>
              </a:rPr>
              <a:t>it</a:t>
            </a:r>
            <a:r>
              <a:rPr sz="1400" spc="15" dirty="0">
                <a:latin typeface="Times New Roman"/>
                <a:cs typeface="Times New Roman"/>
              </a:rPr>
              <a:t> </a:t>
            </a:r>
            <a:r>
              <a:rPr sz="1400" spc="-25" dirty="0">
                <a:latin typeface="Times New Roman"/>
                <a:cs typeface="Times New Roman"/>
              </a:rPr>
              <a:t>more</a:t>
            </a:r>
            <a:r>
              <a:rPr sz="1400" spc="20" dirty="0">
                <a:latin typeface="Times New Roman"/>
                <a:cs typeface="Times New Roman"/>
              </a:rPr>
              <a:t> </a:t>
            </a:r>
            <a:r>
              <a:rPr sz="1400" spc="-5" dirty="0">
                <a:latin typeface="Times New Roman"/>
                <a:cs typeface="Times New Roman"/>
              </a:rPr>
              <a:t>special.</a:t>
            </a:r>
            <a:r>
              <a:rPr sz="1400" spc="35" dirty="0">
                <a:latin typeface="Times New Roman"/>
                <a:cs typeface="Times New Roman"/>
              </a:rPr>
              <a:t> </a:t>
            </a:r>
            <a:r>
              <a:rPr sz="1400" spc="-5" dirty="0">
                <a:latin typeface="Times New Roman"/>
                <a:cs typeface="Times New Roman"/>
              </a:rPr>
              <a:t>Each</a:t>
            </a:r>
            <a:r>
              <a:rPr sz="1400" spc="-55" dirty="0">
                <a:latin typeface="Times New Roman"/>
                <a:cs typeface="Times New Roman"/>
              </a:rPr>
              <a:t> </a:t>
            </a:r>
            <a:r>
              <a:rPr sz="1400" spc="-5" dirty="0">
                <a:latin typeface="Times New Roman"/>
                <a:cs typeface="Times New Roman"/>
              </a:rPr>
              <a:t>convolutional</a:t>
            </a:r>
            <a:r>
              <a:rPr sz="1400" spc="75" dirty="0">
                <a:latin typeface="Times New Roman"/>
                <a:cs typeface="Times New Roman"/>
              </a:rPr>
              <a:t> </a:t>
            </a:r>
            <a:r>
              <a:rPr sz="1400" spc="-10" dirty="0">
                <a:latin typeface="Times New Roman"/>
                <a:cs typeface="Times New Roman"/>
              </a:rPr>
              <a:t>layer</a:t>
            </a:r>
            <a:r>
              <a:rPr sz="1400" spc="10" dirty="0">
                <a:latin typeface="Times New Roman"/>
                <a:cs typeface="Times New Roman"/>
              </a:rPr>
              <a:t> </a:t>
            </a:r>
            <a:r>
              <a:rPr sz="1400" spc="-10" dirty="0">
                <a:latin typeface="Times New Roman"/>
                <a:cs typeface="Times New Roman"/>
              </a:rPr>
              <a:t>contains</a:t>
            </a:r>
            <a:r>
              <a:rPr sz="1400" spc="50" dirty="0">
                <a:latin typeface="Times New Roman"/>
                <a:cs typeface="Times New Roman"/>
              </a:rPr>
              <a:t> </a:t>
            </a:r>
            <a:r>
              <a:rPr sz="1400" spc="-5" dirty="0">
                <a:latin typeface="Times New Roman"/>
                <a:cs typeface="Times New Roman"/>
              </a:rPr>
              <a:t>a</a:t>
            </a:r>
            <a:r>
              <a:rPr sz="1400" spc="-25" dirty="0">
                <a:latin typeface="Times New Roman"/>
                <a:cs typeface="Times New Roman"/>
              </a:rPr>
              <a:t> </a:t>
            </a:r>
            <a:r>
              <a:rPr sz="1400" spc="-5" dirty="0">
                <a:latin typeface="Times New Roman"/>
                <a:cs typeface="Times New Roman"/>
              </a:rPr>
              <a:t>set</a:t>
            </a:r>
            <a:r>
              <a:rPr sz="1400" spc="-60" dirty="0">
                <a:latin typeface="Times New Roman"/>
                <a:cs typeface="Times New Roman"/>
              </a:rPr>
              <a:t> </a:t>
            </a:r>
            <a:r>
              <a:rPr sz="1400" spc="5" dirty="0">
                <a:latin typeface="Times New Roman"/>
                <a:cs typeface="Times New Roman"/>
              </a:rPr>
              <a:t>of</a:t>
            </a:r>
            <a:r>
              <a:rPr sz="1400" spc="-15" dirty="0">
                <a:latin typeface="Times New Roman"/>
                <a:cs typeface="Times New Roman"/>
              </a:rPr>
              <a:t> </a:t>
            </a:r>
            <a:r>
              <a:rPr sz="1400" spc="-10" dirty="0">
                <a:latin typeface="Times New Roman"/>
                <a:cs typeface="Times New Roman"/>
              </a:rPr>
              <a:t>filters.</a:t>
            </a:r>
            <a:endParaRPr sz="1400" dirty="0">
              <a:latin typeface="Times New Roman"/>
              <a:cs typeface="Times New Roman"/>
            </a:endParaRPr>
          </a:p>
          <a:p>
            <a:pPr marL="298450" indent="-285750">
              <a:lnSpc>
                <a:spcPct val="100000"/>
              </a:lnSpc>
              <a:spcBef>
                <a:spcPts val="575"/>
              </a:spcBef>
              <a:buFont typeface="Wingdings" panose="05000000000000000000" pitchFamily="2" charset="2"/>
              <a:buChar char="Ø"/>
            </a:pPr>
            <a:r>
              <a:rPr sz="1400" spc="-10" dirty="0">
                <a:latin typeface="Times New Roman"/>
                <a:cs typeface="Times New Roman"/>
              </a:rPr>
              <a:t>These</a:t>
            </a:r>
            <a:r>
              <a:rPr sz="1400" spc="15" dirty="0">
                <a:latin typeface="Times New Roman"/>
                <a:cs typeface="Times New Roman"/>
              </a:rPr>
              <a:t> </a:t>
            </a:r>
            <a:r>
              <a:rPr sz="1400" spc="-10" dirty="0">
                <a:latin typeface="Times New Roman"/>
                <a:cs typeface="Times New Roman"/>
              </a:rPr>
              <a:t>filters</a:t>
            </a:r>
            <a:r>
              <a:rPr sz="1400" spc="25" dirty="0">
                <a:latin typeface="Times New Roman"/>
                <a:cs typeface="Times New Roman"/>
              </a:rPr>
              <a:t> </a:t>
            </a:r>
            <a:r>
              <a:rPr sz="1400" spc="-5" dirty="0">
                <a:latin typeface="Times New Roman"/>
                <a:cs typeface="Times New Roman"/>
              </a:rPr>
              <a:t>detect</a:t>
            </a:r>
            <a:r>
              <a:rPr sz="1400" spc="10" dirty="0">
                <a:latin typeface="Times New Roman"/>
                <a:cs typeface="Times New Roman"/>
              </a:rPr>
              <a:t> </a:t>
            </a:r>
            <a:r>
              <a:rPr sz="1400" spc="-10" dirty="0">
                <a:latin typeface="Times New Roman"/>
                <a:cs typeface="Times New Roman"/>
              </a:rPr>
              <a:t>patterns</a:t>
            </a:r>
            <a:r>
              <a:rPr sz="1400" spc="25" dirty="0">
                <a:latin typeface="Times New Roman"/>
                <a:cs typeface="Times New Roman"/>
              </a:rPr>
              <a:t> </a:t>
            </a:r>
            <a:r>
              <a:rPr sz="1400" spc="-5" dirty="0">
                <a:latin typeface="Times New Roman"/>
                <a:cs typeface="Times New Roman"/>
              </a:rPr>
              <a:t>or</a:t>
            </a:r>
            <a:r>
              <a:rPr sz="1400" spc="30" dirty="0">
                <a:latin typeface="Times New Roman"/>
                <a:cs typeface="Times New Roman"/>
              </a:rPr>
              <a:t> </a:t>
            </a:r>
            <a:r>
              <a:rPr sz="1400" spc="-10" dirty="0">
                <a:latin typeface="Times New Roman"/>
                <a:cs typeface="Times New Roman"/>
              </a:rPr>
              <a:t>features</a:t>
            </a:r>
            <a:r>
              <a:rPr sz="1400" spc="25" dirty="0">
                <a:latin typeface="Times New Roman"/>
                <a:cs typeface="Times New Roman"/>
              </a:rPr>
              <a:t> </a:t>
            </a:r>
            <a:r>
              <a:rPr sz="1400" spc="-5" dirty="0">
                <a:latin typeface="Times New Roman"/>
                <a:cs typeface="Times New Roman"/>
              </a:rPr>
              <a:t>in</a:t>
            </a:r>
            <a:r>
              <a:rPr sz="1400" spc="-15" dirty="0">
                <a:latin typeface="Times New Roman"/>
                <a:cs typeface="Times New Roman"/>
              </a:rPr>
              <a:t> </a:t>
            </a:r>
            <a:r>
              <a:rPr sz="1400" spc="-10" dirty="0">
                <a:latin typeface="Times New Roman"/>
                <a:cs typeface="Times New Roman"/>
              </a:rPr>
              <a:t>the</a:t>
            </a:r>
            <a:r>
              <a:rPr sz="1400" spc="45" dirty="0">
                <a:latin typeface="Times New Roman"/>
                <a:cs typeface="Times New Roman"/>
              </a:rPr>
              <a:t> </a:t>
            </a:r>
            <a:r>
              <a:rPr sz="1400" spc="-10" dirty="0">
                <a:latin typeface="Times New Roman"/>
                <a:cs typeface="Times New Roman"/>
              </a:rPr>
              <a:t>images.</a:t>
            </a:r>
            <a:r>
              <a:rPr sz="1400" spc="30" dirty="0">
                <a:latin typeface="Times New Roman"/>
                <a:cs typeface="Times New Roman"/>
              </a:rPr>
              <a:t> </a:t>
            </a:r>
            <a:r>
              <a:rPr sz="1400" spc="-10" dirty="0">
                <a:latin typeface="Times New Roman"/>
                <a:cs typeface="Times New Roman"/>
              </a:rPr>
              <a:t>A </a:t>
            </a:r>
            <a:r>
              <a:rPr sz="1400" spc="-5" dirty="0">
                <a:latin typeface="Times New Roman"/>
                <a:cs typeface="Times New Roman"/>
              </a:rPr>
              <a:t>simplest</a:t>
            </a:r>
            <a:r>
              <a:rPr sz="1400" spc="15" dirty="0">
                <a:latin typeface="Times New Roman"/>
                <a:cs typeface="Times New Roman"/>
              </a:rPr>
              <a:t> </a:t>
            </a:r>
            <a:r>
              <a:rPr sz="1400" spc="-5" dirty="0">
                <a:latin typeface="Times New Roman"/>
                <a:cs typeface="Times New Roman"/>
              </a:rPr>
              <a:t>CNN</a:t>
            </a:r>
            <a:r>
              <a:rPr sz="1400" spc="40" dirty="0">
                <a:latin typeface="Times New Roman"/>
                <a:cs typeface="Times New Roman"/>
              </a:rPr>
              <a:t> </a:t>
            </a:r>
            <a:r>
              <a:rPr sz="1400" spc="-15" dirty="0">
                <a:latin typeface="Times New Roman"/>
                <a:cs typeface="Times New Roman"/>
              </a:rPr>
              <a:t>has</a:t>
            </a:r>
            <a:r>
              <a:rPr sz="1400" spc="25" dirty="0">
                <a:latin typeface="Times New Roman"/>
                <a:cs typeface="Times New Roman"/>
              </a:rPr>
              <a:t> </a:t>
            </a:r>
            <a:r>
              <a:rPr sz="1400" spc="-15" dirty="0">
                <a:latin typeface="Times New Roman"/>
                <a:cs typeface="Times New Roman"/>
              </a:rPr>
              <a:t>the</a:t>
            </a:r>
            <a:r>
              <a:rPr sz="1400" spc="40" dirty="0">
                <a:latin typeface="Times New Roman"/>
                <a:cs typeface="Times New Roman"/>
              </a:rPr>
              <a:t> </a:t>
            </a:r>
            <a:r>
              <a:rPr sz="1400" spc="-5" dirty="0">
                <a:latin typeface="Times New Roman"/>
                <a:cs typeface="Times New Roman"/>
              </a:rPr>
              <a:t>following</a:t>
            </a:r>
            <a:r>
              <a:rPr sz="1400" spc="15" dirty="0">
                <a:latin typeface="Times New Roman"/>
                <a:cs typeface="Times New Roman"/>
              </a:rPr>
              <a:t> </a:t>
            </a:r>
            <a:r>
              <a:rPr sz="1400" spc="-5" dirty="0">
                <a:latin typeface="Times New Roman"/>
                <a:cs typeface="Times New Roman"/>
              </a:rPr>
              <a:t>layers:</a:t>
            </a:r>
            <a:endParaRPr lang="en-IN" sz="1400" spc="-5" dirty="0">
              <a:latin typeface="Times New Roman"/>
              <a:cs typeface="Times New Roman"/>
            </a:endParaRPr>
          </a:p>
          <a:p>
            <a:pPr marL="12700">
              <a:lnSpc>
                <a:spcPct val="100000"/>
              </a:lnSpc>
              <a:spcBef>
                <a:spcPts val="575"/>
              </a:spcBef>
            </a:pPr>
            <a:r>
              <a:rPr sz="1400" spc="-15" dirty="0">
                <a:latin typeface="Times New Roman"/>
                <a:cs typeface="Times New Roman"/>
              </a:rPr>
              <a:t> </a:t>
            </a:r>
            <a:r>
              <a:rPr sz="1400" b="1" spc="-5" dirty="0">
                <a:latin typeface="Times New Roman"/>
                <a:cs typeface="Times New Roman"/>
              </a:rPr>
              <a:t>Convolutional</a:t>
            </a:r>
            <a:r>
              <a:rPr lang="en-IN" sz="1400" b="1" spc="-5" dirty="0">
                <a:latin typeface="Times New Roman"/>
                <a:cs typeface="Times New Roman"/>
              </a:rPr>
              <a:t> layer</a:t>
            </a:r>
            <a:r>
              <a:rPr lang="en-IN" sz="1400" spc="-5" dirty="0">
                <a:latin typeface="Times New Roman"/>
                <a:cs typeface="Times New Roman"/>
              </a:rPr>
              <a:t>:</a:t>
            </a:r>
            <a:endParaRPr sz="1400" dirty="0">
              <a:latin typeface="Times New Roman"/>
              <a:cs typeface="Times New Roman"/>
            </a:endParaRPr>
          </a:p>
          <a:p>
            <a:pPr marL="12700" marR="134620">
              <a:lnSpc>
                <a:spcPct val="134300"/>
              </a:lnSpc>
              <a:spcBef>
                <a:spcPts val="25"/>
              </a:spcBef>
            </a:pPr>
            <a:r>
              <a:rPr sz="1400" spc="-30" dirty="0">
                <a:latin typeface="Times New Roman"/>
                <a:cs typeface="Times New Roman"/>
              </a:rPr>
              <a:t> </a:t>
            </a:r>
            <a:r>
              <a:rPr sz="1400" spc="-10" dirty="0">
                <a:latin typeface="Times New Roman"/>
                <a:cs typeface="Times New Roman"/>
              </a:rPr>
              <a:t>A</a:t>
            </a:r>
            <a:r>
              <a:rPr sz="1400" spc="-75" dirty="0">
                <a:latin typeface="Times New Roman"/>
                <a:cs typeface="Times New Roman"/>
              </a:rPr>
              <a:t> </a:t>
            </a:r>
            <a:r>
              <a:rPr sz="1400" spc="-5" dirty="0">
                <a:latin typeface="Times New Roman"/>
                <a:cs typeface="Times New Roman"/>
              </a:rPr>
              <a:t>convolutional</a:t>
            </a:r>
            <a:r>
              <a:rPr sz="1400" spc="30" dirty="0">
                <a:latin typeface="Times New Roman"/>
                <a:cs typeface="Times New Roman"/>
              </a:rPr>
              <a:t> </a:t>
            </a:r>
            <a:r>
              <a:rPr sz="1400" spc="-5" dirty="0">
                <a:latin typeface="Times New Roman"/>
                <a:cs typeface="Times New Roman"/>
              </a:rPr>
              <a:t>layer</a:t>
            </a:r>
            <a:r>
              <a:rPr sz="1400" spc="-10" dirty="0">
                <a:latin typeface="Times New Roman"/>
                <a:cs typeface="Times New Roman"/>
              </a:rPr>
              <a:t> extracts</a:t>
            </a:r>
            <a:r>
              <a:rPr sz="1400" spc="15" dirty="0">
                <a:latin typeface="Times New Roman"/>
                <a:cs typeface="Times New Roman"/>
              </a:rPr>
              <a:t> </a:t>
            </a:r>
            <a:r>
              <a:rPr sz="1400" spc="-10" dirty="0">
                <a:latin typeface="Times New Roman"/>
                <a:cs typeface="Times New Roman"/>
              </a:rPr>
              <a:t>features</a:t>
            </a:r>
            <a:r>
              <a:rPr sz="1400" spc="40" dirty="0">
                <a:latin typeface="Times New Roman"/>
                <a:cs typeface="Times New Roman"/>
              </a:rPr>
              <a:t> </a:t>
            </a:r>
            <a:r>
              <a:rPr sz="1400" spc="-5" dirty="0">
                <a:latin typeface="Times New Roman"/>
                <a:cs typeface="Times New Roman"/>
              </a:rPr>
              <a:t>of</a:t>
            </a:r>
            <a:r>
              <a:rPr sz="1400" spc="-60" dirty="0">
                <a:latin typeface="Times New Roman"/>
                <a:cs typeface="Times New Roman"/>
              </a:rPr>
              <a:t> </a:t>
            </a:r>
            <a:r>
              <a:rPr sz="1400" spc="-10" dirty="0">
                <a:latin typeface="Times New Roman"/>
                <a:cs typeface="Times New Roman"/>
              </a:rPr>
              <a:t>images</a:t>
            </a:r>
            <a:r>
              <a:rPr sz="1400" spc="60" dirty="0">
                <a:latin typeface="Times New Roman"/>
                <a:cs typeface="Times New Roman"/>
              </a:rPr>
              <a:t> </a:t>
            </a:r>
            <a:r>
              <a:rPr sz="1400" spc="5" dirty="0">
                <a:latin typeface="Times New Roman"/>
                <a:cs typeface="Times New Roman"/>
              </a:rPr>
              <a:t>by</a:t>
            </a:r>
            <a:r>
              <a:rPr sz="1400" spc="-55" dirty="0">
                <a:latin typeface="Times New Roman"/>
                <a:cs typeface="Times New Roman"/>
              </a:rPr>
              <a:t> </a:t>
            </a:r>
            <a:r>
              <a:rPr sz="1400" spc="-5" dirty="0">
                <a:latin typeface="Times New Roman"/>
                <a:cs typeface="Times New Roman"/>
              </a:rPr>
              <a:t>using</a:t>
            </a:r>
            <a:r>
              <a:rPr sz="1400" spc="20" dirty="0">
                <a:latin typeface="Times New Roman"/>
                <a:cs typeface="Times New Roman"/>
              </a:rPr>
              <a:t> </a:t>
            </a:r>
            <a:r>
              <a:rPr sz="1400" spc="-10" dirty="0">
                <a:latin typeface="Times New Roman"/>
                <a:cs typeface="Times New Roman"/>
              </a:rPr>
              <a:t>filters.</a:t>
            </a:r>
            <a:r>
              <a:rPr sz="1400" spc="35" dirty="0">
                <a:latin typeface="Times New Roman"/>
                <a:cs typeface="Times New Roman"/>
              </a:rPr>
              <a:t> </a:t>
            </a:r>
            <a:r>
              <a:rPr sz="1400" spc="-10" dirty="0">
                <a:latin typeface="Times New Roman"/>
                <a:cs typeface="Times New Roman"/>
              </a:rPr>
              <a:t>Filters</a:t>
            </a:r>
            <a:r>
              <a:rPr sz="1400" spc="60" dirty="0">
                <a:latin typeface="Times New Roman"/>
                <a:cs typeface="Times New Roman"/>
              </a:rPr>
              <a:t> </a:t>
            </a:r>
            <a:r>
              <a:rPr sz="1400" spc="-10" dirty="0">
                <a:latin typeface="Times New Roman"/>
                <a:cs typeface="Times New Roman"/>
              </a:rPr>
              <a:t>are</a:t>
            </a:r>
            <a:r>
              <a:rPr sz="1400" spc="-45" dirty="0">
                <a:latin typeface="Times New Roman"/>
                <a:cs typeface="Times New Roman"/>
              </a:rPr>
              <a:t> </a:t>
            </a:r>
            <a:r>
              <a:rPr sz="1400" spc="-5" dirty="0">
                <a:latin typeface="Times New Roman"/>
                <a:cs typeface="Times New Roman"/>
              </a:rPr>
              <a:t>small</a:t>
            </a:r>
            <a:r>
              <a:rPr sz="1400" spc="25" dirty="0">
                <a:latin typeface="Times New Roman"/>
                <a:cs typeface="Times New Roman"/>
              </a:rPr>
              <a:t> </a:t>
            </a:r>
            <a:r>
              <a:rPr sz="1400" spc="-10" dirty="0">
                <a:latin typeface="Times New Roman"/>
                <a:cs typeface="Times New Roman"/>
              </a:rPr>
              <a:t>matrices</a:t>
            </a:r>
            <a:r>
              <a:rPr sz="1400" spc="25" dirty="0">
                <a:latin typeface="Times New Roman"/>
                <a:cs typeface="Times New Roman"/>
              </a:rPr>
              <a:t> </a:t>
            </a:r>
            <a:r>
              <a:rPr sz="1400" spc="-5" dirty="0">
                <a:latin typeface="Times New Roman"/>
                <a:cs typeface="Times New Roman"/>
              </a:rPr>
              <a:t>of</a:t>
            </a:r>
            <a:r>
              <a:rPr sz="1400" spc="-75" dirty="0">
                <a:latin typeface="Times New Roman"/>
                <a:cs typeface="Times New Roman"/>
              </a:rPr>
              <a:t> </a:t>
            </a:r>
            <a:r>
              <a:rPr sz="1400" spc="-5" dirty="0">
                <a:latin typeface="Times New Roman"/>
                <a:cs typeface="Times New Roman"/>
              </a:rPr>
              <a:t>dimensions </a:t>
            </a:r>
            <a:r>
              <a:rPr sz="1400" spc="-335" dirty="0">
                <a:latin typeface="Times New Roman"/>
                <a:cs typeface="Times New Roman"/>
              </a:rPr>
              <a:t> </a:t>
            </a:r>
            <a:r>
              <a:rPr sz="1400" spc="5" dirty="0">
                <a:latin typeface="Times New Roman"/>
                <a:cs typeface="Times New Roman"/>
              </a:rPr>
              <a:t>of</a:t>
            </a:r>
            <a:r>
              <a:rPr sz="1400" spc="-50" dirty="0">
                <a:latin typeface="Times New Roman"/>
                <a:cs typeface="Times New Roman"/>
              </a:rPr>
              <a:t> </a:t>
            </a:r>
            <a:r>
              <a:rPr sz="1400" spc="-10" dirty="0">
                <a:latin typeface="Times New Roman"/>
                <a:cs typeface="Times New Roman"/>
              </a:rPr>
              <a:t>our</a:t>
            </a:r>
            <a:r>
              <a:rPr sz="1400" dirty="0">
                <a:latin typeface="Times New Roman"/>
                <a:cs typeface="Times New Roman"/>
              </a:rPr>
              <a:t> wish</a:t>
            </a:r>
            <a:r>
              <a:rPr sz="1400" spc="35" dirty="0">
                <a:latin typeface="Times New Roman"/>
                <a:cs typeface="Times New Roman"/>
              </a:rPr>
              <a:t> </a:t>
            </a:r>
            <a:r>
              <a:rPr sz="1400" spc="-10" dirty="0">
                <a:latin typeface="Times New Roman"/>
                <a:cs typeface="Times New Roman"/>
              </a:rPr>
              <a:t>filled</a:t>
            </a:r>
            <a:r>
              <a:rPr sz="1400" spc="110" dirty="0">
                <a:latin typeface="Times New Roman"/>
                <a:cs typeface="Times New Roman"/>
              </a:rPr>
              <a:t> </a:t>
            </a:r>
            <a:r>
              <a:rPr sz="1400" spc="-5" dirty="0">
                <a:latin typeface="Times New Roman"/>
                <a:cs typeface="Times New Roman"/>
              </a:rPr>
              <a:t>with</a:t>
            </a:r>
            <a:r>
              <a:rPr sz="1400" spc="10" dirty="0">
                <a:latin typeface="Times New Roman"/>
                <a:cs typeface="Times New Roman"/>
              </a:rPr>
              <a:t> </a:t>
            </a:r>
            <a:r>
              <a:rPr sz="1400" dirty="0">
                <a:latin typeface="Times New Roman"/>
                <a:cs typeface="Times New Roman"/>
              </a:rPr>
              <a:t>random</a:t>
            </a:r>
            <a:r>
              <a:rPr sz="1400" spc="40" dirty="0">
                <a:latin typeface="Times New Roman"/>
                <a:cs typeface="Times New Roman"/>
              </a:rPr>
              <a:t> </a:t>
            </a:r>
            <a:r>
              <a:rPr sz="1400" spc="-10" dirty="0">
                <a:latin typeface="Times New Roman"/>
                <a:cs typeface="Times New Roman"/>
              </a:rPr>
              <a:t>values.</a:t>
            </a:r>
            <a:r>
              <a:rPr sz="1400" spc="75" dirty="0">
                <a:latin typeface="Times New Roman"/>
                <a:cs typeface="Times New Roman"/>
              </a:rPr>
              <a:t> </a:t>
            </a:r>
            <a:r>
              <a:rPr sz="1400" spc="-5" dirty="0">
                <a:latin typeface="Times New Roman"/>
                <a:cs typeface="Times New Roman"/>
              </a:rPr>
              <a:t>These</a:t>
            </a:r>
            <a:r>
              <a:rPr sz="1400" spc="40" dirty="0">
                <a:latin typeface="Times New Roman"/>
                <a:cs typeface="Times New Roman"/>
              </a:rPr>
              <a:t> </a:t>
            </a:r>
            <a:r>
              <a:rPr sz="1400" spc="-10" dirty="0">
                <a:latin typeface="Times New Roman"/>
                <a:cs typeface="Times New Roman"/>
              </a:rPr>
              <a:t>filters</a:t>
            </a:r>
            <a:r>
              <a:rPr sz="1400" spc="120" dirty="0">
                <a:latin typeface="Times New Roman"/>
                <a:cs typeface="Times New Roman"/>
              </a:rPr>
              <a:t> </a:t>
            </a:r>
            <a:r>
              <a:rPr sz="1400" spc="-5" dirty="0">
                <a:latin typeface="Times New Roman"/>
                <a:cs typeface="Times New Roman"/>
              </a:rPr>
              <a:t>detect</a:t>
            </a:r>
            <a:r>
              <a:rPr sz="1400" spc="10" dirty="0">
                <a:latin typeface="Times New Roman"/>
                <a:cs typeface="Times New Roman"/>
              </a:rPr>
              <a:t> </a:t>
            </a:r>
            <a:r>
              <a:rPr sz="1400" spc="-10" dirty="0">
                <a:latin typeface="Times New Roman"/>
                <a:cs typeface="Times New Roman"/>
              </a:rPr>
              <a:t>patterns</a:t>
            </a:r>
            <a:r>
              <a:rPr sz="1400" spc="80" dirty="0">
                <a:latin typeface="Times New Roman"/>
                <a:cs typeface="Times New Roman"/>
              </a:rPr>
              <a:t> </a:t>
            </a:r>
            <a:r>
              <a:rPr sz="1400" spc="-5" dirty="0">
                <a:latin typeface="Times New Roman"/>
                <a:cs typeface="Times New Roman"/>
              </a:rPr>
              <a:t>by</a:t>
            </a:r>
            <a:r>
              <a:rPr sz="1400" spc="-15" dirty="0">
                <a:latin typeface="Times New Roman"/>
                <a:cs typeface="Times New Roman"/>
              </a:rPr>
              <a:t> </a:t>
            </a:r>
            <a:r>
              <a:rPr sz="1400" spc="-5" dirty="0">
                <a:latin typeface="Times New Roman"/>
                <a:cs typeface="Times New Roman"/>
              </a:rPr>
              <a:t>striding</a:t>
            </a:r>
            <a:r>
              <a:rPr sz="1400" spc="60" dirty="0">
                <a:latin typeface="Times New Roman"/>
                <a:cs typeface="Times New Roman"/>
              </a:rPr>
              <a:t> </a:t>
            </a:r>
            <a:r>
              <a:rPr sz="1400" dirty="0">
                <a:latin typeface="Times New Roman"/>
                <a:cs typeface="Times New Roman"/>
              </a:rPr>
              <a:t>over</a:t>
            </a:r>
            <a:r>
              <a:rPr lang="en-IN" sz="1400" dirty="0">
                <a:latin typeface="Times New Roman"/>
                <a:cs typeface="Times New Roman"/>
              </a:rPr>
              <a:t> </a:t>
            </a:r>
            <a:r>
              <a:rPr lang="en-IN" sz="1400" spc="-15" dirty="0">
                <a:latin typeface="Times New Roman"/>
                <a:cs typeface="Times New Roman"/>
              </a:rPr>
              <a:t>the</a:t>
            </a:r>
            <a:r>
              <a:rPr lang="en-IN" sz="1400" spc="15" dirty="0">
                <a:latin typeface="Times New Roman"/>
                <a:cs typeface="Times New Roman"/>
              </a:rPr>
              <a:t> </a:t>
            </a:r>
            <a:r>
              <a:rPr lang="en-IN" sz="1400" spc="-15" dirty="0">
                <a:latin typeface="Times New Roman"/>
                <a:cs typeface="Times New Roman"/>
              </a:rPr>
              <a:t>input</a:t>
            </a:r>
            <a:r>
              <a:rPr lang="en-IN" sz="1400" spc="35" dirty="0">
                <a:latin typeface="Times New Roman"/>
                <a:cs typeface="Times New Roman"/>
              </a:rPr>
              <a:t> </a:t>
            </a:r>
            <a:r>
              <a:rPr lang="en-IN" sz="1400" spc="-10" dirty="0">
                <a:latin typeface="Times New Roman"/>
                <a:cs typeface="Times New Roman"/>
              </a:rPr>
              <a:t>images </a:t>
            </a:r>
            <a:r>
              <a:rPr lang="en-IN" sz="1400" spc="-5" dirty="0">
                <a:latin typeface="Times New Roman"/>
                <a:cs typeface="Times New Roman"/>
              </a:rPr>
              <a:t>after</a:t>
            </a:r>
            <a:r>
              <a:rPr lang="en-IN" sz="1400" dirty="0">
                <a:latin typeface="Times New Roman"/>
                <a:cs typeface="Times New Roman"/>
              </a:rPr>
              <a:t> </a:t>
            </a:r>
            <a:r>
              <a:rPr sz="1400" spc="-5" dirty="0">
                <a:latin typeface="Times New Roman"/>
                <a:cs typeface="Times New Roman"/>
              </a:rPr>
              <a:t>which</a:t>
            </a:r>
            <a:r>
              <a:rPr sz="1400" spc="-10" dirty="0">
                <a:latin typeface="Times New Roman"/>
                <a:cs typeface="Times New Roman"/>
              </a:rPr>
              <a:t> </a:t>
            </a:r>
            <a:r>
              <a:rPr sz="1400" spc="-5" dirty="0">
                <a:latin typeface="Times New Roman"/>
                <a:cs typeface="Times New Roman"/>
              </a:rPr>
              <a:t>we</a:t>
            </a:r>
            <a:r>
              <a:rPr sz="1400" spc="-30" dirty="0">
                <a:latin typeface="Times New Roman"/>
                <a:cs typeface="Times New Roman"/>
              </a:rPr>
              <a:t> </a:t>
            </a:r>
            <a:r>
              <a:rPr sz="1400" spc="-5" dirty="0">
                <a:latin typeface="Times New Roman"/>
                <a:cs typeface="Times New Roman"/>
              </a:rPr>
              <a:t>get</a:t>
            </a:r>
            <a:r>
              <a:rPr sz="1400" spc="-20" dirty="0">
                <a:latin typeface="Times New Roman"/>
                <a:cs typeface="Times New Roman"/>
              </a:rPr>
              <a:t> </a:t>
            </a:r>
            <a:r>
              <a:rPr sz="1400" spc="-15" dirty="0">
                <a:latin typeface="Times New Roman"/>
                <a:cs typeface="Times New Roman"/>
              </a:rPr>
              <a:t>the</a:t>
            </a:r>
            <a:r>
              <a:rPr sz="1400" spc="-5" dirty="0">
                <a:latin typeface="Times New Roman"/>
                <a:cs typeface="Times New Roman"/>
              </a:rPr>
              <a:t> resultant</a:t>
            </a:r>
            <a:r>
              <a:rPr sz="1400" spc="40" dirty="0">
                <a:latin typeface="Times New Roman"/>
                <a:cs typeface="Times New Roman"/>
              </a:rPr>
              <a:t> </a:t>
            </a:r>
            <a:r>
              <a:rPr sz="1400" spc="-10" dirty="0">
                <a:latin typeface="Times New Roman"/>
                <a:cs typeface="Times New Roman"/>
              </a:rPr>
              <a:t>feature</a:t>
            </a:r>
            <a:r>
              <a:rPr sz="1400" spc="50" dirty="0">
                <a:latin typeface="Times New Roman"/>
                <a:cs typeface="Times New Roman"/>
              </a:rPr>
              <a:t> </a:t>
            </a:r>
            <a:r>
              <a:rPr sz="1400" spc="-15" dirty="0">
                <a:latin typeface="Times New Roman"/>
                <a:cs typeface="Times New Roman"/>
              </a:rPr>
              <a:t>map</a:t>
            </a:r>
            <a:r>
              <a:rPr sz="1400" spc="-10" dirty="0">
                <a:latin typeface="Times New Roman"/>
                <a:cs typeface="Times New Roman"/>
              </a:rPr>
              <a:t> </a:t>
            </a:r>
            <a:r>
              <a:rPr sz="1400" dirty="0">
                <a:latin typeface="Times New Roman"/>
                <a:cs typeface="Times New Roman"/>
              </a:rPr>
              <a:t>which</a:t>
            </a:r>
            <a:r>
              <a:rPr sz="1400" spc="15" dirty="0">
                <a:latin typeface="Times New Roman"/>
                <a:cs typeface="Times New Roman"/>
              </a:rPr>
              <a:t> </a:t>
            </a:r>
            <a:r>
              <a:rPr sz="1400" spc="-20" dirty="0">
                <a:latin typeface="Times New Roman"/>
                <a:cs typeface="Times New Roman"/>
              </a:rPr>
              <a:t>is</a:t>
            </a:r>
            <a:r>
              <a:rPr sz="1400" dirty="0">
                <a:latin typeface="Times New Roman"/>
                <a:cs typeface="Times New Roman"/>
              </a:rPr>
              <a:t> </a:t>
            </a:r>
            <a:r>
              <a:rPr sz="1400" spc="-5" dirty="0">
                <a:latin typeface="Times New Roman"/>
                <a:cs typeface="Times New Roman"/>
              </a:rPr>
              <a:t>passed</a:t>
            </a:r>
            <a:r>
              <a:rPr sz="1400" spc="-30" dirty="0">
                <a:latin typeface="Times New Roman"/>
                <a:cs typeface="Times New Roman"/>
              </a:rPr>
              <a:t> </a:t>
            </a:r>
            <a:r>
              <a:rPr sz="1400" spc="-10" dirty="0">
                <a:latin typeface="Times New Roman"/>
                <a:cs typeface="Times New Roman"/>
              </a:rPr>
              <a:t>to</a:t>
            </a:r>
            <a:r>
              <a:rPr sz="1400" spc="-60" dirty="0">
                <a:latin typeface="Times New Roman"/>
                <a:cs typeface="Times New Roman"/>
              </a:rPr>
              <a:t> </a:t>
            </a:r>
            <a:r>
              <a:rPr sz="1400" spc="-15" dirty="0">
                <a:latin typeface="Times New Roman"/>
                <a:cs typeface="Times New Roman"/>
              </a:rPr>
              <a:t>the</a:t>
            </a:r>
            <a:r>
              <a:rPr sz="1400" spc="-5" dirty="0">
                <a:latin typeface="Times New Roman"/>
                <a:cs typeface="Times New Roman"/>
              </a:rPr>
              <a:t> </a:t>
            </a:r>
            <a:r>
              <a:rPr sz="1400" spc="-10" dirty="0">
                <a:latin typeface="Times New Roman"/>
                <a:cs typeface="Times New Roman"/>
              </a:rPr>
              <a:t>next</a:t>
            </a:r>
            <a:r>
              <a:rPr sz="1400" spc="10" dirty="0">
                <a:latin typeface="Times New Roman"/>
                <a:cs typeface="Times New Roman"/>
              </a:rPr>
              <a:t> </a:t>
            </a:r>
            <a:r>
              <a:rPr sz="1400" spc="-10" dirty="0">
                <a:latin typeface="Times New Roman"/>
                <a:cs typeface="Times New Roman"/>
              </a:rPr>
              <a:t>layer.</a:t>
            </a:r>
            <a:r>
              <a:rPr sz="1400" spc="25" dirty="0">
                <a:latin typeface="Times New Roman"/>
                <a:cs typeface="Times New Roman"/>
              </a:rPr>
              <a:t> </a:t>
            </a:r>
            <a:endParaRPr lang="en-IN" sz="1400" spc="25" dirty="0">
              <a:latin typeface="Times New Roman"/>
              <a:cs typeface="Times New Roman"/>
            </a:endParaRPr>
          </a:p>
          <a:p>
            <a:pPr marL="12700" marR="134620">
              <a:lnSpc>
                <a:spcPct val="134300"/>
              </a:lnSpc>
              <a:spcBef>
                <a:spcPts val="25"/>
              </a:spcBef>
            </a:pPr>
            <a:r>
              <a:rPr sz="1400" b="1" spc="-5" dirty="0">
                <a:latin typeface="Times New Roman"/>
                <a:cs typeface="Times New Roman"/>
              </a:rPr>
              <a:t>Pooling</a:t>
            </a:r>
            <a:r>
              <a:rPr sz="1400" b="1" spc="35" dirty="0">
                <a:latin typeface="Times New Roman"/>
                <a:cs typeface="Times New Roman"/>
              </a:rPr>
              <a:t> </a:t>
            </a:r>
            <a:r>
              <a:rPr sz="1400" b="1" spc="-5" dirty="0">
                <a:latin typeface="Times New Roman"/>
                <a:cs typeface="Times New Roman"/>
              </a:rPr>
              <a:t>layer</a:t>
            </a:r>
            <a:r>
              <a:rPr sz="1400" spc="-5" dirty="0">
                <a:latin typeface="Times New Roman"/>
                <a:cs typeface="Times New Roman"/>
              </a:rPr>
              <a:t>:</a:t>
            </a:r>
            <a:endParaRPr sz="1400" dirty="0">
              <a:latin typeface="Times New Roman"/>
              <a:cs typeface="Times New Roman"/>
            </a:endParaRPr>
          </a:p>
          <a:p>
            <a:pPr marL="12700">
              <a:lnSpc>
                <a:spcPct val="100000"/>
              </a:lnSpc>
              <a:spcBef>
                <a:spcPts val="360"/>
              </a:spcBef>
            </a:pPr>
            <a:r>
              <a:rPr sz="1400" dirty="0">
                <a:latin typeface="Times New Roman"/>
                <a:cs typeface="Times New Roman"/>
              </a:rPr>
              <a:t>In</a:t>
            </a:r>
            <a:r>
              <a:rPr sz="1400" spc="-10" dirty="0">
                <a:latin typeface="Times New Roman"/>
                <a:cs typeface="Times New Roman"/>
              </a:rPr>
              <a:t> this</a:t>
            </a:r>
            <a:r>
              <a:rPr sz="1400" spc="20" dirty="0">
                <a:latin typeface="Times New Roman"/>
                <a:cs typeface="Times New Roman"/>
              </a:rPr>
              <a:t> </a:t>
            </a:r>
            <a:r>
              <a:rPr sz="1400" spc="-10" dirty="0">
                <a:latin typeface="Times New Roman"/>
                <a:cs typeface="Times New Roman"/>
              </a:rPr>
              <a:t>layer,</a:t>
            </a:r>
            <a:r>
              <a:rPr sz="1400" spc="25" dirty="0">
                <a:latin typeface="Times New Roman"/>
                <a:cs typeface="Times New Roman"/>
              </a:rPr>
              <a:t> </a:t>
            </a:r>
            <a:r>
              <a:rPr sz="1400" spc="-5" dirty="0">
                <a:latin typeface="Times New Roman"/>
                <a:cs typeface="Times New Roman"/>
              </a:rPr>
              <a:t>a</a:t>
            </a:r>
            <a:r>
              <a:rPr sz="1400" spc="15" dirty="0">
                <a:latin typeface="Times New Roman"/>
                <a:cs typeface="Times New Roman"/>
              </a:rPr>
              <a:t> </a:t>
            </a:r>
            <a:r>
              <a:rPr sz="1400" spc="-10" dirty="0">
                <a:latin typeface="Times New Roman"/>
                <a:cs typeface="Times New Roman"/>
              </a:rPr>
              <a:t>window</a:t>
            </a:r>
            <a:r>
              <a:rPr sz="1400" spc="40" dirty="0">
                <a:latin typeface="Times New Roman"/>
                <a:cs typeface="Times New Roman"/>
              </a:rPr>
              <a:t> </a:t>
            </a:r>
            <a:r>
              <a:rPr sz="1400" spc="-5" dirty="0">
                <a:latin typeface="Times New Roman"/>
                <a:cs typeface="Times New Roman"/>
              </a:rPr>
              <a:t>normally</a:t>
            </a:r>
            <a:r>
              <a:rPr sz="1400" spc="-10" dirty="0">
                <a:latin typeface="Times New Roman"/>
                <a:cs typeface="Times New Roman"/>
              </a:rPr>
              <a:t> </a:t>
            </a:r>
            <a:r>
              <a:rPr sz="1400" spc="-5" dirty="0">
                <a:latin typeface="Times New Roman"/>
                <a:cs typeface="Times New Roman"/>
              </a:rPr>
              <a:t>a</a:t>
            </a:r>
            <a:r>
              <a:rPr sz="1400" spc="35" dirty="0">
                <a:latin typeface="Times New Roman"/>
                <a:cs typeface="Times New Roman"/>
              </a:rPr>
              <a:t> </a:t>
            </a:r>
            <a:r>
              <a:rPr sz="1400" spc="-10" dirty="0">
                <a:latin typeface="Times New Roman"/>
                <a:cs typeface="Times New Roman"/>
              </a:rPr>
              <a:t>size</a:t>
            </a:r>
            <a:r>
              <a:rPr sz="1400" spc="15" dirty="0">
                <a:latin typeface="Times New Roman"/>
                <a:cs typeface="Times New Roman"/>
              </a:rPr>
              <a:t> </a:t>
            </a:r>
            <a:r>
              <a:rPr sz="1400" spc="5" dirty="0">
                <a:latin typeface="Times New Roman"/>
                <a:cs typeface="Times New Roman"/>
              </a:rPr>
              <a:t>of</a:t>
            </a:r>
            <a:r>
              <a:rPr sz="1400" spc="-15" dirty="0">
                <a:latin typeface="Times New Roman"/>
                <a:cs typeface="Times New Roman"/>
              </a:rPr>
              <a:t> </a:t>
            </a:r>
            <a:r>
              <a:rPr sz="1400" spc="-10" dirty="0">
                <a:latin typeface="Times New Roman"/>
                <a:cs typeface="Times New Roman"/>
              </a:rPr>
              <a:t>2x2</a:t>
            </a:r>
            <a:r>
              <a:rPr sz="1400" spc="35" dirty="0">
                <a:latin typeface="Times New Roman"/>
                <a:cs typeface="Times New Roman"/>
              </a:rPr>
              <a:t> </a:t>
            </a:r>
            <a:r>
              <a:rPr sz="1400" spc="-20" dirty="0">
                <a:latin typeface="Times New Roman"/>
                <a:cs typeface="Times New Roman"/>
              </a:rPr>
              <a:t>is</a:t>
            </a:r>
            <a:r>
              <a:rPr sz="1400" spc="20" dirty="0">
                <a:latin typeface="Times New Roman"/>
                <a:cs typeface="Times New Roman"/>
              </a:rPr>
              <a:t> </a:t>
            </a:r>
            <a:r>
              <a:rPr sz="1400" spc="-10" dirty="0">
                <a:latin typeface="Times New Roman"/>
                <a:cs typeface="Times New Roman"/>
              </a:rPr>
              <a:t>placed</a:t>
            </a:r>
            <a:r>
              <a:rPr sz="1400" spc="10" dirty="0">
                <a:latin typeface="Times New Roman"/>
                <a:cs typeface="Times New Roman"/>
              </a:rPr>
              <a:t> </a:t>
            </a:r>
            <a:r>
              <a:rPr sz="1400" spc="-5" dirty="0">
                <a:latin typeface="Times New Roman"/>
                <a:cs typeface="Times New Roman"/>
              </a:rPr>
              <a:t>over</a:t>
            </a:r>
            <a:r>
              <a:rPr sz="1400" spc="5" dirty="0">
                <a:latin typeface="Times New Roman"/>
                <a:cs typeface="Times New Roman"/>
              </a:rPr>
              <a:t> </a:t>
            </a:r>
            <a:r>
              <a:rPr sz="1400" spc="-10" dirty="0">
                <a:latin typeface="Times New Roman"/>
                <a:cs typeface="Times New Roman"/>
              </a:rPr>
              <a:t>the</a:t>
            </a:r>
            <a:r>
              <a:rPr sz="1400" spc="40" dirty="0">
                <a:latin typeface="Times New Roman"/>
                <a:cs typeface="Times New Roman"/>
              </a:rPr>
              <a:t> </a:t>
            </a:r>
            <a:r>
              <a:rPr sz="1400" spc="-15" dirty="0">
                <a:latin typeface="Times New Roman"/>
                <a:cs typeface="Times New Roman"/>
              </a:rPr>
              <a:t>feature</a:t>
            </a:r>
            <a:r>
              <a:rPr sz="1400" spc="40" dirty="0">
                <a:latin typeface="Times New Roman"/>
                <a:cs typeface="Times New Roman"/>
              </a:rPr>
              <a:t> </a:t>
            </a:r>
            <a:r>
              <a:rPr sz="1400" spc="-15" dirty="0">
                <a:latin typeface="Times New Roman"/>
                <a:cs typeface="Times New Roman"/>
              </a:rPr>
              <a:t>map</a:t>
            </a:r>
            <a:r>
              <a:rPr sz="1400" spc="15"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10" dirty="0">
                <a:latin typeface="Times New Roman"/>
                <a:cs typeface="Times New Roman"/>
              </a:rPr>
              <a:t>the</a:t>
            </a:r>
            <a:r>
              <a:rPr sz="1400" spc="40" dirty="0">
                <a:latin typeface="Times New Roman"/>
                <a:cs typeface="Times New Roman"/>
              </a:rPr>
              <a:t> </a:t>
            </a:r>
            <a:r>
              <a:rPr sz="1400" spc="-5" dirty="0">
                <a:latin typeface="Times New Roman"/>
                <a:cs typeface="Times New Roman"/>
              </a:rPr>
              <a:t>maximum</a:t>
            </a:r>
            <a:r>
              <a:rPr sz="1400" spc="10" dirty="0">
                <a:latin typeface="Times New Roman"/>
                <a:cs typeface="Times New Roman"/>
              </a:rPr>
              <a:t> </a:t>
            </a:r>
            <a:r>
              <a:rPr sz="1400" spc="-10" dirty="0">
                <a:latin typeface="Times New Roman"/>
                <a:cs typeface="Times New Roman"/>
              </a:rPr>
              <a:t>value</a:t>
            </a:r>
            <a:r>
              <a:rPr sz="1400" spc="40" dirty="0">
                <a:latin typeface="Times New Roman"/>
                <a:cs typeface="Times New Roman"/>
              </a:rPr>
              <a:t> </a:t>
            </a:r>
            <a:r>
              <a:rPr sz="1400" spc="-20" dirty="0">
                <a:latin typeface="Times New Roman"/>
                <a:cs typeface="Times New Roman"/>
              </a:rPr>
              <a:t>is</a:t>
            </a:r>
            <a:r>
              <a:rPr sz="1400" spc="20" dirty="0">
                <a:latin typeface="Times New Roman"/>
                <a:cs typeface="Times New Roman"/>
              </a:rPr>
              <a:t> </a:t>
            </a:r>
            <a:r>
              <a:rPr sz="1400" spc="-10" dirty="0">
                <a:latin typeface="Times New Roman"/>
                <a:cs typeface="Times New Roman"/>
              </a:rPr>
              <a:t>selected</a:t>
            </a:r>
            <a:endParaRPr sz="1400" dirty="0">
              <a:latin typeface="Times New Roman"/>
              <a:cs typeface="Times New Roman"/>
            </a:endParaRPr>
          </a:p>
          <a:p>
            <a:pPr marL="12700">
              <a:lnSpc>
                <a:spcPct val="100000"/>
              </a:lnSpc>
              <a:spcBef>
                <a:spcPts val="580"/>
              </a:spcBef>
            </a:pPr>
            <a:r>
              <a:rPr sz="1400" spc="-10" dirty="0">
                <a:latin typeface="Times New Roman"/>
                <a:cs typeface="Times New Roman"/>
              </a:rPr>
              <a:t>in</a:t>
            </a:r>
            <a:r>
              <a:rPr sz="1400" spc="-35" dirty="0">
                <a:latin typeface="Times New Roman"/>
                <a:cs typeface="Times New Roman"/>
              </a:rPr>
              <a:t> </a:t>
            </a:r>
            <a:r>
              <a:rPr sz="1400" spc="-10" dirty="0">
                <a:latin typeface="Times New Roman"/>
                <a:cs typeface="Times New Roman"/>
              </a:rPr>
              <a:t>the</a:t>
            </a:r>
            <a:r>
              <a:rPr sz="1400" dirty="0">
                <a:latin typeface="Times New Roman"/>
                <a:cs typeface="Times New Roman"/>
              </a:rPr>
              <a:t> </a:t>
            </a:r>
            <a:r>
              <a:rPr sz="1400" spc="-10" dirty="0">
                <a:latin typeface="Times New Roman"/>
                <a:cs typeface="Times New Roman"/>
              </a:rPr>
              <a:t>window</a:t>
            </a:r>
            <a:r>
              <a:rPr sz="1400" spc="50" dirty="0">
                <a:latin typeface="Times New Roman"/>
                <a:cs typeface="Times New Roman"/>
              </a:rPr>
              <a:t> </a:t>
            </a:r>
            <a:r>
              <a:rPr sz="1400" spc="-5" dirty="0">
                <a:latin typeface="Times New Roman"/>
                <a:cs typeface="Times New Roman"/>
              </a:rPr>
              <a:t>neglecting</a:t>
            </a:r>
            <a:r>
              <a:rPr sz="1400" spc="20" dirty="0">
                <a:latin typeface="Times New Roman"/>
                <a:cs typeface="Times New Roman"/>
              </a:rPr>
              <a:t> </a:t>
            </a:r>
            <a:r>
              <a:rPr sz="1400" spc="5" dirty="0">
                <a:latin typeface="Times New Roman"/>
                <a:cs typeface="Times New Roman"/>
              </a:rPr>
              <a:t>all</a:t>
            </a:r>
            <a:r>
              <a:rPr sz="1400" spc="-35" dirty="0">
                <a:latin typeface="Times New Roman"/>
                <a:cs typeface="Times New Roman"/>
              </a:rPr>
              <a:t> </a:t>
            </a:r>
            <a:r>
              <a:rPr sz="1400" spc="-5" dirty="0">
                <a:latin typeface="Times New Roman"/>
                <a:cs typeface="Times New Roman"/>
              </a:rPr>
              <a:t>other</a:t>
            </a:r>
            <a:r>
              <a:rPr sz="1400" spc="10" dirty="0">
                <a:latin typeface="Times New Roman"/>
                <a:cs typeface="Times New Roman"/>
              </a:rPr>
              <a:t> </a:t>
            </a:r>
            <a:r>
              <a:rPr sz="1400" spc="-10" dirty="0">
                <a:latin typeface="Times New Roman"/>
                <a:cs typeface="Times New Roman"/>
              </a:rPr>
              <a:t>values.</a:t>
            </a:r>
            <a:r>
              <a:rPr sz="1400" spc="30" dirty="0">
                <a:latin typeface="Times New Roman"/>
                <a:cs typeface="Times New Roman"/>
              </a:rPr>
              <a:t> </a:t>
            </a:r>
            <a:r>
              <a:rPr sz="1400" spc="-10" dirty="0">
                <a:latin typeface="Times New Roman"/>
                <a:cs typeface="Times New Roman"/>
              </a:rPr>
              <a:t>It</a:t>
            </a:r>
            <a:r>
              <a:rPr sz="1400" spc="-25" dirty="0">
                <a:latin typeface="Times New Roman"/>
                <a:cs typeface="Times New Roman"/>
              </a:rPr>
              <a:t> </a:t>
            </a:r>
            <a:r>
              <a:rPr sz="1400" spc="-10" dirty="0">
                <a:latin typeface="Times New Roman"/>
                <a:cs typeface="Times New Roman"/>
              </a:rPr>
              <a:t>results</a:t>
            </a:r>
            <a:r>
              <a:rPr sz="1400" spc="45" dirty="0">
                <a:latin typeface="Times New Roman"/>
                <a:cs typeface="Times New Roman"/>
              </a:rPr>
              <a:t> </a:t>
            </a:r>
            <a:r>
              <a:rPr sz="1400" spc="-5" dirty="0">
                <a:latin typeface="Times New Roman"/>
                <a:cs typeface="Times New Roman"/>
              </a:rPr>
              <a:t>in</a:t>
            </a:r>
            <a:r>
              <a:rPr sz="1400" spc="-25" dirty="0">
                <a:latin typeface="Times New Roman"/>
                <a:cs typeface="Times New Roman"/>
              </a:rPr>
              <a:t> </a:t>
            </a:r>
            <a:r>
              <a:rPr sz="1400" spc="-5" dirty="0">
                <a:latin typeface="Times New Roman"/>
                <a:cs typeface="Times New Roman"/>
              </a:rPr>
              <a:t>a</a:t>
            </a:r>
            <a:r>
              <a:rPr sz="1400" spc="-30" dirty="0">
                <a:latin typeface="Times New Roman"/>
                <a:cs typeface="Times New Roman"/>
              </a:rPr>
              <a:t> </a:t>
            </a:r>
            <a:r>
              <a:rPr sz="1400" spc="-5" dirty="0">
                <a:latin typeface="Times New Roman"/>
                <a:cs typeface="Times New Roman"/>
              </a:rPr>
              <a:t>decreased</a:t>
            </a:r>
            <a:r>
              <a:rPr sz="1400" spc="-20" dirty="0">
                <a:latin typeface="Times New Roman"/>
                <a:cs typeface="Times New Roman"/>
              </a:rPr>
              <a:t> </a:t>
            </a:r>
            <a:r>
              <a:rPr sz="1400" spc="-15" dirty="0">
                <a:latin typeface="Times New Roman"/>
                <a:cs typeface="Times New Roman"/>
              </a:rPr>
              <a:t>picture</a:t>
            </a:r>
            <a:r>
              <a:rPr sz="1400" spc="50" dirty="0">
                <a:latin typeface="Times New Roman"/>
                <a:cs typeface="Times New Roman"/>
              </a:rPr>
              <a:t> </a:t>
            </a:r>
            <a:r>
              <a:rPr sz="1400" spc="-10" dirty="0">
                <a:latin typeface="Times New Roman"/>
                <a:cs typeface="Times New Roman"/>
              </a:rPr>
              <a:t>scale.</a:t>
            </a:r>
            <a:r>
              <a:rPr sz="1400" spc="15" dirty="0">
                <a:latin typeface="Times New Roman"/>
                <a:cs typeface="Times New Roman"/>
              </a:rPr>
              <a:t> </a:t>
            </a:r>
            <a:r>
              <a:rPr sz="1400" spc="-10" dirty="0">
                <a:latin typeface="Times New Roman"/>
                <a:cs typeface="Times New Roman"/>
              </a:rPr>
              <a:t>Fully</a:t>
            </a:r>
            <a:r>
              <a:rPr sz="1400" spc="45" dirty="0">
                <a:latin typeface="Times New Roman"/>
                <a:cs typeface="Times New Roman"/>
              </a:rPr>
              <a:t> </a:t>
            </a:r>
            <a:r>
              <a:rPr sz="1400" spc="-5" dirty="0">
                <a:latin typeface="Times New Roman"/>
                <a:cs typeface="Times New Roman"/>
              </a:rPr>
              <a:t>connected</a:t>
            </a:r>
            <a:r>
              <a:rPr sz="1400" spc="25" dirty="0">
                <a:latin typeface="Times New Roman"/>
                <a:cs typeface="Times New Roman"/>
              </a:rPr>
              <a:t> </a:t>
            </a:r>
            <a:r>
              <a:rPr sz="1400" spc="-10" dirty="0">
                <a:latin typeface="Times New Roman"/>
                <a:cs typeface="Times New Roman"/>
              </a:rPr>
              <a:t>layer:</a:t>
            </a:r>
            <a:r>
              <a:rPr sz="1400" spc="20" dirty="0">
                <a:latin typeface="Times New Roman"/>
                <a:cs typeface="Times New Roman"/>
              </a:rPr>
              <a:t> </a:t>
            </a:r>
            <a:r>
              <a:rPr sz="1400" spc="-10" dirty="0">
                <a:latin typeface="Times New Roman"/>
                <a:cs typeface="Times New Roman"/>
              </a:rPr>
              <a:t>The</a:t>
            </a:r>
            <a:r>
              <a:rPr sz="1400" spc="-5" dirty="0">
                <a:latin typeface="Times New Roman"/>
                <a:cs typeface="Times New Roman"/>
              </a:rPr>
              <a:t> actual</a:t>
            </a:r>
            <a:endParaRPr sz="1400" dirty="0">
              <a:latin typeface="Times New Roman"/>
              <a:cs typeface="Times New Roman"/>
            </a:endParaRPr>
          </a:p>
          <a:p>
            <a:pPr marL="12700" marR="64135">
              <a:lnSpc>
                <a:spcPct val="134400"/>
              </a:lnSpc>
              <a:spcBef>
                <a:spcPts val="25"/>
              </a:spcBef>
            </a:pPr>
            <a:r>
              <a:rPr sz="1400" spc="-10" dirty="0">
                <a:latin typeface="Times New Roman"/>
                <a:cs typeface="Times New Roman"/>
              </a:rPr>
              <a:t>image</a:t>
            </a:r>
            <a:r>
              <a:rPr sz="1400" spc="15" dirty="0">
                <a:latin typeface="Times New Roman"/>
                <a:cs typeface="Times New Roman"/>
              </a:rPr>
              <a:t> </a:t>
            </a:r>
            <a:r>
              <a:rPr sz="1400" spc="-5" dirty="0">
                <a:latin typeface="Times New Roman"/>
                <a:cs typeface="Times New Roman"/>
              </a:rPr>
              <a:t>recognition</a:t>
            </a:r>
            <a:r>
              <a:rPr sz="1400" spc="-10" dirty="0">
                <a:latin typeface="Times New Roman"/>
                <a:cs typeface="Times New Roman"/>
              </a:rPr>
              <a:t> </a:t>
            </a:r>
            <a:r>
              <a:rPr sz="1400" spc="-5" dirty="0">
                <a:latin typeface="Times New Roman"/>
                <a:cs typeface="Times New Roman"/>
              </a:rPr>
              <a:t>and</a:t>
            </a:r>
            <a:r>
              <a:rPr sz="1400" spc="10" dirty="0">
                <a:latin typeface="Times New Roman"/>
                <a:cs typeface="Times New Roman"/>
              </a:rPr>
              <a:t> </a:t>
            </a:r>
            <a:r>
              <a:rPr sz="1400" spc="-5" dirty="0">
                <a:latin typeface="Times New Roman"/>
                <a:cs typeface="Times New Roman"/>
              </a:rPr>
              <a:t>classification</a:t>
            </a:r>
            <a:r>
              <a:rPr sz="1400" spc="10" dirty="0">
                <a:latin typeface="Times New Roman"/>
                <a:cs typeface="Times New Roman"/>
              </a:rPr>
              <a:t> </a:t>
            </a:r>
            <a:r>
              <a:rPr sz="1400" spc="-10" dirty="0">
                <a:latin typeface="Times New Roman"/>
                <a:cs typeface="Times New Roman"/>
              </a:rPr>
              <a:t>happens</a:t>
            </a:r>
            <a:r>
              <a:rPr sz="1400" spc="45" dirty="0">
                <a:latin typeface="Times New Roman"/>
                <a:cs typeface="Times New Roman"/>
              </a:rPr>
              <a:t> </a:t>
            </a:r>
            <a:r>
              <a:rPr sz="1400" spc="-5" dirty="0">
                <a:latin typeface="Times New Roman"/>
                <a:cs typeface="Times New Roman"/>
              </a:rPr>
              <a:t>in</a:t>
            </a:r>
            <a:r>
              <a:rPr sz="1400" spc="-10" dirty="0">
                <a:latin typeface="Times New Roman"/>
                <a:cs typeface="Times New Roman"/>
              </a:rPr>
              <a:t> this</a:t>
            </a:r>
            <a:r>
              <a:rPr sz="1400" spc="20" dirty="0">
                <a:latin typeface="Times New Roman"/>
                <a:cs typeface="Times New Roman"/>
              </a:rPr>
              <a:t> </a:t>
            </a:r>
            <a:r>
              <a:rPr sz="1400" spc="-10" dirty="0">
                <a:latin typeface="Times New Roman"/>
                <a:cs typeface="Times New Roman"/>
              </a:rPr>
              <a:t>sheet.</a:t>
            </a:r>
            <a:r>
              <a:rPr sz="1400" spc="20" dirty="0">
                <a:latin typeface="Times New Roman"/>
                <a:cs typeface="Times New Roman"/>
              </a:rPr>
              <a:t> </a:t>
            </a:r>
            <a:r>
              <a:rPr sz="1400" spc="5" dirty="0">
                <a:latin typeface="Times New Roman"/>
                <a:cs typeface="Times New Roman"/>
              </a:rPr>
              <a:t>The</a:t>
            </a:r>
            <a:r>
              <a:rPr sz="1400" spc="15" dirty="0">
                <a:latin typeface="Times New Roman"/>
                <a:cs typeface="Times New Roman"/>
              </a:rPr>
              <a:t> </a:t>
            </a:r>
            <a:r>
              <a:rPr sz="1400" spc="-5" dirty="0">
                <a:latin typeface="Times New Roman"/>
                <a:cs typeface="Times New Roman"/>
              </a:rPr>
              <a:t>shrink</a:t>
            </a:r>
            <a:r>
              <a:rPr sz="1400" spc="35" dirty="0">
                <a:latin typeface="Times New Roman"/>
                <a:cs typeface="Times New Roman"/>
              </a:rPr>
              <a:t> </a:t>
            </a:r>
            <a:r>
              <a:rPr sz="1400" spc="-10" dirty="0">
                <a:latin typeface="Times New Roman"/>
                <a:cs typeface="Times New Roman"/>
              </a:rPr>
              <a:t>images</a:t>
            </a:r>
            <a:r>
              <a:rPr sz="1400" spc="25" dirty="0">
                <a:latin typeface="Times New Roman"/>
                <a:cs typeface="Times New Roman"/>
              </a:rPr>
              <a:t> </a:t>
            </a:r>
            <a:r>
              <a:rPr sz="1400" spc="-10" dirty="0">
                <a:latin typeface="Times New Roman"/>
                <a:cs typeface="Times New Roman"/>
              </a:rPr>
              <a:t>are</a:t>
            </a:r>
            <a:r>
              <a:rPr sz="1400" spc="15" dirty="0">
                <a:latin typeface="Times New Roman"/>
                <a:cs typeface="Times New Roman"/>
              </a:rPr>
              <a:t> </a:t>
            </a:r>
            <a:r>
              <a:rPr sz="1400" dirty="0">
                <a:latin typeface="Times New Roman"/>
                <a:cs typeface="Times New Roman"/>
              </a:rPr>
              <a:t>taken</a:t>
            </a:r>
            <a:r>
              <a:rPr sz="1400" spc="-10" dirty="0">
                <a:latin typeface="Times New Roman"/>
                <a:cs typeface="Times New Roman"/>
              </a:rPr>
              <a:t> </a:t>
            </a:r>
            <a:r>
              <a:rPr sz="1400" spc="-5" dirty="0">
                <a:latin typeface="Times New Roman"/>
                <a:cs typeface="Times New Roman"/>
              </a:rPr>
              <a:t>and</a:t>
            </a:r>
            <a:r>
              <a:rPr sz="1400" spc="35" dirty="0">
                <a:latin typeface="Times New Roman"/>
                <a:cs typeface="Times New Roman"/>
              </a:rPr>
              <a:t> </a:t>
            </a:r>
            <a:r>
              <a:rPr sz="1400" spc="-10" dirty="0">
                <a:latin typeface="Times New Roman"/>
                <a:cs typeface="Times New Roman"/>
              </a:rPr>
              <a:t>inserted</a:t>
            </a:r>
            <a:r>
              <a:rPr sz="1400" spc="45" dirty="0">
                <a:latin typeface="Times New Roman"/>
                <a:cs typeface="Times New Roman"/>
              </a:rPr>
              <a:t> </a:t>
            </a:r>
            <a:r>
              <a:rPr sz="1400" spc="-15" dirty="0">
                <a:latin typeface="Times New Roman"/>
                <a:cs typeface="Times New Roman"/>
              </a:rPr>
              <a:t>into</a:t>
            </a:r>
            <a:r>
              <a:rPr sz="1400" spc="10" dirty="0">
                <a:latin typeface="Times New Roman"/>
                <a:cs typeface="Times New Roman"/>
              </a:rPr>
              <a:t> </a:t>
            </a:r>
            <a:r>
              <a:rPr sz="1400" spc="-5" dirty="0">
                <a:latin typeface="Times New Roman"/>
                <a:cs typeface="Times New Roman"/>
              </a:rPr>
              <a:t>a</a:t>
            </a:r>
            <a:r>
              <a:rPr sz="1400" spc="15" dirty="0">
                <a:latin typeface="Times New Roman"/>
                <a:cs typeface="Times New Roman"/>
              </a:rPr>
              <a:t> </a:t>
            </a:r>
            <a:r>
              <a:rPr sz="1400" spc="-5" dirty="0">
                <a:latin typeface="Times New Roman"/>
                <a:cs typeface="Times New Roman"/>
              </a:rPr>
              <a:t>single </a:t>
            </a:r>
            <a:r>
              <a:rPr sz="1400" spc="-335" dirty="0">
                <a:latin typeface="Times New Roman"/>
                <a:cs typeface="Times New Roman"/>
              </a:rPr>
              <a:t> </a:t>
            </a:r>
            <a:r>
              <a:rPr sz="1400" spc="-10" dirty="0">
                <a:latin typeface="Times New Roman"/>
                <a:cs typeface="Times New Roman"/>
              </a:rPr>
              <a:t>vector.</a:t>
            </a:r>
            <a:r>
              <a:rPr sz="1400" spc="5" dirty="0">
                <a:latin typeface="Times New Roman"/>
                <a:cs typeface="Times New Roman"/>
              </a:rPr>
              <a:t> </a:t>
            </a:r>
            <a:r>
              <a:rPr sz="1400" spc="-10" dirty="0">
                <a:latin typeface="Times New Roman"/>
                <a:cs typeface="Times New Roman"/>
              </a:rPr>
              <a:t>This</a:t>
            </a:r>
            <a:r>
              <a:rPr sz="1400" spc="50" dirty="0">
                <a:latin typeface="Times New Roman"/>
                <a:cs typeface="Times New Roman"/>
              </a:rPr>
              <a:t> </a:t>
            </a:r>
            <a:r>
              <a:rPr sz="1400" spc="-5" dirty="0">
                <a:latin typeface="Times New Roman"/>
                <a:cs typeface="Times New Roman"/>
              </a:rPr>
              <a:t>vector</a:t>
            </a:r>
            <a:r>
              <a:rPr sz="1400" spc="10" dirty="0">
                <a:latin typeface="Times New Roman"/>
                <a:cs typeface="Times New Roman"/>
              </a:rPr>
              <a:t> </a:t>
            </a:r>
            <a:r>
              <a:rPr sz="1400" spc="-20" dirty="0">
                <a:latin typeface="Times New Roman"/>
                <a:cs typeface="Times New Roman"/>
              </a:rPr>
              <a:t>is</a:t>
            </a:r>
            <a:r>
              <a:rPr sz="1400" dirty="0">
                <a:latin typeface="Times New Roman"/>
                <a:cs typeface="Times New Roman"/>
              </a:rPr>
              <a:t> </a:t>
            </a:r>
            <a:r>
              <a:rPr sz="1400" spc="-10" dirty="0">
                <a:latin typeface="Times New Roman"/>
                <a:cs typeface="Times New Roman"/>
              </a:rPr>
              <a:t>compared</a:t>
            </a:r>
            <a:r>
              <a:rPr sz="1400" spc="45" dirty="0">
                <a:latin typeface="Times New Roman"/>
                <a:cs typeface="Times New Roman"/>
              </a:rPr>
              <a:t> </a:t>
            </a:r>
            <a:r>
              <a:rPr sz="1400" spc="-5" dirty="0">
                <a:latin typeface="Times New Roman"/>
                <a:cs typeface="Times New Roman"/>
              </a:rPr>
              <a:t>and</a:t>
            </a:r>
            <a:r>
              <a:rPr sz="1400" spc="-10" dirty="0">
                <a:latin typeface="Times New Roman"/>
                <a:cs typeface="Times New Roman"/>
              </a:rPr>
              <a:t> the</a:t>
            </a:r>
            <a:r>
              <a:rPr sz="1400" spc="20" dirty="0">
                <a:latin typeface="Times New Roman"/>
                <a:cs typeface="Times New Roman"/>
              </a:rPr>
              <a:t> </a:t>
            </a:r>
            <a:r>
              <a:rPr sz="1400" spc="-15" dirty="0">
                <a:latin typeface="Times New Roman"/>
                <a:cs typeface="Times New Roman"/>
              </a:rPr>
              <a:t>image</a:t>
            </a:r>
            <a:r>
              <a:rPr sz="1400" spc="95" dirty="0">
                <a:latin typeface="Times New Roman"/>
                <a:cs typeface="Times New Roman"/>
              </a:rPr>
              <a:t> </a:t>
            </a:r>
            <a:r>
              <a:rPr sz="1400" spc="-20" dirty="0">
                <a:latin typeface="Times New Roman"/>
                <a:cs typeface="Times New Roman"/>
              </a:rPr>
              <a:t>is</a:t>
            </a:r>
            <a:r>
              <a:rPr sz="1400" spc="25" dirty="0">
                <a:latin typeface="Times New Roman"/>
                <a:cs typeface="Times New Roman"/>
              </a:rPr>
              <a:t> </a:t>
            </a:r>
            <a:r>
              <a:rPr sz="1400" spc="-10" dirty="0">
                <a:latin typeface="Times New Roman"/>
                <a:cs typeface="Times New Roman"/>
              </a:rPr>
              <a:t>classified</a:t>
            </a:r>
            <a:r>
              <a:rPr sz="1400" spc="75" dirty="0">
                <a:latin typeface="Times New Roman"/>
                <a:cs typeface="Times New Roman"/>
              </a:rPr>
              <a:t> </a:t>
            </a:r>
            <a:r>
              <a:rPr sz="1400" spc="-5" dirty="0">
                <a:latin typeface="Times New Roman"/>
                <a:cs typeface="Times New Roman"/>
              </a:rPr>
              <a:t>with </a:t>
            </a:r>
            <a:r>
              <a:rPr sz="1400" spc="-10" dirty="0">
                <a:latin typeface="Times New Roman"/>
                <a:cs typeface="Times New Roman"/>
              </a:rPr>
              <a:t>the</a:t>
            </a:r>
            <a:r>
              <a:rPr sz="1400" spc="20" dirty="0">
                <a:latin typeface="Times New Roman"/>
                <a:cs typeface="Times New Roman"/>
              </a:rPr>
              <a:t> </a:t>
            </a:r>
            <a:r>
              <a:rPr sz="1400" spc="-10" dirty="0">
                <a:latin typeface="Times New Roman"/>
                <a:cs typeface="Times New Roman"/>
              </a:rPr>
              <a:t>vectors</a:t>
            </a:r>
            <a:r>
              <a:rPr sz="1400" spc="30" dirty="0">
                <a:latin typeface="Times New Roman"/>
                <a:cs typeface="Times New Roman"/>
              </a:rPr>
              <a:t> </a:t>
            </a:r>
            <a:r>
              <a:rPr sz="1400" spc="-5" dirty="0">
                <a:latin typeface="Times New Roman"/>
                <a:cs typeface="Times New Roman"/>
              </a:rPr>
              <a:t>obtained</a:t>
            </a:r>
            <a:r>
              <a:rPr sz="1400" spc="40" dirty="0">
                <a:latin typeface="Times New Roman"/>
                <a:cs typeface="Times New Roman"/>
              </a:rPr>
              <a:t> </a:t>
            </a:r>
            <a:r>
              <a:rPr sz="1400" dirty="0">
                <a:latin typeface="Times New Roman"/>
                <a:cs typeface="Times New Roman"/>
              </a:rPr>
              <a:t>from</a:t>
            </a:r>
            <a:r>
              <a:rPr sz="1400" spc="-35" dirty="0">
                <a:latin typeface="Times New Roman"/>
                <a:cs typeface="Times New Roman"/>
              </a:rPr>
              <a:t> </a:t>
            </a:r>
            <a:r>
              <a:rPr sz="1400" spc="-10" dirty="0">
                <a:latin typeface="Times New Roman"/>
                <a:cs typeface="Times New Roman"/>
              </a:rPr>
              <a:t>the</a:t>
            </a:r>
            <a:r>
              <a:rPr sz="1400" spc="-5" dirty="0">
                <a:latin typeface="Times New Roman"/>
                <a:cs typeface="Times New Roman"/>
              </a:rPr>
              <a:t> trained</a:t>
            </a:r>
            <a:r>
              <a:rPr sz="1400" spc="65" dirty="0">
                <a:latin typeface="Times New Roman"/>
                <a:cs typeface="Times New Roman"/>
              </a:rPr>
              <a:t> </a:t>
            </a:r>
            <a:r>
              <a:rPr sz="1400" spc="-10" dirty="0">
                <a:latin typeface="Times New Roman"/>
                <a:cs typeface="Times New Roman"/>
              </a:rPr>
              <a:t>images.</a:t>
            </a:r>
            <a:endParaRPr sz="14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TotalTime>
  <Words>1829</Words>
  <Application>Microsoft Office PowerPoint</Application>
  <PresentationFormat>Custom</PresentationFormat>
  <Paragraphs>201</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Times New Roman</vt:lpstr>
      <vt:lpstr>Trebuchet MS</vt:lpstr>
      <vt:lpstr>Wingdings</vt:lpstr>
      <vt:lpstr>Office Theme</vt:lpstr>
      <vt:lpstr>PowerPoint Presentation</vt:lpstr>
      <vt:lpstr>Table of Content</vt:lpstr>
      <vt:lpstr> Abstract</vt:lpstr>
      <vt:lpstr>Introduction</vt:lpstr>
      <vt:lpstr>PowerPoint Presentation</vt:lpstr>
      <vt:lpstr>PowerPoint Presentation</vt:lpstr>
      <vt:lpstr>PowerPoint Presentation</vt:lpstr>
      <vt:lpstr> Existing system</vt:lpstr>
      <vt:lpstr>Proposed System</vt:lpstr>
      <vt:lpstr>PowerPoint Presentation</vt:lpstr>
      <vt:lpstr>SYSTEM ARCHITECTURE </vt:lpstr>
      <vt:lpstr>Software Requirements</vt:lpstr>
      <vt:lpstr>Hardware Requirements</vt:lpstr>
      <vt:lpstr>SYSTEM DESIGN</vt:lpstr>
      <vt:lpstr>UML DIAGRAMS</vt:lpstr>
      <vt:lpstr>USE CASE DIAGRAM:</vt:lpstr>
      <vt:lpstr>SEQUENCE  DIAGRAM</vt:lpstr>
      <vt:lpstr>Output Screens</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WPS Office</dc:creator>
  <cp:lastModifiedBy>uma maheshwari vennakandla</cp:lastModifiedBy>
  <cp:revision>13</cp:revision>
  <dcterms:created xsi:type="dcterms:W3CDTF">2024-07-25T07:13:25Z</dcterms:created>
  <dcterms:modified xsi:type="dcterms:W3CDTF">2024-11-28T06:48:30Z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2024-07-25T00:00:00Z</vt:filetime>
  </property>
  <property fmtid="{D5CDD505-2E9C-101B-9397-08002B2CF9AE}" pid="3" name="Creator">
    <vt:lpwstr>Microsoft® Word 2016</vt:lpwstr>
  </property>
  <property fmtid="{D5CDD505-2E9C-101B-9397-08002B2CF9AE}" pid="4" name="LastSaved">
    <vt:filetime>2024-07-25T00:00:00Z</vt:filetime>
  </property>
</Properties>
</file>