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U</a:t>
            </a:r>
            <a:r>
              <a:rPr altLang="en-GB" dirty="0" sz="2400" lang="en-US"/>
              <a:t>m</a:t>
            </a:r>
            <a:r>
              <a:rPr altLang="en-GB" dirty="0" sz="2400" lang="en-US"/>
              <a:t>a</a:t>
            </a:r>
            <a:r>
              <a:rPr altLang="en-GB" dirty="0" sz="2400" lang="en-US"/>
              <a:t> </a:t>
            </a:r>
            <a:r>
              <a:rPr altLang="en-GB" dirty="0" sz="2400" lang="en-US"/>
              <a:t>M</a:t>
            </a:r>
            <a:r>
              <a:rPr altLang="en-GB" dirty="0" sz="2400" lang="en-US"/>
              <a:t>a</a:t>
            </a:r>
            <a:r>
              <a:rPr altLang="en-GB" dirty="0" sz="2400" lang="en-US"/>
              <a:t>g</a:t>
            </a:r>
            <a:r>
              <a:rPr altLang="en-GB" dirty="0" sz="2400" lang="en-US"/>
              <a:t>e</a:t>
            </a:r>
            <a:r>
              <a:rPr altLang="en-GB" dirty="0" sz="2400" lang="en-US"/>
              <a:t>s</a:t>
            </a:r>
            <a:r>
              <a:rPr altLang="en-GB" dirty="0" sz="2400" lang="en-US"/>
              <a:t>h</a:t>
            </a:r>
            <a:r>
              <a:rPr altLang="en-GB" dirty="0" sz="2400" lang="en-US"/>
              <a:t>w</a:t>
            </a:r>
            <a:r>
              <a:rPr altLang="en-GB" dirty="0" sz="2400" lang="en-US"/>
              <a:t>a</a:t>
            </a:r>
            <a:r>
              <a:rPr altLang="en-GB" dirty="0" sz="2400" lang="en-US"/>
              <a:t>r</a:t>
            </a:r>
            <a:r>
              <a:rPr altLang="en-GB" dirty="0" sz="2400" lang="en-US"/>
              <a:t>i</a:t>
            </a:r>
            <a:r>
              <a:rPr altLang="en-GB" dirty="0" sz="2400" lang="en-US"/>
              <a:t>.</a:t>
            </a:r>
            <a:r>
              <a:rPr altLang="en-GB" dirty="0" sz="2400" lang="en-US"/>
              <a:t>M</a:t>
            </a:r>
            <a:endParaRPr dirty="0" sz="2800" lang="en-US"/>
          </a:p>
          <a:p>
            <a:r>
              <a:rPr dirty="0" sz="2400" lang="en-US"/>
              <a:t>REGISTER NO:</a:t>
            </a:r>
            <a:r>
              <a:rPr dirty="0" sz="2400" lang="en-IN"/>
              <a:t>3</a:t>
            </a:r>
            <a:r>
              <a:rPr dirty="0" sz="2400" lang="en-US"/>
              <a:t>1</a:t>
            </a:r>
            <a:r>
              <a:rPr dirty="0" sz="2400" lang="en-US"/>
              <a:t>2</a:t>
            </a:r>
            <a:r>
              <a:rPr dirty="0" sz="2400" lang="en-US"/>
              <a:t>2</a:t>
            </a:r>
            <a:r>
              <a:rPr dirty="0" sz="2400" lang="en-US"/>
              <a:t>1</a:t>
            </a:r>
            <a:r>
              <a:rPr dirty="0" sz="2400" lang="en-US"/>
              <a:t>2</a:t>
            </a:r>
            <a:r>
              <a:rPr dirty="0" sz="2400" lang="en-US"/>
              <a:t>5</a:t>
            </a:r>
            <a:r>
              <a:rPr dirty="0" sz="2400" lang="en-US"/>
              <a:t>2</a:t>
            </a:r>
            <a:r>
              <a:rPr dirty="0" sz="2400" lang="en-US"/>
              <a:t>2</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7142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2024-09-06T04:28:10Z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664dbdca326b43f69f75305ce52dc47a</vt:lpwstr>
  </property>
</Properties>
</file>