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0" r:id="rId6"/>
    <p:sldId id="281" r:id="rId7"/>
    <p:sldId id="257" r:id="rId8"/>
    <p:sldId id="272" r:id="rId9"/>
    <p:sldId id="273" r:id="rId10"/>
    <p:sldId id="258" r:id="rId11"/>
    <p:sldId id="282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4" r:id="rId21"/>
    <p:sldId id="275" r:id="rId22"/>
    <p:sldId id="27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5907-D6D4-4D8E-98F5-4BA5ED8AE3CC}">
          <p14:sldIdLst>
            <p14:sldId id="256"/>
            <p14:sldId id="277"/>
            <p14:sldId id="278"/>
            <p14:sldId id="279"/>
            <p14:sldId id="280"/>
            <p14:sldId id="281"/>
            <p14:sldId id="257"/>
            <p14:sldId id="272"/>
            <p14:sldId id="273"/>
            <p14:sldId id="258"/>
            <p14:sldId id="282"/>
            <p14:sldId id="259"/>
            <p14:sldId id="260"/>
          </p14:sldIdLst>
        </p14:section>
        <p14:section name="Untitled Section" id="{2A353BFE-F42C-4816-AAA4-F1CF5CD3C778}">
          <p14:sldIdLst>
            <p14:sldId id="261"/>
            <p14:sldId id="262"/>
            <p14:sldId id="263"/>
            <p14:sldId id="264"/>
            <p14:sldId id="265"/>
            <p14:sldId id="266"/>
            <p14:sldId id="274"/>
            <p14:sldId id="275"/>
            <p14:sldId id="27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1FD5-056F-48E4-822C-FD9C820BFAFA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2F34C-A52E-4D49-8BE0-A00653D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2F34C-A52E-4D49-8BE0-A00653D84C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4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9949-183C-43C5-9800-828A82F740FC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65F8-CABE-41BB-A4B5-A55FE9B5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cburch/survey/recurse/hanoiimp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RECURSION IN ASSEMBLY LANGUAGE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5AB5E-1AA6-487F-9270-0E532D55E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example will show all these steps for Factorial Calculating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 factorial(int n){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if(n==0 || n==1) ;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Base Condition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return 1;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else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	return n*factorial(n-1);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Non Base Condition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07594" y="1976437"/>
            <a:ext cx="4426643" cy="41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31360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 ). First Write your Main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1761230"/>
            <a:ext cx="893686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push ax  ;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Step 1 :Create Space for Result on Stack (Result space)</a:t>
            </a:r>
          </a:p>
          <a:p>
            <a:pPr marL="0" indent="0">
              <a:buNone/>
            </a:pPr>
            <a:r>
              <a:rPr lang="en-US" dirty="0"/>
              <a:t>push 3   ;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Step 2 : Push input parameters on the stack</a:t>
            </a:r>
          </a:p>
          <a:p>
            <a:pPr marL="0" indent="0">
              <a:buNone/>
            </a:pPr>
            <a:r>
              <a:rPr lang="en-US" dirty="0"/>
              <a:t>call fact ;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Step 3: Call your Recursive Function (Subroutine)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ax   ;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Step 4: Use the results (Pop from stack)</a:t>
            </a:r>
          </a:p>
          <a:p>
            <a:pPr marL="0" indent="0">
              <a:buNone/>
            </a:pPr>
            <a:r>
              <a:rPr lang="en-US" dirty="0"/>
              <a:t>		   ;ax will have the result of fact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ax,0x4c00 ; Terminate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38" b="-5238"/>
          <a:stretch/>
        </p:blipFill>
        <p:spPr>
          <a:xfrm>
            <a:off x="8332094" y="2878763"/>
            <a:ext cx="3490712" cy="45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B). Write your 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Step a. Save all registers used in this function/Subroutine on to the stack</a:t>
            </a:r>
          </a:p>
          <a:p>
            <a:pPr marL="0" indent="0">
              <a:buNone/>
            </a:pPr>
            <a:r>
              <a:rPr lang="en-US" dirty="0"/>
              <a:t>	push </a:t>
            </a:r>
            <a:r>
              <a:rPr lang="en-US" dirty="0" err="1"/>
              <a:t>bp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bp,sp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push ax</a:t>
            </a:r>
          </a:p>
          <a:p>
            <a:pPr marL="0" indent="0">
              <a:buNone/>
            </a:pPr>
            <a:r>
              <a:rPr lang="en-US" dirty="0"/>
              <a:t>	push dx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Note: You can modify this step on end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once you finalize which registers you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will be using in your subroutine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45" y="2587446"/>
            <a:ext cx="4324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7" y="489397"/>
            <a:ext cx="10515600" cy="5859887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In C++</a:t>
            </a:r>
          </a:p>
          <a:p>
            <a:pPr marL="0" indent="0">
              <a:buNone/>
            </a:pPr>
            <a:r>
              <a:rPr lang="pt-BR" sz="2400" dirty="0"/>
              <a:t>if(n==0 || n==1) ; Base Condition </a:t>
            </a:r>
          </a:p>
          <a:p>
            <a:pPr marL="0" indent="0">
              <a:buNone/>
            </a:pPr>
            <a:r>
              <a:rPr lang="pt-BR" sz="2400" dirty="0"/>
              <a:t>		return 1;</a:t>
            </a:r>
          </a:p>
          <a:p>
            <a:pPr marL="0" indent="0">
              <a:buNone/>
            </a:pPr>
            <a:r>
              <a:rPr lang="pt-BR" b="1" i="1" dirty="0">
                <a:solidFill>
                  <a:srgbClr val="FF0000"/>
                </a:solidFill>
              </a:rPr>
              <a:t>In Assembly</a:t>
            </a:r>
          </a:p>
          <a:p>
            <a:pPr marL="0" indent="0">
              <a:buNone/>
            </a:pPr>
            <a:r>
              <a:rPr lang="pt-BR" sz="2400" dirty="0"/>
              <a:t>cmp word [bp+4] , 1 ;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if n==1</a:t>
            </a:r>
          </a:p>
          <a:p>
            <a:pPr marL="0" indent="0">
              <a:buNone/>
            </a:pPr>
            <a:r>
              <a:rPr lang="pt-BR" sz="2400" dirty="0"/>
              <a:t>je exit</a:t>
            </a:r>
          </a:p>
          <a:p>
            <a:pPr marL="0" indent="0">
              <a:buNone/>
            </a:pPr>
            <a:r>
              <a:rPr lang="pt-BR" sz="2400" dirty="0"/>
              <a:t>cmp word [bp+4] , 0 ;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if n==0</a:t>
            </a:r>
          </a:p>
          <a:p>
            <a:pPr marL="0" indent="0">
              <a:buNone/>
            </a:pPr>
            <a:r>
              <a:rPr lang="pt-BR" sz="2400" dirty="0"/>
              <a:t>je exit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exit:</a:t>
            </a:r>
          </a:p>
          <a:p>
            <a:pPr marL="0" indent="0">
              <a:buNone/>
            </a:pPr>
            <a:r>
              <a:rPr lang="pt-BR" sz="2400" dirty="0"/>
              <a:t>mov word [bp+6], 1  ; </a:t>
            </a:r>
            <a:r>
              <a:rPr lang="pt-BR" sz="2400" i="1" dirty="0">
                <a:solidFill>
                  <a:schemeClr val="accent1">
                    <a:lumMod val="75000"/>
                  </a:schemeClr>
                </a:solidFill>
              </a:rPr>
              <a:t>Return 1 (Placing 1 at result position) Step e.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8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017" y="266095"/>
            <a:ext cx="598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Step b. Write your base Condition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57" y="489397"/>
            <a:ext cx="4212464" cy="51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Step c . Write your non base condition in which you call the same subroutine again(next call using step 1 to 3) </a:t>
            </a:r>
            <a:r>
              <a:rPr lang="en-US" sz="2400" dirty="0"/>
              <a:t/>
            </a:r>
            <a:br>
              <a:rPr lang="en-US" sz="24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2578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sub </a:t>
            </a:r>
            <a:r>
              <a:rPr lang="en-US" sz="2400" dirty="0" err="1"/>
              <a:t>sp</a:t>
            </a:r>
            <a:r>
              <a:rPr lang="en-US" sz="2400" dirty="0"/>
              <a:t>, 2   ;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Step 1 Create Space for Result on Stack (Result space)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mov</a:t>
            </a:r>
            <a:r>
              <a:rPr lang="en-US" sz="2400" dirty="0"/>
              <a:t> ax, [bp+4] ; Creating the input</a:t>
            </a:r>
          </a:p>
          <a:p>
            <a:pPr marL="0" indent="0">
              <a:buNone/>
            </a:pPr>
            <a:r>
              <a:rPr lang="en-US" sz="2400" dirty="0" err="1"/>
              <a:t>dec</a:t>
            </a:r>
            <a:r>
              <a:rPr lang="en-US" sz="2400" dirty="0"/>
              <a:t> ax</a:t>
            </a:r>
          </a:p>
          <a:p>
            <a:pPr marL="0" indent="0">
              <a:buNone/>
            </a:pPr>
            <a:r>
              <a:rPr lang="en-US" sz="2400" dirty="0"/>
              <a:t>push ax     ;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Step 2 : Push input parameters on the stack (n-1)</a:t>
            </a:r>
          </a:p>
          <a:p>
            <a:pPr marL="0" indent="0">
              <a:buNone/>
            </a:pPr>
            <a:r>
              <a:rPr lang="en-US" sz="2400" dirty="0"/>
              <a:t>call fact     ;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Step 3: Call your Recursive Function (Subroutine)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701424"/>
            <a:ext cx="10920211" cy="92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Step d . Use the results from this call (Pop the result do all the necessary calculations)</a:t>
            </a:r>
          </a:p>
          <a:p>
            <a:pPr marL="0" lvl="1" algn="l" rtl="0">
              <a:lnSpc>
                <a:spcPct val="90000"/>
              </a:lnSpc>
              <a:spcBef>
                <a:spcPct val="0"/>
              </a:spcBef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32488"/>
            <a:ext cx="10515600" cy="257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pop ax      ;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returned result</a:t>
            </a:r>
          </a:p>
          <a:p>
            <a:pPr marL="0" indent="0">
              <a:buNone/>
            </a:pPr>
            <a:r>
              <a:rPr lang="en-US" sz="2400" dirty="0" err="1"/>
              <a:t>mov</a:t>
            </a:r>
            <a:r>
              <a:rPr lang="en-US" sz="2400" dirty="0"/>
              <a:t> dx,0 ;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Initialization for MUL</a:t>
            </a:r>
          </a:p>
          <a:p>
            <a:pPr marL="0" indent="0">
              <a:buNone/>
            </a:pPr>
            <a:r>
              <a:rPr lang="en-US" sz="2400" dirty="0" err="1"/>
              <a:t>mul</a:t>
            </a:r>
            <a:r>
              <a:rPr lang="en-US" sz="2400" dirty="0"/>
              <a:t> word [bp+4]  ;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ax= n* f(n-1) i.e. [bp+4] * ax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Note : BP+4 was the input for this call </a:t>
            </a:r>
          </a:p>
        </p:txBody>
      </p:sp>
    </p:spTree>
    <p:extLst>
      <p:ext uri="{BB962C8B-B14F-4D97-AF65-F5344CB8AC3E}">
        <p14:creationId xmlns:p14="http://schemas.microsoft.com/office/powerpoint/2010/main" val="17296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546" y="177128"/>
            <a:ext cx="8440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Step e. Push the result in stack (on Result space created in step 1)</a:t>
            </a:r>
            <a:endParaRPr lang="en-US" sz="3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09093" y="735289"/>
            <a:ext cx="406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 err="1"/>
              <a:t>mov</a:t>
            </a:r>
            <a:r>
              <a:rPr lang="en-US" sz="2800" dirty="0"/>
              <a:t> [bp+6], ax  ;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sz="2800" dirty="0"/>
              <a:t>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92" y="1686926"/>
            <a:ext cx="8190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Step f. restore all registers back from the stack(Saved in Step a)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546" y="2425589"/>
            <a:ext cx="86546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/>
              <a:t>jmp</a:t>
            </a:r>
            <a:r>
              <a:rPr lang="en-US" sz="2400" dirty="0"/>
              <a:t> exit2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exit2:</a:t>
            </a:r>
          </a:p>
          <a:p>
            <a:pPr lvl="1"/>
            <a:r>
              <a:rPr lang="nl-NL" sz="2400" dirty="0"/>
              <a:t>pop dx</a:t>
            </a:r>
          </a:p>
          <a:p>
            <a:pPr lvl="1"/>
            <a:r>
              <a:rPr lang="nl-NL" sz="2400" dirty="0"/>
              <a:t>pop ax</a:t>
            </a:r>
          </a:p>
          <a:p>
            <a:pPr lvl="1"/>
            <a:r>
              <a:rPr lang="nl-NL" sz="2400" dirty="0"/>
              <a:t>pop bp</a:t>
            </a:r>
          </a:p>
          <a:p>
            <a:pPr lvl="1"/>
            <a:r>
              <a:rPr lang="nl-NL" sz="2000" b="1" dirty="0">
                <a:solidFill>
                  <a:srgbClr val="FF0000"/>
                </a:solidFill>
              </a:rPr>
              <a:t>; Note this is in reverse order as of Step a where we push bp first then ax and rhen dx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546" y="5269149"/>
            <a:ext cx="104581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nl-NL" sz="2400" b="1" i="1" u="sng" dirty="0">
                <a:solidFill>
                  <a:schemeClr val="accent1">
                    <a:lumMod val="75000"/>
                  </a:schemeClr>
                </a:solidFill>
              </a:rPr>
              <a:t>Step g.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release/pop the stack and Return (Except for the Result - step 1 and e)</a:t>
            </a:r>
          </a:p>
          <a:p>
            <a:pPr lvl="1"/>
            <a:r>
              <a:rPr lang="en-US" sz="3200" dirty="0"/>
              <a:t>Ret2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115" cy="105155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Summing Up all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676"/>
            <a:ext cx="9464521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4" y="303726"/>
            <a:ext cx="7204757" cy="39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336651"/>
            <a:ext cx="7083381" cy="63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recursive subroutine is one that calls itself, either directly or indirectly. Recursion, the practice of calling recursive subroutines, can be a powerful tool when working with data structures that have repeating patterns. Examples are linked lists and various types of connected graphs where a program must retrace its path.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Exercise 1  :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through all these steps to create a recursive function FIB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fibo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x){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 (x==1 || x==0)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return x;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return fib(x-1)+fib(x-2);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Exercise 2  : Palindrome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7964"/>
            <a:ext cx="975895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latin typeface="+mn-lt"/>
              </a:rPr>
              <a:t>Write this recursive function in Assembly language following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latin typeface="+mn-lt"/>
              </a:rPr>
              <a:t>the steps given in slides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int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palindrome(char* </a:t>
            </a:r>
            <a:r>
              <a:rPr lang="en-US" altLang="en-US" sz="26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str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, </a:t>
            </a:r>
            <a:r>
              <a:rPr lang="en-US" altLang="en-US" sz="26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int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length) { </a:t>
            </a:r>
            <a:b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   if (length&lt;=1) </a:t>
            </a:r>
            <a:b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       return 1; </a:t>
            </a:r>
            <a:b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   else </a:t>
            </a:r>
            <a:b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        return (palindrome(str+1, length-2) &amp;&amp; (*</a:t>
            </a:r>
            <a:r>
              <a:rPr lang="en-US" altLang="en-US" sz="26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str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== *(str+length-1))); </a:t>
            </a:r>
            <a:b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071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Exercise 3 :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link to understand the problem of tower of Hanoi and using the given pseudo code on link write an assembly language code to solve this problem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https://www.cs.cmu.edu/~cburch/survey/recurse/hanoiimpl.html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https://sites.google.com/view/coal-fall-2019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most obvious type of recursion occurs when a subroutine calls itself. The following program, for example, has a procedure named endless that calls itself repeatedly without ever stopping: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endless: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call endless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start:	call endless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ax, 0x4c00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21h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7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recursive subroutines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Useful recursive subroutines</a:t>
            </a:r>
            <a:r>
              <a:rPr lang="en-US" dirty="0"/>
              <a:t> always contain a terminating condition. When the terminating condition becomes true, the stack unwinds when the program executes all pending RET instructions.</a:t>
            </a:r>
          </a:p>
          <a:p>
            <a:pPr algn="just"/>
            <a:r>
              <a:rPr lang="en-US" dirty="0"/>
              <a:t>There are two cases in recursion: base case and recursive case</a:t>
            </a:r>
          </a:p>
          <a:p>
            <a:pPr algn="just"/>
            <a:r>
              <a:rPr lang="en-US" dirty="0"/>
              <a:t>To illustrate, let’s consider the recursive procedure named </a:t>
            </a:r>
            <a:r>
              <a:rPr lang="en-US" dirty="0" err="1"/>
              <a:t>calcsum</a:t>
            </a:r>
            <a:r>
              <a:rPr lang="en-US" dirty="0"/>
              <a:t>, which sums the integers 1 to n,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(n==0)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termination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(n-1) // recursive call </a:t>
            </a:r>
          </a:p>
          <a:p>
            <a:pPr marL="457200" lvl="1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recursive subroutines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Code in assembly: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array is global and  n is an input parameter passed in CX.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calcSum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the sum in AX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smtClean="0">
                <a:latin typeface="Courier New" panose="02070309020205020404" pitchFamily="49" charset="0"/>
                <a:cs typeface="Courier New" panose="02070309020205020404" pitchFamily="49" charset="0"/>
              </a:rPr>
              <a:t>[0rg 0x0100]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calSum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cx,0 ; check  termination condition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je l2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add ax, cx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cx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call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calSum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l2:		ret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start: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cx</a:t>
            </a:r>
            <a:r>
              <a:rPr lang="en-U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ax, 0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call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calSum</a:t>
            </a: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l1: 	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ax, 4C00h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21h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2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Registers 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Calls if n =5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ax=0 cx=5 and L1 is pushed on stack (first call to </a:t>
            </a:r>
            <a:r>
              <a:rPr lang="en-US" dirty="0" err="1"/>
              <a:t>calSum</a:t>
            </a:r>
            <a:r>
              <a:rPr lang="en-US" dirty="0"/>
              <a:t>(5))</a:t>
            </a:r>
          </a:p>
          <a:p>
            <a:pPr lvl="1"/>
            <a:r>
              <a:rPr lang="en-US" dirty="0"/>
              <a:t>ax=5 cx=4 and L2 is pushed on stack (recursive call to </a:t>
            </a:r>
            <a:r>
              <a:rPr lang="en-US" dirty="0" err="1"/>
              <a:t>calSum</a:t>
            </a:r>
            <a:r>
              <a:rPr lang="en-US" dirty="0"/>
              <a:t>(4))</a:t>
            </a:r>
          </a:p>
          <a:p>
            <a:pPr lvl="1"/>
            <a:r>
              <a:rPr lang="en-US" dirty="0"/>
              <a:t>ax=9 cx=3 and L2 is pushed on stack (recursive call to </a:t>
            </a:r>
            <a:r>
              <a:rPr lang="en-US" dirty="0" err="1"/>
              <a:t>calSum</a:t>
            </a:r>
            <a:r>
              <a:rPr lang="en-US" dirty="0"/>
              <a:t>(3))</a:t>
            </a:r>
          </a:p>
          <a:p>
            <a:pPr lvl="1"/>
            <a:r>
              <a:rPr lang="en-US" dirty="0"/>
              <a:t>ax=12 cx=2 and L2 is pushed on stack (recursive  call to </a:t>
            </a:r>
            <a:r>
              <a:rPr lang="en-US" dirty="0" err="1"/>
              <a:t>calSum</a:t>
            </a:r>
            <a:r>
              <a:rPr lang="en-US" dirty="0"/>
              <a:t>(2))</a:t>
            </a:r>
          </a:p>
          <a:p>
            <a:pPr lvl="1"/>
            <a:r>
              <a:rPr lang="en-US" dirty="0"/>
              <a:t>ax=14 cx=1 and L2 is pushed on stack (recursive call to </a:t>
            </a:r>
            <a:r>
              <a:rPr lang="en-US" dirty="0" err="1"/>
              <a:t>calSum</a:t>
            </a:r>
            <a:r>
              <a:rPr lang="en-US" dirty="0"/>
              <a:t>(1))</a:t>
            </a:r>
          </a:p>
          <a:p>
            <a:pPr lvl="1"/>
            <a:r>
              <a:rPr lang="en-US" dirty="0"/>
              <a:t>ax=15 cx=0 and L2 is pushed on stack (recursive call to </a:t>
            </a:r>
            <a:r>
              <a:rPr lang="en-US" dirty="0" err="1"/>
              <a:t>calSum</a:t>
            </a:r>
            <a:r>
              <a:rPr lang="en-US" dirty="0"/>
              <a:t>(0))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(0), ax=15 cx=0 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(1), ax=15 cx=0 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(2), ax=15 cx=0 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(3), ax=15 cx=0 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(4), ax=15 cx=0 </a:t>
            </a:r>
          </a:p>
          <a:p>
            <a:pPr lvl="1"/>
            <a:r>
              <a:rPr lang="en-US" dirty="0"/>
              <a:t>Ret by </a:t>
            </a:r>
            <a:r>
              <a:rPr lang="en-US" dirty="0" err="1"/>
              <a:t>calSum</a:t>
            </a:r>
            <a:r>
              <a:rPr lang="en-US" dirty="0"/>
              <a:t>(5), ax=15 cx=0 </a:t>
            </a:r>
          </a:p>
          <a:p>
            <a:pPr lvl="1"/>
            <a:r>
              <a:rPr lang="en-US" dirty="0"/>
              <a:t>Final answer is in ax=15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STEPS : How to Call the Recursive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7358"/>
            <a:ext cx="9851265" cy="38858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Space for Result on Stack (Result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and Push input parameters on the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your Recursive Function (Subroutine)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results (Pop from stack)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lphaLcParenR"/>
            </a:pP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STEPS 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To Write the Recursive Function /Subroutine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37313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Save all registers used in this function/Subroutine on to the stack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Write your base Condition</a:t>
            </a:r>
            <a:r>
              <a:rPr lang="en-US" sz="2800" dirty="0"/>
              <a:t> (go to step e after this)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Write your non base condition in which you call the same subroutine again(next call using step 1 to 3)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 the results from this call (Pop the result from stack and do all the necessary calculations)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Push the result in stack (on Result space created in step 1)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restore all registers back from the stack(Saved in Step a)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release/pop the stack  (Except for the Result - step 1 and e)  and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Note: DO ALL THIS WHILE KEEPING IN MIND THE POSITION OF VARIABLES ON STACK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SO that you can access your variables</a:t>
            </a:r>
          </a:p>
        </p:txBody>
      </p:sp>
    </p:spTree>
    <p:extLst>
      <p:ext uri="{BB962C8B-B14F-4D97-AF65-F5344CB8AC3E}">
        <p14:creationId xmlns:p14="http://schemas.microsoft.com/office/powerpoint/2010/main" val="63461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958</Words>
  <Application>Microsoft Office PowerPoint</Application>
  <PresentationFormat>Widescreen</PresentationFormat>
  <Paragraphs>180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RECURSION IN ASSEMBLY LANGUAGE </vt:lpstr>
      <vt:lpstr>Recursion</vt:lpstr>
      <vt:lpstr>Endless Recursion</vt:lpstr>
      <vt:lpstr>Useful recursive subroutines </vt:lpstr>
      <vt:lpstr>Useful recursive subroutines </vt:lpstr>
      <vt:lpstr>Stack and Registers on Calls</vt:lpstr>
      <vt:lpstr>STEPS : How to Call the Recursive Function  </vt:lpstr>
      <vt:lpstr>STEPS : To Write the Recursive Function /Subroutine</vt:lpstr>
      <vt:lpstr>PowerPoint Presentation</vt:lpstr>
      <vt:lpstr>Example:</vt:lpstr>
      <vt:lpstr>PowerPoint Presentation</vt:lpstr>
      <vt:lpstr>A ). First Write your Main </vt:lpstr>
      <vt:lpstr>B). Write your Subroutine</vt:lpstr>
      <vt:lpstr>PowerPoint Presentation</vt:lpstr>
      <vt:lpstr>Step c . Write your non base condition in which you call the same subroutine again(next call using step 1 to 3)  </vt:lpstr>
      <vt:lpstr>PowerPoint Presentation</vt:lpstr>
      <vt:lpstr>Summing Up all the code</vt:lpstr>
      <vt:lpstr>PowerPoint Presentation</vt:lpstr>
      <vt:lpstr>PowerPoint Presentation</vt:lpstr>
      <vt:lpstr>Exercise 1  : Fibonacci</vt:lpstr>
      <vt:lpstr>Exercise 2  : Palindrome</vt:lpstr>
      <vt:lpstr>Exercise 3 : Tower of Hanoi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IN ASSEMBLY LANGUAGE</dc:title>
  <dc:creator>Admin</dc:creator>
  <cp:lastModifiedBy>Zeeshan Ali Khan</cp:lastModifiedBy>
  <cp:revision>43</cp:revision>
  <dcterms:created xsi:type="dcterms:W3CDTF">2014-10-09T15:23:48Z</dcterms:created>
  <dcterms:modified xsi:type="dcterms:W3CDTF">2021-11-05T08:50:42Z</dcterms:modified>
</cp:coreProperties>
</file>