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0BA2-43B2-429C-8F5D-C7D2AABF89EC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113D-CBAE-41CB-8E2B-B4029F5A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JUMP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7" y="1306483"/>
            <a:ext cx="9306289" cy="51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46" y="157323"/>
            <a:ext cx="8006473" cy="67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75" y="0"/>
            <a:ext cx="9376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5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8" y="246184"/>
            <a:ext cx="9373456" cy="67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58" y="182074"/>
            <a:ext cx="5133242" cy="65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 the flags (1)?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1578219"/>
            <a:ext cx="5057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 the flags (2)?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461354"/>
            <a:ext cx="49720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390650"/>
            <a:ext cx="4924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390650"/>
            <a:ext cx="4924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1" y="1441938"/>
            <a:ext cx="4981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 (4)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95" y="1266825"/>
            <a:ext cx="50006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19" y="0"/>
            <a:ext cx="7246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3.2.: Unconditional Jump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1216751"/>
            <a:ext cx="9434146" cy="57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Branching</vt:lpstr>
      <vt:lpstr>How to interpret the flags (1)?</vt:lpstr>
      <vt:lpstr>How to interpret the flags (2)?</vt:lpstr>
      <vt:lpstr>Conditional Jumps (1)</vt:lpstr>
      <vt:lpstr>Conditional Jumps (2)</vt:lpstr>
      <vt:lpstr>Conditional Jumps (3)</vt:lpstr>
      <vt:lpstr>Conditional Jumps (4)</vt:lpstr>
      <vt:lpstr>Example 3.1.</vt:lpstr>
      <vt:lpstr>Example 3.2.: Unconditional Jump</vt:lpstr>
      <vt:lpstr>Types of JUMP (1)</vt:lpstr>
      <vt:lpstr>PowerPoint Presentation</vt:lpstr>
      <vt:lpstr>Sorting 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Zeeshan Ali Khan</dc:creator>
  <cp:lastModifiedBy>Zeeshan Ali Khan</cp:lastModifiedBy>
  <cp:revision>27</cp:revision>
  <dcterms:created xsi:type="dcterms:W3CDTF">2021-03-29T09:58:08Z</dcterms:created>
  <dcterms:modified xsi:type="dcterms:W3CDTF">2021-10-08T04:19:11Z</dcterms:modified>
</cp:coreProperties>
</file>