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68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81710-2A74-4C29-876D-E451AC5E66C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CE104-AC15-4528-83A5-1FAFEE476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https://www.geeksforgeeks.org/bcd-adder-in-digital-logic/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CE104-AC15-4528-83A5-1FAFEE4767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https://www.geeksforgeeks.org/4-bit-binary-adder-subtractor/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CE104-AC15-4528-83A5-1FAFEE4767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BF72-F725-4892-9712-8E446E43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0AA19-D215-4B23-BF2C-7C5FB9F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6E578-2D22-48FA-8F42-C01052EE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A887-810F-4975-A120-11DFC4F4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451E-1460-4855-87E3-12E5FC2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97DD-92A7-47E7-957B-CB2C347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343AC-B716-4F4D-A2D2-AE46F0A9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0C778-785A-4E5F-8344-92345451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6FF6-6C6D-4CD0-B799-5C683B01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2E00-60EB-4CC8-94FB-5641234C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A6692-C313-4268-B0EA-7F9117BC0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CE509-5CB1-4038-8901-B0B8A3D9E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B466-1D23-40B7-AE6F-F7917D03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976E-D645-407A-9BFC-DEE3C293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9243-D217-4875-8C26-79606E9C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D6C7-8771-40DB-96F4-741818EF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3D8E-B1B4-47B8-9789-10A05454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0D51-A0F2-4480-8970-2E1E2A9B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737B-11C9-402C-8441-6B90DC3F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5C72-6672-41ED-A6B0-F1E0B5F8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82B7-1E19-42E4-AABC-AB729FCF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13E7E-4A2F-4B3D-99CB-9F708225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304E-7870-4346-9AB5-9564AF2B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3485-A52D-461B-A3BA-5A8DF172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2E8A-3594-4219-96C1-3A5E270C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9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DB5B-AB5D-471C-BA09-B2239FF4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7016-9184-44FA-BCBD-6D922CFC1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C4A6E-8982-46D7-BC9E-FB0874EAF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FE810-E401-4E0A-989B-43F30896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E846-1AD3-407F-8E13-2D350FB8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AA834-E21A-4FDC-B86B-A37E5C91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0627-9759-42AC-BD1A-3DD513E2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04CB-6306-41C3-8DDA-2AE2812F3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DC1CB-609F-4DD5-8799-C68467970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9A598-102D-4A2F-AB55-83250B72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14D55-F9CD-441E-802C-3845D4938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070F8-D968-4E3D-87D5-95C09465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1AE21-2BA9-4DA9-A791-68182821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E6E32-D076-4506-8F39-DBD6B64B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CA4C-97DC-40C0-BB9D-9FD35B0B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ED2E4-44CE-4B3F-8E02-98C3D1AD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CF766-B275-4E42-B139-E0AB848C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70899-7501-4CAD-828E-0522658D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D7DF-9E00-48E5-9796-0311983D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23954-B103-4762-9F90-28F34FA4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BBEF0-1B94-426F-A08E-677D8697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13DC-186A-45B4-A43E-8699180A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665A-4A74-408C-AA1D-E4E84EC0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60FC1-1159-4D2E-9D72-67EC4FC5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E5863-DA4B-4777-A2B0-C1A85A74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CAD6-8B1E-44E7-A21F-76D8FDF6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B519-2412-4DE9-9524-C3D0B9F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4E09-F82B-48CF-8C70-C957EB59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30150-948E-4DDF-94A7-2CA42CCFE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2CC81-2BC3-49EA-9D0D-FC5DD5D1A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3620-4E37-4376-937A-FF87BE44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4A219-EBE2-4995-84CC-51BE77BC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D8EF-BE9D-4162-A92A-18D98814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FA2CF-5DAA-4EA0-AE0D-0111C955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B71A7-1587-4AA3-9555-52A65D64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D36-FC77-4366-A95D-C94414496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095F-6138-40A2-B109-5FDD3C014AA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61F2-98AF-4986-AE73-156D705C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9FDE-665B-416D-BBB7-76628E4CA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AA87-AC3D-4A58-A9F2-A46775F7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FCF2-7B46-4CF7-8E52-042C138F3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BCD ADDER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4EA97-4A92-42E1-8043-9522F76DD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68AB-E661-4318-B6F2-EDBF1B9C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E24F3-EBD6-400A-884E-237679658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412" y="2115344"/>
            <a:ext cx="4067175" cy="3771900"/>
          </a:xfrm>
        </p:spPr>
      </p:pic>
    </p:spTree>
    <p:extLst>
      <p:ext uri="{BB962C8B-B14F-4D97-AF65-F5344CB8AC3E}">
        <p14:creationId xmlns:p14="http://schemas.microsoft.com/office/powerpoint/2010/main" val="41872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3ED2-CC98-446C-926E-DE25BF86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F2B1-2637-4E9F-82A7-97A66F10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A3D4F-F78E-4C6F-B933-BCC576C0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69" y="1945197"/>
            <a:ext cx="6720805" cy="33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A80E-5378-4F31-9AA3-7B1BD04F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A928-8D04-4D8C-8D6F-9E44EE7D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67205-8693-4A28-9997-8951274D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22" y="2024063"/>
            <a:ext cx="4010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7F13-8C6D-4FB4-9FBB-AEAD127B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Binary Adder-Subtractor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758B-C580-45E1-A6EF-3ACD1199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Digital Circuits, A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Binary Adder-Subtractor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one which is capable of both addition and subtraction of binary numbers in one circuit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8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386E-14B7-4497-8CDA-0AB6F2B9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Binary Adder-Subtractor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A6B2-26D2-4D8D-B90D-8C6B1200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00BCB-DD19-42CC-8376-F58D5E36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49" y="2097593"/>
            <a:ext cx="6551901" cy="36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5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60</Words>
  <Application>Microsoft Office PowerPoint</Application>
  <PresentationFormat>Widescreen</PresentationFormat>
  <Paragraphs>11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urw-din</vt:lpstr>
      <vt:lpstr>Office Theme</vt:lpstr>
      <vt:lpstr>BCD ADDER</vt:lpstr>
      <vt:lpstr>Truth Table</vt:lpstr>
      <vt:lpstr>BCD ADDER</vt:lpstr>
      <vt:lpstr>IMPLEMENTATION</vt:lpstr>
      <vt:lpstr>Binary Adder-Subtractor </vt:lpstr>
      <vt:lpstr>Binary Adder-Subtractor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 ADDER</dc:title>
  <dc:creator>Ms.Sana Fatima</dc:creator>
  <cp:lastModifiedBy>Ms.Sana Fatima</cp:lastModifiedBy>
  <cp:revision>8</cp:revision>
  <dcterms:created xsi:type="dcterms:W3CDTF">2022-04-07T03:34:49Z</dcterms:created>
  <dcterms:modified xsi:type="dcterms:W3CDTF">2022-04-07T04:22:52Z</dcterms:modified>
</cp:coreProperties>
</file>