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965" autoAdjust="0"/>
  </p:normalViewPr>
  <p:slideViewPr>
    <p:cSldViewPr snapToGrid="0">
      <p:cViewPr varScale="1">
        <p:scale>
          <a:sx n="98" d="100"/>
          <a:sy n="98" d="100"/>
        </p:scale>
        <p:origin x="10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DBEE1-A16C-41FF-8F5A-753C1CBA64C0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6CA82-B556-41E1-8A36-9810D6959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82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ROW T4: 10110</a:t>
            </a:r>
          </a:p>
          <a:p>
            <a:r>
              <a:rPr lang="en-US" altLang="en-US" dirty="0"/>
              <a:t>Row T5:  11011</a:t>
            </a:r>
          </a:p>
          <a:p>
            <a:r>
              <a:rPr lang="en-US" altLang="en-US" dirty="0"/>
              <a:t>Row T6:  11101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6CA82-B556-41E1-8A36-9810D6959C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0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https://www.google.com/url?sa=i&amp;url=https%3A%2F%2Fwww.electronicsengineering.nbcafe.in%2Fparallel-in-serial-out-shift-register-piso%2F&amp;psig=AOvVaw2vRlgC0sZ9DKKckgVNXI0X&amp;ust=1652255291156000&amp;source=images&amp;cd=vfe&amp;ved=0CAwQjRxqFwoTCKD8jee41PcCFQAAAAAdAAAAABA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6CA82-B556-41E1-8A36-9810D6959C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40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66CA82-B556-41E1-8A36-9810D6959C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50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0751-BC26-CB95-F5A0-D24E2BFD7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33FE9-BEF7-6A71-BBE0-349733743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16C2E-E677-93B0-B9B7-70DBF333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7649-1BCF-454E-9A9E-C0C1C58CED83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A219C-EDB7-355A-72AC-344A3DD4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4E198-4EFA-2B43-2106-3711FA34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FCCC-860C-4F03-A15B-1163C5F77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3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8112-3F65-41A1-1D9D-48B0F718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77D7E-D5C5-5355-41E8-217B37713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B7DEA-3804-37A7-6BB4-D9AB1733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7649-1BCF-454E-9A9E-C0C1C58CED83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9B029-4DE5-B903-F79D-1EDB6175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42975-E3AA-5314-CA25-F2070DCE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FCCC-860C-4F03-A15B-1163C5F77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2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6FD96C-60DA-3ED4-D1B7-9BE2ED6F1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3613B-9BDC-48A7-B42D-81055B1CF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D82D5-9EC6-EC6D-92E2-F0BBCB6A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7649-1BCF-454E-9A9E-C0C1C58CED83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01FFD-6E3B-F80D-E51A-01149448E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78160-2C9C-6258-E005-483E0A4C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FCCC-860C-4F03-A15B-1163C5F77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41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ED3B-3FE1-4460-E27C-32C2277D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A5189-2C4F-A727-3E91-A7B9B42C1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A79C8-9300-10F2-C999-4F0944C48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7649-1BCF-454E-9A9E-C0C1C58CED83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EC1D2-32C0-B8BB-C3A3-2793D422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140A2-5EF1-A5E1-2D87-87971103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FCCC-860C-4F03-A15B-1163C5F77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1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8253-F20B-4AD2-9F66-6BFAEE898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09961-3252-E487-EC1A-BA650F551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A7E2D-F9FA-47B0-614E-5363CC99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7649-1BCF-454E-9A9E-C0C1C58CED83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4D5C5-6CEF-BDDE-105B-16E4F288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E3881-B1A8-0CDD-E4E7-5308C8A6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FCCC-860C-4F03-A15B-1163C5F77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1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AD5F-8576-935C-525E-566739E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77B0D-0E74-3F83-6B16-258181D7C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40C91-BBB5-9317-E26A-906C94414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B2286-DE99-1D35-A24D-20D0C742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7649-1BCF-454E-9A9E-C0C1C58CED83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6042A-1D6B-8E2A-D43F-137E1B9B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E9A96-D24C-6E2A-E799-0EB3C22C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FCCC-860C-4F03-A15B-1163C5F77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4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780F8-F68A-DF3D-9EDA-9DA3679C5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837A6-C845-0B7D-34B7-E57C0992A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86060-AF6C-88E6-892F-8A91A3124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6BE03-F656-BB03-C3EB-A16A9A12A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016CE-1DEC-6C99-509E-0514319B1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12876-B2ED-DA7A-7813-19D43758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7649-1BCF-454E-9A9E-C0C1C58CED83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E73755-AF70-8E05-19D0-DFBBE610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E88B6-EACE-8888-B939-47B1A941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FCCC-860C-4F03-A15B-1163C5F77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7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18F9-F3DD-698E-2858-0C0DC3E8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F5664-E7E3-5B13-E3AC-812029CEB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7649-1BCF-454E-9A9E-C0C1C58CED83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B7475-6D99-24CF-3F91-35B57C55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35972-110E-0728-E169-06923D54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FCCC-860C-4F03-A15B-1163C5F77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0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99FDB7-492A-4526-B5DB-1EA908B3D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7649-1BCF-454E-9A9E-C0C1C58CED83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62869-5860-550A-9C15-4E382E20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E3BCE-9A3B-FE53-8332-C9C86F8D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FCCC-860C-4F03-A15B-1163C5F77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6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5224-C7A3-5C26-9FC8-8C54CB714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E85F-39CF-8D7C-585B-9F4939883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B6E72-23AA-1C19-497E-5C78F6450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6C3C5-82FF-179F-A78B-8722A062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7649-1BCF-454E-9A9E-C0C1C58CED83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B35CE-5A59-2AB1-4F79-DFE59F094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BFD32-AB93-9F6C-8428-0367E5023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FCCC-860C-4F03-A15B-1163C5F77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9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FA79-B827-CF83-DFEF-A347B7E03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4BD16-DC35-9126-ED1D-7527B5F406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57A38-2CCF-3BD6-0BEE-63B927B0C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65DCD-6771-EC4D-6AA1-47A429C29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7649-1BCF-454E-9A9E-C0C1C58CED83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F13D4-3A7F-CE72-2DBF-0E737738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E5C8B-700A-C707-4DD0-A045BB93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CFCCC-860C-4F03-A15B-1163C5F77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2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43EF81-507D-49BE-E162-EEEF33C2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DB8CA-8AE9-6C02-555A-AE42419BD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E7F2F-0072-2DC7-7AD7-8C1D6BB3D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97649-1BCF-454E-9A9E-C0C1C58CED83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1ABA8-440A-274B-3876-DBA655C80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3F66C-01FA-1699-BAB2-B42E4FE9E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CFCCC-860C-4F03-A15B-1163C5F77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5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04F0-056D-5F36-6012-A6ECE04959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Lecture#25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77C24-4231-885E-D2FF-835009F1A1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1. Shift register(SIPO,PIPO,SISO,PISO)</a:t>
            </a:r>
          </a:p>
          <a:p>
            <a:r>
              <a:rPr lang="en-US" dirty="0"/>
              <a:t>2. Serial addition with registers</a:t>
            </a:r>
          </a:p>
          <a:p>
            <a:r>
              <a:rPr lang="en-US" dirty="0"/>
              <a:t>3. Shift register with parallel load</a:t>
            </a:r>
          </a:p>
          <a:p>
            <a:r>
              <a:rPr lang="en-US" dirty="0"/>
              <a:t>4. Bidirectional Shift Register</a:t>
            </a:r>
          </a:p>
          <a:p>
            <a:r>
              <a:rPr lang="en-US" dirty="0"/>
              <a:t>5. Serial In/Parallel Out</a:t>
            </a:r>
          </a:p>
        </p:txBody>
      </p:sp>
    </p:spTree>
    <p:extLst>
      <p:ext uri="{BB962C8B-B14F-4D97-AF65-F5344CB8AC3E}">
        <p14:creationId xmlns:p14="http://schemas.microsoft.com/office/powerpoint/2010/main" val="308981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AB32-FB2E-057B-9B81-E1959383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Registers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5AB3DF-D4EC-146C-FA87-D564738AD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0205" y="1525462"/>
            <a:ext cx="6098080" cy="4651501"/>
          </a:xfrm>
        </p:spPr>
      </p:pic>
    </p:spTree>
    <p:extLst>
      <p:ext uri="{BB962C8B-B14F-4D97-AF65-F5344CB8AC3E}">
        <p14:creationId xmlns:p14="http://schemas.microsoft.com/office/powerpoint/2010/main" val="391399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A6F06-F9A4-9B80-33D8-5AE86817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Parallel Load Shift Registers /PISO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EC72B-58CB-1FDC-8A01-686FA276E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shift register, which allows parallel input (data is given separately to each flip flop and in a simultaneous manner) and produces a serial output is known as Parallel-In Serial-Out shift register.</a:t>
            </a:r>
          </a:p>
          <a:p>
            <a:r>
              <a:rPr lang="en-US" dirty="0"/>
              <a:t>SIPO,PIPO,SISO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(covered </a:t>
            </a:r>
            <a:r>
              <a:rPr lang="en-US">
                <a:solidFill>
                  <a:srgbClr val="273239"/>
                </a:solidFill>
                <a:latin typeface="urw-din"/>
              </a:rPr>
              <a:t>in class)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66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379F-A43B-5DEC-AC1A-F50B1546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PISO</a:t>
            </a:r>
          </a:p>
        </p:txBody>
      </p:sp>
      <p:pic>
        <p:nvPicPr>
          <p:cNvPr id="1026" name="Picture 2" descr="Parallel in serial out shift register (PISO) | Electronics Engineering  Study Center">
            <a:extLst>
              <a:ext uri="{FF2B5EF4-FFF2-40B4-BE49-F238E27FC236}">
                <a16:creationId xmlns:a16="http://schemas.microsoft.com/office/drawing/2014/main" id="{A0D762E8-A323-A0A1-889F-DA0C820567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133" y="1870942"/>
            <a:ext cx="7312535" cy="450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37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4986-DE8A-4B70-1173-5BE1C1EDC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transfer of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E4F5D-4D1A-054B-4F42-4A6ABCB11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A digital system is said to operate in a serial mode when information in the system is transferred or manipulated one bit at a time.</a:t>
            </a:r>
          </a:p>
          <a:p>
            <a:r>
              <a:rPr lang="en-US" sz="1100" dirty="0"/>
              <a:t>The serial transfer of information from register A to register B is done with shift registers, as shown in the block diagram of Figure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271E9E-CF7A-139C-951D-201A14455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821" y="2577003"/>
            <a:ext cx="7025902" cy="359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6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9324-341A-A066-9915-F0D47213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transfer of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04CB5-7873-ABBB-CBAA-C370392A7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2CDD2-7093-90DD-68E0-90F52D366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651" y="2338489"/>
            <a:ext cx="7332698" cy="347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02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A4CD-E06E-DE43-6DEB-A250EE541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addition with registers</a:t>
            </a:r>
          </a:p>
        </p:txBody>
      </p:sp>
      <p:pic>
        <p:nvPicPr>
          <p:cNvPr id="1026" name="Picture 2" descr="Design a serial adder circuit using Verilog">
            <a:extLst>
              <a:ext uri="{FF2B5EF4-FFF2-40B4-BE49-F238E27FC236}">
                <a16:creationId xmlns:a16="http://schemas.microsoft.com/office/drawing/2014/main" id="{581721CA-6CFF-7653-DAF8-3ED8F295C4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638" y="1825625"/>
            <a:ext cx="639072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17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B800-F989-A9C5-60E4-51FAC8AC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Bidirectional Shift Register</a:t>
            </a:r>
          </a:p>
        </p:txBody>
      </p:sp>
      <p:pic>
        <p:nvPicPr>
          <p:cNvPr id="1026" name="Picture 2" descr="Digital Registers">
            <a:extLst>
              <a:ext uri="{FF2B5EF4-FFF2-40B4-BE49-F238E27FC236}">
                <a16:creationId xmlns:a16="http://schemas.microsoft.com/office/drawing/2014/main" id="{9917916D-68F8-E23E-ADD7-2B828FFFCC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167" y="2038571"/>
            <a:ext cx="7469221" cy="385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61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231</Words>
  <Application>Microsoft Office PowerPoint</Application>
  <PresentationFormat>Widescreen</PresentationFormat>
  <Paragraphs>24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urw-din</vt:lpstr>
      <vt:lpstr>Office Theme</vt:lpstr>
      <vt:lpstr>Lecture#25</vt:lpstr>
      <vt:lpstr>Shift Registers</vt:lpstr>
      <vt:lpstr>Parallel Load Shift Registers /PISO</vt:lpstr>
      <vt:lpstr>PISO</vt:lpstr>
      <vt:lpstr>Serial transfer of information</vt:lpstr>
      <vt:lpstr>Serial transfer of information</vt:lpstr>
      <vt:lpstr>Serial addition with registers</vt:lpstr>
      <vt:lpstr>Bidirectional Shift Register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Lecture#25</dc:title>
  <dc:creator>Ms.Sana Fatima</dc:creator>
  <cp:lastModifiedBy>Ms.Sana Fatima</cp:lastModifiedBy>
  <cp:revision>19</cp:revision>
  <dcterms:created xsi:type="dcterms:W3CDTF">2022-05-10T07:45:20Z</dcterms:created>
  <dcterms:modified xsi:type="dcterms:W3CDTF">2022-05-11T03:55:15Z</dcterms:modified>
</cp:coreProperties>
</file>